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320" r:id="rId5"/>
    <p:sldId id="325" r:id="rId6"/>
    <p:sldId id="321" r:id="rId7"/>
    <p:sldId id="32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66"/>
    <a:srgbClr val="FEDB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CA2A836-2B24-C864-3F93-BC1C2FF59AE3}" v="162" dt="2020-09-08T08:42:55.437"/>
    <p1510:client id="{EF3ABB52-FDD3-4636-B291-40CEB812F675}" v="1538" dt="2020-09-07T20:48:30.698"/>
    <p1510:client id="{FF9E18EF-6D16-4152-A62F-6381472B9A38}" v="160" dt="2020-09-08T13:49:00.5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04" autoAdjust="0"/>
    <p:restoredTop sz="94660"/>
  </p:normalViewPr>
  <p:slideViewPr>
    <p:cSldViewPr snapToGrid="0">
      <p:cViewPr varScale="1">
        <p:scale>
          <a:sx n="83" d="100"/>
          <a:sy n="83" d="100"/>
        </p:scale>
        <p:origin x="69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26"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90E14E-0ECF-4EA4-A1F8-27D475AAD733}" type="datetimeFigureOut">
              <a:rPr lang="en-GB" smtClean="0"/>
              <a:t>01/03/2022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3959AB-63A5-4F0D-9927-6794C3F51E80}" type="slidenum">
              <a:rPr lang="en-GB" smtClean="0"/>
              <a:t>‹#›</a:t>
            </a:fld>
            <a:endParaRPr lang="en-GB"/>
          </a:p>
        </p:txBody>
      </p:sp>
    </p:spTree>
    <p:extLst>
      <p:ext uri="{BB962C8B-B14F-4D97-AF65-F5344CB8AC3E}">
        <p14:creationId xmlns:p14="http://schemas.microsoft.com/office/powerpoint/2010/main" val="2691135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the forgetting curve to students</a:t>
            </a:r>
            <a:r>
              <a:rPr lang="en-US" baseline="0" dirty="0" smtClean="0"/>
              <a:t> – we know if we do not revisit topics, they will likely be permanently forgotten. We can overcome this by planning to revisit topics frequently. The sooner we start revisiting topics, the more successful we are in committing it to long term memory. </a:t>
            </a:r>
            <a:endParaRPr lang="en-GB" dirty="0"/>
          </a:p>
        </p:txBody>
      </p:sp>
      <p:sp>
        <p:nvSpPr>
          <p:cNvPr id="4" name="Slide Number Placeholder 3"/>
          <p:cNvSpPr>
            <a:spLocks noGrp="1"/>
          </p:cNvSpPr>
          <p:nvPr>
            <p:ph type="sldNum" sz="quarter" idx="10"/>
          </p:nvPr>
        </p:nvSpPr>
        <p:spPr/>
        <p:txBody>
          <a:bodyPr/>
          <a:lstStyle/>
          <a:p>
            <a:fld id="{761E42BC-2508-4A76-AE8F-06227730EF43}" type="slidenum">
              <a:rPr lang="en-GB" smtClean="0"/>
              <a:t>2</a:t>
            </a:fld>
            <a:endParaRPr lang="en-GB"/>
          </a:p>
        </p:txBody>
      </p:sp>
    </p:spTree>
    <p:extLst>
      <p:ext uri="{BB962C8B-B14F-4D97-AF65-F5344CB8AC3E}">
        <p14:creationId xmlns:p14="http://schemas.microsoft.com/office/powerpoint/2010/main" val="312211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4113315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199854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FEDB6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535975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338705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172116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88986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3808475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238768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9EA65-CFD9-4B7C-816D-5C9F29CF89FC}" type="slidenum">
              <a:rPr lang="en-GB" smtClean="0"/>
              <a:t>‹#›</a:t>
            </a:fld>
            <a:endParaRPr lang="en-GB"/>
          </a:p>
        </p:txBody>
      </p:sp>
    </p:spTree>
    <p:extLst>
      <p:ext uri="{BB962C8B-B14F-4D97-AF65-F5344CB8AC3E}">
        <p14:creationId xmlns:p14="http://schemas.microsoft.com/office/powerpoint/2010/main" val="2923169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FEDB65"/>
                </a:solidFill>
                <a:latin typeface="Arial" panose="020B0604020202020204" pitchFamily="34" charset="0"/>
                <a:cs typeface="Arial" panose="020B0604020202020204" pitchFamily="34" charset="0"/>
              </a:defRPr>
            </a:lvl1pPr>
          </a:lstStyle>
          <a:p>
            <a:endParaRPr lang="en-GB"/>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0" anchor="ctr"/>
          <a:lstStyle>
            <a:lvl1pPr algn="l">
              <a:defRPr sz="1200">
                <a:solidFill>
                  <a:srgbClr val="FEDB65"/>
                </a:solidFill>
                <a:latin typeface="Arial" panose="020B0604020202020204" pitchFamily="34" charset="0"/>
                <a:cs typeface="Arial" panose="020B0604020202020204" pitchFamily="34" charset="0"/>
              </a:defRPr>
            </a:lvl1pPr>
          </a:lstStyle>
          <a:p>
            <a:fld id="{7329EA65-CFD9-4B7C-816D-5C9F29CF89FC}" type="slidenum">
              <a:rPr lang="en-GB" smtClean="0"/>
              <a:t>‹#›</a:t>
            </a:fld>
            <a:endParaRPr lang="en-GB"/>
          </a:p>
        </p:txBody>
      </p:sp>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0370541" y="6176963"/>
            <a:ext cx="1717233" cy="622111"/>
          </a:xfrm>
          <a:prstGeom prst="rect">
            <a:avLst/>
          </a:prstGeom>
        </p:spPr>
      </p:pic>
      <p:pic>
        <p:nvPicPr>
          <p:cNvPr id="8" name="Picture 7"/>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625759" y="6176963"/>
            <a:ext cx="622111" cy="622111"/>
          </a:xfrm>
          <a:prstGeom prst="rect">
            <a:avLst/>
          </a:prstGeom>
        </p:spPr>
      </p:pic>
    </p:spTree>
    <p:extLst>
      <p:ext uri="{BB962C8B-B14F-4D97-AF65-F5344CB8AC3E}">
        <p14:creationId xmlns:p14="http://schemas.microsoft.com/office/powerpoint/2010/main" val="25634662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rgbClr val="FEDB65"/>
          </a:solidFill>
          <a:latin typeface="Eras Light ITC" panose="020B04020305040208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EDB65"/>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EDB65"/>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EDB65"/>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EDB65"/>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EDB65"/>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Revision Strategies</a:t>
            </a:r>
            <a:br>
              <a:rPr lang="en-US" dirty="0" smtClean="0"/>
            </a:br>
            <a:r>
              <a:rPr lang="en-US" smtClean="0"/>
              <a:t>Year </a:t>
            </a:r>
            <a:r>
              <a:rPr lang="en-US" smtClean="0"/>
              <a:t>10</a:t>
            </a:r>
            <a:endParaRPr lang="en-GB" dirty="0"/>
          </a:p>
        </p:txBody>
      </p:sp>
      <p:sp>
        <p:nvSpPr>
          <p:cNvPr id="5" name="Subtitle 4"/>
          <p:cNvSpPr>
            <a:spLocks noGrp="1"/>
          </p:cNvSpPr>
          <p:nvPr>
            <p:ph type="subTitle" idx="1"/>
          </p:nvPr>
        </p:nvSpPr>
        <p:spPr/>
        <p:txBody>
          <a:bodyPr/>
          <a:lstStyle/>
          <a:p>
            <a:r>
              <a:rPr lang="en-US" dirty="0" smtClean="0"/>
              <a:t>Say / Cover / Write</a:t>
            </a:r>
            <a:endParaRPr lang="en-GB" dirty="0"/>
          </a:p>
        </p:txBody>
      </p:sp>
    </p:spTree>
    <p:extLst>
      <p:ext uri="{BB962C8B-B14F-4D97-AF65-F5344CB8AC3E}">
        <p14:creationId xmlns:p14="http://schemas.microsoft.com/office/powerpoint/2010/main" val="2417131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point in revising?</a:t>
            </a:r>
            <a:endParaRPr lang="en-GB" dirty="0"/>
          </a:p>
        </p:txBody>
      </p:sp>
      <p:pic>
        <p:nvPicPr>
          <p:cNvPr id="3" name="Picture 2"/>
          <p:cNvPicPr>
            <a:picLocks noChangeAspect="1"/>
          </p:cNvPicPr>
          <p:nvPr/>
        </p:nvPicPr>
        <p:blipFill>
          <a:blip r:embed="rId3"/>
          <a:stretch>
            <a:fillRect/>
          </a:stretch>
        </p:blipFill>
        <p:spPr>
          <a:xfrm>
            <a:off x="958723" y="1766086"/>
            <a:ext cx="4548010" cy="4230991"/>
          </a:xfrm>
          <a:prstGeom prst="rect">
            <a:avLst/>
          </a:prstGeom>
        </p:spPr>
      </p:pic>
      <p:pic>
        <p:nvPicPr>
          <p:cNvPr id="4" name="Picture 3"/>
          <p:cNvPicPr>
            <a:picLocks noChangeAspect="1"/>
          </p:cNvPicPr>
          <p:nvPr/>
        </p:nvPicPr>
        <p:blipFill>
          <a:blip r:embed="rId4"/>
          <a:stretch>
            <a:fillRect/>
          </a:stretch>
        </p:blipFill>
        <p:spPr>
          <a:xfrm>
            <a:off x="5946829" y="1690688"/>
            <a:ext cx="6486706" cy="3834716"/>
          </a:xfrm>
          <a:prstGeom prst="rect">
            <a:avLst/>
          </a:prstGeom>
        </p:spPr>
      </p:pic>
    </p:spTree>
    <p:extLst>
      <p:ext uri="{BB962C8B-B14F-4D97-AF65-F5344CB8AC3E}">
        <p14:creationId xmlns:p14="http://schemas.microsoft.com/office/powerpoint/2010/main" val="3859834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Say / Cover / Write?</a:t>
            </a:r>
            <a:endParaRPr lang="en-GB" dirty="0"/>
          </a:p>
        </p:txBody>
      </p:sp>
      <p:sp>
        <p:nvSpPr>
          <p:cNvPr id="3" name="Content Placeholder 2"/>
          <p:cNvSpPr>
            <a:spLocks noGrp="1"/>
          </p:cNvSpPr>
          <p:nvPr>
            <p:ph idx="1"/>
          </p:nvPr>
        </p:nvSpPr>
        <p:spPr/>
        <p:txBody>
          <a:bodyPr/>
          <a:lstStyle/>
          <a:p>
            <a:r>
              <a:rPr lang="en-US" dirty="0" smtClean="0"/>
              <a:t>Say the information (out loud or in your head)</a:t>
            </a:r>
          </a:p>
          <a:p>
            <a:r>
              <a:rPr lang="en-US" dirty="0" smtClean="0"/>
              <a:t>Cover up the information</a:t>
            </a:r>
          </a:p>
          <a:p>
            <a:r>
              <a:rPr lang="en-US" dirty="0" smtClean="0"/>
              <a:t>Can you write it out?</a:t>
            </a:r>
          </a:p>
          <a:p>
            <a:r>
              <a:rPr lang="en-US" dirty="0" smtClean="0"/>
              <a:t>Check to see if you got it right</a:t>
            </a:r>
          </a:p>
          <a:p>
            <a:endParaRPr lang="en-US" dirty="0"/>
          </a:p>
          <a:p>
            <a:r>
              <a:rPr lang="en-US" dirty="0" smtClean="0"/>
              <a:t>Keep repeating this process until you get it right</a:t>
            </a:r>
            <a:endParaRPr lang="en-GB" dirty="0"/>
          </a:p>
        </p:txBody>
      </p:sp>
    </p:spTree>
    <p:extLst>
      <p:ext uri="{BB962C8B-B14F-4D97-AF65-F5344CB8AC3E}">
        <p14:creationId xmlns:p14="http://schemas.microsoft.com/office/powerpoint/2010/main" val="1470985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is Say / Cover / Write useful?</a:t>
            </a:r>
            <a:endParaRPr lang="en-GB" dirty="0"/>
          </a:p>
        </p:txBody>
      </p:sp>
      <p:sp>
        <p:nvSpPr>
          <p:cNvPr id="3" name="Content Placeholder 2"/>
          <p:cNvSpPr>
            <a:spLocks noGrp="1"/>
          </p:cNvSpPr>
          <p:nvPr>
            <p:ph idx="1"/>
          </p:nvPr>
        </p:nvSpPr>
        <p:spPr/>
        <p:txBody>
          <a:bodyPr/>
          <a:lstStyle/>
          <a:p>
            <a:pPr marL="0" indent="0">
              <a:buNone/>
            </a:pPr>
            <a:r>
              <a:rPr lang="en-US" dirty="0" smtClean="0"/>
              <a:t>It is really good for information you have to learn off by heart:</a:t>
            </a:r>
          </a:p>
          <a:p>
            <a:pPr lvl="2"/>
            <a:r>
              <a:rPr lang="en-US" dirty="0" smtClean="0"/>
              <a:t>Equations</a:t>
            </a:r>
            <a:endParaRPr lang="en-GB" dirty="0" smtClean="0"/>
          </a:p>
          <a:p>
            <a:pPr lvl="2"/>
            <a:r>
              <a:rPr lang="en-US" dirty="0" smtClean="0"/>
              <a:t>Diagrams</a:t>
            </a:r>
          </a:p>
          <a:p>
            <a:pPr lvl="2"/>
            <a:r>
              <a:rPr lang="en-US" dirty="0" smtClean="0"/>
              <a:t>Spellings</a:t>
            </a:r>
          </a:p>
          <a:p>
            <a:pPr lvl="2"/>
            <a:r>
              <a:rPr lang="en-US" dirty="0" smtClean="0"/>
              <a:t>Lists of facts</a:t>
            </a:r>
          </a:p>
        </p:txBody>
      </p:sp>
    </p:spTree>
    <p:extLst>
      <p:ext uri="{BB962C8B-B14F-4D97-AF65-F5344CB8AC3E}">
        <p14:creationId xmlns:p14="http://schemas.microsoft.com/office/powerpoint/2010/main" val="815194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Wallingford Trust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allingford School PPT template (002)  -  Read-Only" id="{05DA22F2-A92A-49C4-97EF-C91FCA4088A0}" vid="{DD96DEFB-D10E-4CE1-8BA0-2B48FEE5A7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FA6984435CBD046B3B0073C62E11BD8" ma:contentTypeVersion="13" ma:contentTypeDescription="Create a new document." ma:contentTypeScope="" ma:versionID="53ccb12a7f3f7a129d4f444032e6fab5">
  <xsd:schema xmlns:xsd="http://www.w3.org/2001/XMLSchema" xmlns:xs="http://www.w3.org/2001/XMLSchema" xmlns:p="http://schemas.microsoft.com/office/2006/metadata/properties" xmlns:ns3="a7fd3a9f-43c1-42fe-b606-97aee3738af0" xmlns:ns4="4375c113-6c14-49f3-b971-35f96b811057" targetNamespace="http://schemas.microsoft.com/office/2006/metadata/properties" ma:root="true" ma:fieldsID="4ded9778070541c47ce1a578311e25ad" ns3:_="" ns4:_="">
    <xsd:import namespace="a7fd3a9f-43c1-42fe-b606-97aee3738af0"/>
    <xsd:import namespace="4375c113-6c14-49f3-b971-35f96b811057"/>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fd3a9f-43c1-42fe-b606-97aee3738af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375c113-6c14-49f3-b971-35f96b81105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EA0F53-C8CF-4D78-9B27-3775C62D5246}">
  <ds:schemaRefs>
    <ds:schemaRef ds:uri="http://schemas.microsoft.com/sharepoint/v3/contenttype/forms"/>
  </ds:schemaRefs>
</ds:datastoreItem>
</file>

<file path=customXml/itemProps2.xml><?xml version="1.0" encoding="utf-8"?>
<ds:datastoreItem xmlns:ds="http://schemas.openxmlformats.org/officeDocument/2006/customXml" ds:itemID="{4AA27BF6-569B-4843-9CD0-B7B1C6C4FEBF}">
  <ds:schemaRefs>
    <ds:schemaRef ds:uri="4375c113-6c14-49f3-b971-35f96b811057"/>
    <ds:schemaRef ds:uri="a7fd3a9f-43c1-42fe-b606-97aee3738af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D926056-19B8-4C7F-A92D-915C97396BD8}">
  <ds:schemaRefs>
    <ds:schemaRef ds:uri="http://www.w3.org/XML/1998/namespace"/>
    <ds:schemaRef ds:uri="http://schemas.microsoft.com/office/2006/documentManagement/types"/>
    <ds:schemaRef ds:uri="http://purl.org/dc/elements/1.1/"/>
    <ds:schemaRef ds:uri="4375c113-6c14-49f3-b971-35f96b811057"/>
    <ds:schemaRef ds:uri="http://purl.org/dc/terms/"/>
    <ds:schemaRef ds:uri="http://schemas.microsoft.com/office/infopath/2007/PartnerControls"/>
    <ds:schemaRef ds:uri="http://schemas.microsoft.com/office/2006/metadata/properties"/>
    <ds:schemaRef ds:uri="http://schemas.openxmlformats.org/package/2006/metadata/core-properties"/>
    <ds:schemaRef ds:uri="a7fd3a9f-43c1-42fe-b606-97aee3738af0"/>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2074</TotalTime>
  <Words>143</Words>
  <Application>Microsoft Office PowerPoint</Application>
  <PresentationFormat>Widescreen</PresentationFormat>
  <Paragraphs>18</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Eras Light ITC</vt:lpstr>
      <vt:lpstr>Wallingford Trust Theme</vt:lpstr>
      <vt:lpstr>Revision Strategies Year 10</vt:lpstr>
      <vt:lpstr>What’s the point in revising?</vt:lpstr>
      <vt:lpstr>What is Say / Cover / Write?</vt:lpstr>
      <vt:lpstr>When is Say / Cover / Write useful?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Bigmore</dc:creator>
  <cp:lastModifiedBy>user</cp:lastModifiedBy>
  <cp:revision>83</cp:revision>
  <dcterms:created xsi:type="dcterms:W3CDTF">2020-08-05T16:11:03Z</dcterms:created>
  <dcterms:modified xsi:type="dcterms:W3CDTF">2022-03-01T11:01:52Z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0x0101001FA6984435CBD046B3B0073C62E11BD8</vt:lpwstr>
  </property>
</Properties>
</file>