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320" r:id="rId5"/>
    <p:sldId id="319" r:id="rId6"/>
    <p:sldId id="321" r:id="rId7"/>
    <p:sldId id="324" r:id="rId8"/>
    <p:sldId id="32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66"/>
    <a:srgbClr val="FEDB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2A836-2B24-C864-3F93-BC1C2FF59AE3}" v="162" dt="2020-09-08T08:42:55.437"/>
    <p1510:client id="{EF3ABB52-FDD3-4636-B291-40CEB812F675}" v="1538" dt="2020-09-07T20:48:30.698"/>
    <p1510:client id="{FF9E18EF-6D16-4152-A62F-6381472B9A38}" v="160" dt="2020-09-08T13:49:00.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4" autoAdjust="0"/>
    <p:restoredTop sz="94660"/>
  </p:normalViewPr>
  <p:slideViewPr>
    <p:cSldViewPr snapToGrid="0">
      <p:cViewPr varScale="1">
        <p:scale>
          <a:sx n="83" d="100"/>
          <a:sy n="83" d="100"/>
        </p:scale>
        <p:origin x="6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60ACC-AD22-4178-B37A-8B702818C334}"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E42BC-2508-4A76-AE8F-06227730EF43}" type="slidenum">
              <a:rPr lang="en-GB" smtClean="0"/>
              <a:t>‹#›</a:t>
            </a:fld>
            <a:endParaRPr lang="en-GB"/>
          </a:p>
        </p:txBody>
      </p:sp>
    </p:spTree>
    <p:extLst>
      <p:ext uri="{BB962C8B-B14F-4D97-AF65-F5344CB8AC3E}">
        <p14:creationId xmlns:p14="http://schemas.microsoft.com/office/powerpoint/2010/main" val="69972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forgetting curve to students</a:t>
            </a:r>
            <a:r>
              <a:rPr lang="en-US" baseline="0" dirty="0" smtClean="0"/>
              <a:t> – we know if we do not revisit topics, they will likely be permanently forgotten. We can overcome this by planning to revisit topics frequently. The sooner we start revisiting topics, the more successful we are in committing it to long term memory. </a:t>
            </a:r>
            <a:endParaRPr lang="en-GB" dirty="0"/>
          </a:p>
        </p:txBody>
      </p:sp>
      <p:sp>
        <p:nvSpPr>
          <p:cNvPr id="4" name="Slide Number Placeholder 3"/>
          <p:cNvSpPr>
            <a:spLocks noGrp="1"/>
          </p:cNvSpPr>
          <p:nvPr>
            <p:ph type="sldNum" sz="quarter" idx="10"/>
          </p:nvPr>
        </p:nvSpPr>
        <p:spPr/>
        <p:txBody>
          <a:bodyPr/>
          <a:lstStyle/>
          <a:p>
            <a:fld id="{761E42BC-2508-4A76-AE8F-06227730EF43}" type="slidenum">
              <a:rPr lang="en-GB" smtClean="0"/>
              <a:t>2</a:t>
            </a:fld>
            <a:endParaRPr lang="en-GB"/>
          </a:p>
        </p:txBody>
      </p:sp>
    </p:spTree>
    <p:extLst>
      <p:ext uri="{BB962C8B-B14F-4D97-AF65-F5344CB8AC3E}">
        <p14:creationId xmlns:p14="http://schemas.microsoft.com/office/powerpoint/2010/main" val="343838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11331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199854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FEDB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53597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3387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1721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8986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084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2387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92316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FEDB65"/>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rgbClr val="FEDB65"/>
                </a:solidFill>
                <a:latin typeface="Arial" panose="020B0604020202020204" pitchFamily="34" charset="0"/>
                <a:cs typeface="Arial" panose="020B0604020202020204" pitchFamily="34" charset="0"/>
              </a:defRPr>
            </a:lvl1pPr>
          </a:lstStyle>
          <a:p>
            <a:fld id="{7329EA65-CFD9-4B7C-816D-5C9F29CF89FC}" type="slidenum">
              <a:rPr lang="en-GB" smtClean="0"/>
              <a:t>‹#›</a:t>
            </a:fld>
            <a:endParaRPr lang="en-GB"/>
          </a:p>
        </p:txBody>
      </p:sp>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370541" y="6176963"/>
            <a:ext cx="1717233" cy="622111"/>
          </a:xfrm>
          <a:prstGeom prst="rect">
            <a:avLst/>
          </a:prstGeom>
        </p:spPr>
      </p:pic>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25759" y="6176963"/>
            <a:ext cx="622111" cy="622111"/>
          </a:xfrm>
          <a:prstGeom prst="rect">
            <a:avLst/>
          </a:prstGeom>
        </p:spPr>
      </p:pic>
    </p:spTree>
    <p:extLst>
      <p:ext uri="{BB962C8B-B14F-4D97-AF65-F5344CB8AC3E}">
        <p14:creationId xmlns:p14="http://schemas.microsoft.com/office/powerpoint/2010/main" val="25634662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rgbClr val="FEDB65"/>
          </a:solidFill>
          <a:latin typeface="Eras Light ITC" panose="020B04020305040208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EDB6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EDB6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EDB6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Revision Strategies</a:t>
            </a:r>
            <a:br>
              <a:rPr lang="en-US" dirty="0" smtClean="0"/>
            </a:br>
            <a:r>
              <a:rPr lang="en-US" smtClean="0"/>
              <a:t>Year </a:t>
            </a:r>
            <a:r>
              <a:rPr lang="en-US" smtClean="0"/>
              <a:t>10</a:t>
            </a:r>
            <a:endParaRPr lang="en-GB" dirty="0"/>
          </a:p>
        </p:txBody>
      </p:sp>
      <p:sp>
        <p:nvSpPr>
          <p:cNvPr id="5" name="Subtitle 4"/>
          <p:cNvSpPr>
            <a:spLocks noGrp="1"/>
          </p:cNvSpPr>
          <p:nvPr>
            <p:ph type="subTitle" idx="1"/>
          </p:nvPr>
        </p:nvSpPr>
        <p:spPr/>
        <p:txBody>
          <a:bodyPr/>
          <a:lstStyle/>
          <a:p>
            <a:r>
              <a:rPr lang="en-US" dirty="0" smtClean="0"/>
              <a:t>Flash Cards</a:t>
            </a:r>
            <a:endParaRPr lang="en-GB" dirty="0"/>
          </a:p>
        </p:txBody>
      </p:sp>
    </p:spTree>
    <p:extLst>
      <p:ext uri="{BB962C8B-B14F-4D97-AF65-F5344CB8AC3E}">
        <p14:creationId xmlns:p14="http://schemas.microsoft.com/office/powerpoint/2010/main" val="2417131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point in revising?</a:t>
            </a:r>
            <a:endParaRPr lang="en-GB" dirty="0"/>
          </a:p>
        </p:txBody>
      </p:sp>
      <p:pic>
        <p:nvPicPr>
          <p:cNvPr id="3" name="Picture 2"/>
          <p:cNvPicPr>
            <a:picLocks noChangeAspect="1"/>
          </p:cNvPicPr>
          <p:nvPr/>
        </p:nvPicPr>
        <p:blipFill>
          <a:blip r:embed="rId3"/>
          <a:stretch>
            <a:fillRect/>
          </a:stretch>
        </p:blipFill>
        <p:spPr>
          <a:xfrm>
            <a:off x="958723" y="1766086"/>
            <a:ext cx="4548010" cy="4230991"/>
          </a:xfrm>
          <a:prstGeom prst="rect">
            <a:avLst/>
          </a:prstGeom>
        </p:spPr>
      </p:pic>
      <p:pic>
        <p:nvPicPr>
          <p:cNvPr id="4" name="Picture 3"/>
          <p:cNvPicPr>
            <a:picLocks noChangeAspect="1"/>
          </p:cNvPicPr>
          <p:nvPr/>
        </p:nvPicPr>
        <p:blipFill>
          <a:blip r:embed="rId4"/>
          <a:stretch>
            <a:fillRect/>
          </a:stretch>
        </p:blipFill>
        <p:spPr>
          <a:xfrm>
            <a:off x="5946829" y="1690688"/>
            <a:ext cx="6486706" cy="3834716"/>
          </a:xfrm>
          <a:prstGeom prst="rect">
            <a:avLst/>
          </a:prstGeom>
        </p:spPr>
      </p:pic>
    </p:spTree>
    <p:extLst>
      <p:ext uri="{BB962C8B-B14F-4D97-AF65-F5344CB8AC3E}">
        <p14:creationId xmlns:p14="http://schemas.microsoft.com/office/powerpoint/2010/main" val="3232433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flash cards useful?</a:t>
            </a:r>
            <a:endParaRPr lang="en-GB" dirty="0"/>
          </a:p>
        </p:txBody>
      </p:sp>
      <p:sp>
        <p:nvSpPr>
          <p:cNvPr id="3" name="Content Placeholder 2"/>
          <p:cNvSpPr>
            <a:spLocks noGrp="1"/>
          </p:cNvSpPr>
          <p:nvPr>
            <p:ph idx="1"/>
          </p:nvPr>
        </p:nvSpPr>
        <p:spPr/>
        <p:txBody>
          <a:bodyPr/>
          <a:lstStyle/>
          <a:p>
            <a:r>
              <a:rPr lang="en-US" dirty="0" err="1" smtClean="0"/>
              <a:t>Summarising</a:t>
            </a:r>
            <a:r>
              <a:rPr lang="en-US" dirty="0" smtClean="0"/>
              <a:t> information makes it more manageable to learn</a:t>
            </a:r>
          </a:p>
          <a:p>
            <a:r>
              <a:rPr lang="en-US" dirty="0" smtClean="0"/>
              <a:t>Focuses you on the key information</a:t>
            </a:r>
          </a:p>
          <a:p>
            <a:r>
              <a:rPr lang="en-US" dirty="0" smtClean="0"/>
              <a:t>Easy to carry around with you</a:t>
            </a:r>
          </a:p>
          <a:p>
            <a:r>
              <a:rPr lang="en-US" dirty="0" smtClean="0"/>
              <a:t>Your parents/friends/siblings can quiz you</a:t>
            </a:r>
            <a:endParaRPr lang="en-GB" dirty="0"/>
          </a:p>
        </p:txBody>
      </p:sp>
    </p:spTree>
    <p:extLst>
      <p:ext uri="{BB962C8B-B14F-4D97-AF65-F5344CB8AC3E}">
        <p14:creationId xmlns:p14="http://schemas.microsoft.com/office/powerpoint/2010/main" val="147098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not to do!</a:t>
            </a:r>
            <a:endParaRPr lang="en-GB" dirty="0"/>
          </a:p>
        </p:txBody>
      </p:sp>
      <p:sp>
        <p:nvSpPr>
          <p:cNvPr id="3" name="Content Placeholder 2"/>
          <p:cNvSpPr>
            <a:spLocks noGrp="1"/>
          </p:cNvSpPr>
          <p:nvPr>
            <p:ph idx="1"/>
          </p:nvPr>
        </p:nvSpPr>
        <p:spPr>
          <a:xfrm>
            <a:off x="6677890" y="1825625"/>
            <a:ext cx="5264728" cy="4351338"/>
          </a:xfrm>
        </p:spPr>
        <p:txBody>
          <a:bodyPr/>
          <a:lstStyle/>
          <a:p>
            <a:r>
              <a:rPr lang="en-US" dirty="0" smtClean="0"/>
              <a:t>DON’T overload with information</a:t>
            </a:r>
          </a:p>
          <a:p>
            <a:r>
              <a:rPr lang="en-US" dirty="0" smtClean="0"/>
              <a:t>DON’T just repeat information you </a:t>
            </a:r>
            <a:r>
              <a:rPr lang="en-US" smtClean="0"/>
              <a:t>already know</a:t>
            </a:r>
            <a:endParaRPr lang="en-GB" dirty="0"/>
          </a:p>
        </p:txBody>
      </p:sp>
      <p:pic>
        <p:nvPicPr>
          <p:cNvPr id="4" name="Picture 3"/>
          <p:cNvPicPr>
            <a:picLocks noChangeAspect="1"/>
          </p:cNvPicPr>
          <p:nvPr/>
        </p:nvPicPr>
        <p:blipFill>
          <a:blip r:embed="rId2"/>
          <a:stretch>
            <a:fillRect/>
          </a:stretch>
        </p:blipFill>
        <p:spPr>
          <a:xfrm>
            <a:off x="518829" y="1825625"/>
            <a:ext cx="5852667" cy="3436918"/>
          </a:xfrm>
          <a:prstGeom prst="rect">
            <a:avLst/>
          </a:prstGeom>
        </p:spPr>
      </p:pic>
    </p:spTree>
    <p:extLst>
      <p:ext uri="{BB962C8B-B14F-4D97-AF65-F5344CB8AC3E}">
        <p14:creationId xmlns:p14="http://schemas.microsoft.com/office/powerpoint/2010/main" val="125605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537" y="359496"/>
            <a:ext cx="10515600" cy="933595"/>
          </a:xfrm>
        </p:spPr>
        <p:txBody>
          <a:bodyPr/>
          <a:lstStyle/>
          <a:p>
            <a:r>
              <a:rPr lang="en-US" dirty="0" smtClean="0"/>
              <a:t>A much better flashcard</a:t>
            </a:r>
            <a:endParaRPr lang="en-GB" dirty="0"/>
          </a:p>
        </p:txBody>
      </p:sp>
      <p:sp>
        <p:nvSpPr>
          <p:cNvPr id="3" name="Content Placeholder 2"/>
          <p:cNvSpPr>
            <a:spLocks noGrp="1"/>
          </p:cNvSpPr>
          <p:nvPr>
            <p:ph idx="1"/>
          </p:nvPr>
        </p:nvSpPr>
        <p:spPr>
          <a:xfrm>
            <a:off x="558537" y="3637107"/>
            <a:ext cx="10959208" cy="875347"/>
          </a:xfrm>
        </p:spPr>
        <p:txBody>
          <a:bodyPr/>
          <a:lstStyle/>
          <a:p>
            <a:pPr marL="0" indent="0">
              <a:buNone/>
            </a:pPr>
            <a:r>
              <a:rPr lang="en-US" dirty="0" smtClean="0"/>
              <a:t>How about putting reverse questions on the back of the flashcard?</a:t>
            </a:r>
            <a:endParaRPr lang="en-GB" dirty="0"/>
          </a:p>
        </p:txBody>
      </p:sp>
      <p:pic>
        <p:nvPicPr>
          <p:cNvPr id="4" name="Picture 3"/>
          <p:cNvPicPr>
            <a:picLocks noChangeAspect="1"/>
          </p:cNvPicPr>
          <p:nvPr/>
        </p:nvPicPr>
        <p:blipFill>
          <a:blip r:embed="rId2"/>
          <a:stretch>
            <a:fillRect/>
          </a:stretch>
        </p:blipFill>
        <p:spPr>
          <a:xfrm>
            <a:off x="558537" y="1576243"/>
            <a:ext cx="8710415" cy="1676545"/>
          </a:xfrm>
          <a:prstGeom prst="rect">
            <a:avLst/>
          </a:prstGeom>
        </p:spPr>
      </p:pic>
      <p:pic>
        <p:nvPicPr>
          <p:cNvPr id="5" name="Picture 4"/>
          <p:cNvPicPr>
            <a:picLocks noChangeAspect="1"/>
          </p:cNvPicPr>
          <p:nvPr/>
        </p:nvPicPr>
        <p:blipFill>
          <a:blip r:embed="rId3"/>
          <a:stretch>
            <a:fillRect/>
          </a:stretch>
        </p:blipFill>
        <p:spPr>
          <a:xfrm>
            <a:off x="558537" y="4653020"/>
            <a:ext cx="8710415" cy="655377"/>
          </a:xfrm>
          <a:prstGeom prst="rect">
            <a:avLst/>
          </a:prstGeom>
        </p:spPr>
      </p:pic>
    </p:spTree>
    <p:extLst>
      <p:ext uri="{BB962C8B-B14F-4D97-AF65-F5344CB8AC3E}">
        <p14:creationId xmlns:p14="http://schemas.microsoft.com/office/powerpoint/2010/main" val="69968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allingford Trus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llingford School PPT template (002)  -  Read-Only" id="{05DA22F2-A92A-49C4-97EF-C91FCA4088A0}" vid="{DD96DEFB-D10E-4CE1-8BA0-2B48FEE5A7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A6984435CBD046B3B0073C62E11BD8" ma:contentTypeVersion="13" ma:contentTypeDescription="Create a new document." ma:contentTypeScope="" ma:versionID="53ccb12a7f3f7a129d4f444032e6fab5">
  <xsd:schema xmlns:xsd="http://www.w3.org/2001/XMLSchema" xmlns:xs="http://www.w3.org/2001/XMLSchema" xmlns:p="http://schemas.microsoft.com/office/2006/metadata/properties" xmlns:ns3="a7fd3a9f-43c1-42fe-b606-97aee3738af0" xmlns:ns4="4375c113-6c14-49f3-b971-35f96b811057" targetNamespace="http://schemas.microsoft.com/office/2006/metadata/properties" ma:root="true" ma:fieldsID="4ded9778070541c47ce1a578311e25ad" ns3:_="" ns4:_="">
    <xsd:import namespace="a7fd3a9f-43c1-42fe-b606-97aee3738af0"/>
    <xsd:import namespace="4375c113-6c14-49f3-b971-35f96b81105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fd3a9f-43c1-42fe-b606-97aee3738a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75c113-6c14-49f3-b971-35f96b8110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926056-19B8-4C7F-A92D-915C97396BD8}">
  <ds:schemaRefs>
    <ds:schemaRef ds:uri="http://www.w3.org/XML/1998/namespace"/>
    <ds:schemaRef ds:uri="http://schemas.microsoft.com/office/2006/documentManagement/types"/>
    <ds:schemaRef ds:uri="http://purl.org/dc/elements/1.1/"/>
    <ds:schemaRef ds:uri="4375c113-6c14-49f3-b971-35f96b811057"/>
    <ds:schemaRef ds:uri="http://purl.org/dc/terms/"/>
    <ds:schemaRef ds:uri="http://schemas.microsoft.com/office/infopath/2007/PartnerControls"/>
    <ds:schemaRef ds:uri="http://schemas.microsoft.com/office/2006/metadata/properties"/>
    <ds:schemaRef ds:uri="http://schemas.openxmlformats.org/package/2006/metadata/core-properties"/>
    <ds:schemaRef ds:uri="a7fd3a9f-43c1-42fe-b606-97aee3738af0"/>
    <ds:schemaRef ds:uri="http://purl.org/dc/dcmitype/"/>
  </ds:schemaRefs>
</ds:datastoreItem>
</file>

<file path=customXml/itemProps2.xml><?xml version="1.0" encoding="utf-8"?>
<ds:datastoreItem xmlns:ds="http://schemas.openxmlformats.org/officeDocument/2006/customXml" ds:itemID="{4AA27BF6-569B-4843-9CD0-B7B1C6C4FEBF}">
  <ds:schemaRefs>
    <ds:schemaRef ds:uri="4375c113-6c14-49f3-b971-35f96b811057"/>
    <ds:schemaRef ds:uri="a7fd3a9f-43c1-42fe-b606-97aee3738a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CEA0F53-C8CF-4D78-9B27-3775C62D52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2087</TotalTime>
  <Words>128</Words>
  <Application>Microsoft Office PowerPoint</Application>
  <PresentationFormat>Widescreen</PresentationFormat>
  <Paragraphs>15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Eras Light ITC</vt:lpstr>
      <vt:lpstr>Wallingford Trust Theme</vt:lpstr>
      <vt:lpstr>Revision Strategies Year 10</vt:lpstr>
      <vt:lpstr>What’s the point in revising?</vt:lpstr>
      <vt:lpstr>Why are flash cards useful?</vt:lpstr>
      <vt:lpstr>What not to do!</vt:lpstr>
      <vt:lpstr>A much better flashcard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Bigmore</dc:creator>
  <cp:lastModifiedBy>user</cp:lastModifiedBy>
  <cp:revision>81</cp:revision>
  <dcterms:created xsi:type="dcterms:W3CDTF">2020-08-05T16:11:03Z</dcterms:created>
  <dcterms:modified xsi:type="dcterms:W3CDTF">2022-03-01T11:01:39Z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0x0101001FA6984435CBD046B3B0073C62E11BD8</vt:lpwstr>
  </property>
</Properties>
</file>