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sldIdLst>
    <p:sldId id="320" r:id="rId5"/>
    <p:sldId id="368" r:id="rId6"/>
    <p:sldId id="375" r:id="rId7"/>
    <p:sldId id="365" r:id="rId8"/>
    <p:sldId id="363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7" r:id="rId25"/>
    <p:sldId id="418" r:id="rId26"/>
    <p:sldId id="371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74" r:id="rId35"/>
    <p:sldId id="373" r:id="rId36"/>
    <p:sldId id="387" r:id="rId37"/>
    <p:sldId id="37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66"/>
    <a:srgbClr val="FED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807"/>
  </p:normalViewPr>
  <p:slideViewPr>
    <p:cSldViewPr snapToGrid="0">
      <p:cViewPr varScale="1">
        <p:scale>
          <a:sx n="63" d="100"/>
          <a:sy n="63" d="100"/>
        </p:scale>
        <p:origin x="9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Griffiths" userId="045058b5-021f-4888-9465-0cf319323026" providerId="ADAL" clId="{ED4E29C2-E543-4E94-994D-D49504E810A9}"/>
    <pc:docChg chg="modSld sldOrd">
      <pc:chgData name="Rob Griffiths" userId="045058b5-021f-4888-9465-0cf319323026" providerId="ADAL" clId="{ED4E29C2-E543-4E94-994D-D49504E810A9}" dt="2022-09-20T15:13:21.907" v="1"/>
      <pc:docMkLst>
        <pc:docMk/>
      </pc:docMkLst>
      <pc:sldChg chg="ord">
        <pc:chgData name="Rob Griffiths" userId="045058b5-021f-4888-9465-0cf319323026" providerId="ADAL" clId="{ED4E29C2-E543-4E94-994D-D49504E810A9}" dt="2022-09-20T15:13:21.907" v="1"/>
        <pc:sldMkLst>
          <pc:docMk/>
          <pc:sldMk cId="742089290" sldId="37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178D8B-EE22-41A4-97D0-54CE9F254B0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E6748C2-5BCF-48A7-B587-888EE4FF0504}">
      <dgm:prSet phldrT="[Text]"/>
      <dgm:spPr/>
      <dgm:t>
        <a:bodyPr/>
        <a:lstStyle/>
        <a:p>
          <a:r>
            <a:rPr lang="en-US" dirty="0"/>
            <a:t>Feedback</a:t>
          </a:r>
          <a:endParaRPr lang="en-GB" dirty="0"/>
        </a:p>
      </dgm:t>
    </dgm:pt>
    <dgm:pt modelId="{705E51A6-EE75-47F9-BFE8-A2276A23C810}" type="parTrans" cxnId="{9E409BA9-AEE4-487E-98B5-FAFF2B5A97C4}">
      <dgm:prSet/>
      <dgm:spPr/>
      <dgm:t>
        <a:bodyPr/>
        <a:lstStyle/>
        <a:p>
          <a:endParaRPr lang="en-GB"/>
        </a:p>
      </dgm:t>
    </dgm:pt>
    <dgm:pt modelId="{0B8BE6BC-7EF6-4F90-9A30-E3D34AC633E7}" type="sibTrans" cxnId="{9E409BA9-AEE4-487E-98B5-FAFF2B5A97C4}">
      <dgm:prSet/>
      <dgm:spPr/>
      <dgm:t>
        <a:bodyPr/>
        <a:lstStyle/>
        <a:p>
          <a:endParaRPr lang="en-GB"/>
        </a:p>
      </dgm:t>
    </dgm:pt>
    <dgm:pt modelId="{40CBB4B6-FB96-4CCE-9C74-02D85E99DD96}">
      <dgm:prSet phldrT="[Text]"/>
      <dgm:spPr/>
      <dgm:t>
        <a:bodyPr/>
        <a:lstStyle/>
        <a:p>
          <a:r>
            <a:rPr lang="en-US" dirty="0"/>
            <a:t>Reflection</a:t>
          </a:r>
          <a:endParaRPr lang="en-GB" dirty="0"/>
        </a:p>
      </dgm:t>
    </dgm:pt>
    <dgm:pt modelId="{D67CB0B7-C843-4971-9BA2-44C92D09BE4F}" type="parTrans" cxnId="{1E59C9CE-77AE-48A2-A8EB-6FB6A60C66D1}">
      <dgm:prSet/>
      <dgm:spPr/>
      <dgm:t>
        <a:bodyPr/>
        <a:lstStyle/>
        <a:p>
          <a:endParaRPr lang="en-GB"/>
        </a:p>
      </dgm:t>
    </dgm:pt>
    <dgm:pt modelId="{82F2BF9A-FF9B-4DFA-9D68-006CD99AA569}" type="sibTrans" cxnId="{1E59C9CE-77AE-48A2-A8EB-6FB6A60C66D1}">
      <dgm:prSet/>
      <dgm:spPr/>
      <dgm:t>
        <a:bodyPr/>
        <a:lstStyle/>
        <a:p>
          <a:endParaRPr lang="en-GB"/>
        </a:p>
      </dgm:t>
    </dgm:pt>
    <dgm:pt modelId="{974453EB-BDFA-4749-95DF-64247701E20F}">
      <dgm:prSet phldrT="[Text]"/>
      <dgm:spPr/>
      <dgm:t>
        <a:bodyPr/>
        <a:lstStyle/>
        <a:p>
          <a:r>
            <a:rPr lang="en-US" dirty="0"/>
            <a:t>Assessment</a:t>
          </a:r>
          <a:endParaRPr lang="en-GB" dirty="0"/>
        </a:p>
      </dgm:t>
    </dgm:pt>
    <dgm:pt modelId="{968F678D-DA69-404A-A7B9-92A151FB81EB}" type="parTrans" cxnId="{1E6F478D-6575-4872-ABC4-389169F7D1E0}">
      <dgm:prSet/>
      <dgm:spPr/>
      <dgm:t>
        <a:bodyPr/>
        <a:lstStyle/>
        <a:p>
          <a:endParaRPr lang="en-GB"/>
        </a:p>
      </dgm:t>
    </dgm:pt>
    <dgm:pt modelId="{F613EBA6-3A76-4718-959C-234D98E994D2}" type="sibTrans" cxnId="{1E6F478D-6575-4872-ABC4-389169F7D1E0}">
      <dgm:prSet/>
      <dgm:spPr/>
      <dgm:t>
        <a:bodyPr/>
        <a:lstStyle/>
        <a:p>
          <a:endParaRPr lang="en-GB"/>
        </a:p>
      </dgm:t>
    </dgm:pt>
    <dgm:pt modelId="{AEADEAE8-895E-49FE-B21F-DD3824335FC7}" type="pres">
      <dgm:prSet presAssocID="{B4178D8B-EE22-41A4-97D0-54CE9F254B03}" presName="compositeShape" presStyleCnt="0">
        <dgm:presLayoutVars>
          <dgm:chMax val="7"/>
          <dgm:dir/>
          <dgm:resizeHandles val="exact"/>
        </dgm:presLayoutVars>
      </dgm:prSet>
      <dgm:spPr/>
    </dgm:pt>
    <dgm:pt modelId="{702A5C3C-E9EC-4D67-9173-E2A73039E3F1}" type="pres">
      <dgm:prSet presAssocID="{B4178D8B-EE22-41A4-97D0-54CE9F254B03}" presName="wedge1" presStyleLbl="node1" presStyleIdx="0" presStyleCnt="3"/>
      <dgm:spPr/>
      <dgm:t>
        <a:bodyPr/>
        <a:lstStyle/>
        <a:p>
          <a:endParaRPr lang="en-US"/>
        </a:p>
      </dgm:t>
    </dgm:pt>
    <dgm:pt modelId="{9F8619E7-D0F0-4F3D-9F68-F0DCCDDE908A}" type="pres">
      <dgm:prSet presAssocID="{B4178D8B-EE22-41A4-97D0-54CE9F254B03}" presName="dummy1a" presStyleCnt="0"/>
      <dgm:spPr/>
    </dgm:pt>
    <dgm:pt modelId="{1D5310BD-D8E6-4C31-BCE9-5F28058E8DD5}" type="pres">
      <dgm:prSet presAssocID="{B4178D8B-EE22-41A4-97D0-54CE9F254B03}" presName="dummy1b" presStyleCnt="0"/>
      <dgm:spPr/>
    </dgm:pt>
    <dgm:pt modelId="{8FB18024-F31A-4155-99C5-C68C5CCE0515}" type="pres">
      <dgm:prSet presAssocID="{B4178D8B-EE22-41A4-97D0-54CE9F254B0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0D5AE-B351-4E92-A943-C7798648D65A}" type="pres">
      <dgm:prSet presAssocID="{B4178D8B-EE22-41A4-97D0-54CE9F254B03}" presName="wedge2" presStyleLbl="node1" presStyleIdx="1" presStyleCnt="3"/>
      <dgm:spPr/>
      <dgm:t>
        <a:bodyPr/>
        <a:lstStyle/>
        <a:p>
          <a:endParaRPr lang="en-US"/>
        </a:p>
      </dgm:t>
    </dgm:pt>
    <dgm:pt modelId="{30646AB3-26D6-40F4-8607-2D5C3BCB347A}" type="pres">
      <dgm:prSet presAssocID="{B4178D8B-EE22-41A4-97D0-54CE9F254B03}" presName="dummy2a" presStyleCnt="0"/>
      <dgm:spPr/>
    </dgm:pt>
    <dgm:pt modelId="{07439A32-209B-4A97-B1EB-B18E6A783972}" type="pres">
      <dgm:prSet presAssocID="{B4178D8B-EE22-41A4-97D0-54CE9F254B03}" presName="dummy2b" presStyleCnt="0"/>
      <dgm:spPr/>
    </dgm:pt>
    <dgm:pt modelId="{E2E50200-45C9-4369-A652-FA7341694938}" type="pres">
      <dgm:prSet presAssocID="{B4178D8B-EE22-41A4-97D0-54CE9F254B0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1B1BF-FAA9-4C00-BBD4-55C425A9F7F3}" type="pres">
      <dgm:prSet presAssocID="{B4178D8B-EE22-41A4-97D0-54CE9F254B03}" presName="wedge3" presStyleLbl="node1" presStyleIdx="2" presStyleCnt="3"/>
      <dgm:spPr/>
      <dgm:t>
        <a:bodyPr/>
        <a:lstStyle/>
        <a:p>
          <a:endParaRPr lang="en-US"/>
        </a:p>
      </dgm:t>
    </dgm:pt>
    <dgm:pt modelId="{1514A852-C2C5-4E3D-BC3F-B3AEECE70FF0}" type="pres">
      <dgm:prSet presAssocID="{B4178D8B-EE22-41A4-97D0-54CE9F254B03}" presName="dummy3a" presStyleCnt="0"/>
      <dgm:spPr/>
    </dgm:pt>
    <dgm:pt modelId="{338E8ED2-77B4-4934-87C9-36AE21B1E51B}" type="pres">
      <dgm:prSet presAssocID="{B4178D8B-EE22-41A4-97D0-54CE9F254B03}" presName="dummy3b" presStyleCnt="0"/>
      <dgm:spPr/>
    </dgm:pt>
    <dgm:pt modelId="{B938F0EA-827D-4EE6-86DC-85F85DE1208D}" type="pres">
      <dgm:prSet presAssocID="{B4178D8B-EE22-41A4-97D0-54CE9F254B0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8C4E1-877C-4FC1-82D0-D925DA20F2AA}" type="pres">
      <dgm:prSet presAssocID="{0B8BE6BC-7EF6-4F90-9A30-E3D34AC633E7}" presName="arrowWedge1" presStyleLbl="fgSibTrans2D1" presStyleIdx="0" presStyleCnt="3"/>
      <dgm:spPr/>
    </dgm:pt>
    <dgm:pt modelId="{199249D9-7AF7-448E-89EE-D0884463F5E4}" type="pres">
      <dgm:prSet presAssocID="{82F2BF9A-FF9B-4DFA-9D68-006CD99AA569}" presName="arrowWedge2" presStyleLbl="fgSibTrans2D1" presStyleIdx="1" presStyleCnt="3"/>
      <dgm:spPr/>
    </dgm:pt>
    <dgm:pt modelId="{3349F9DB-754C-43D3-A86A-C93CC8DB3CE8}" type="pres">
      <dgm:prSet presAssocID="{F613EBA6-3A76-4718-959C-234D98E994D2}" presName="arrowWedge3" presStyleLbl="fgSibTrans2D1" presStyleIdx="2" presStyleCnt="3"/>
      <dgm:spPr/>
    </dgm:pt>
  </dgm:ptLst>
  <dgm:cxnLst>
    <dgm:cxn modelId="{34654CFE-E73C-477B-BEB7-C6AED95BA1A0}" type="presOf" srcId="{AE6748C2-5BCF-48A7-B587-888EE4FF0504}" destId="{8FB18024-F31A-4155-99C5-C68C5CCE0515}" srcOrd="1" destOrd="0" presId="urn:microsoft.com/office/officeart/2005/8/layout/cycle8"/>
    <dgm:cxn modelId="{E0B2BE5A-B292-4135-941E-C658021A9352}" type="presOf" srcId="{40CBB4B6-FB96-4CCE-9C74-02D85E99DD96}" destId="{E2E50200-45C9-4369-A652-FA7341694938}" srcOrd="1" destOrd="0" presId="urn:microsoft.com/office/officeart/2005/8/layout/cycle8"/>
    <dgm:cxn modelId="{1E59C9CE-77AE-48A2-A8EB-6FB6A60C66D1}" srcId="{B4178D8B-EE22-41A4-97D0-54CE9F254B03}" destId="{40CBB4B6-FB96-4CCE-9C74-02D85E99DD96}" srcOrd="1" destOrd="0" parTransId="{D67CB0B7-C843-4971-9BA2-44C92D09BE4F}" sibTransId="{82F2BF9A-FF9B-4DFA-9D68-006CD99AA569}"/>
    <dgm:cxn modelId="{836A2948-B7B3-418E-A69B-FB0FF5657BAB}" type="presOf" srcId="{974453EB-BDFA-4749-95DF-64247701E20F}" destId="{2BE1B1BF-FAA9-4C00-BBD4-55C425A9F7F3}" srcOrd="0" destOrd="0" presId="urn:microsoft.com/office/officeart/2005/8/layout/cycle8"/>
    <dgm:cxn modelId="{9E409BA9-AEE4-487E-98B5-FAFF2B5A97C4}" srcId="{B4178D8B-EE22-41A4-97D0-54CE9F254B03}" destId="{AE6748C2-5BCF-48A7-B587-888EE4FF0504}" srcOrd="0" destOrd="0" parTransId="{705E51A6-EE75-47F9-BFE8-A2276A23C810}" sibTransId="{0B8BE6BC-7EF6-4F90-9A30-E3D34AC633E7}"/>
    <dgm:cxn modelId="{BBD79E9B-B488-4B88-B419-B9A96165FC80}" type="presOf" srcId="{974453EB-BDFA-4749-95DF-64247701E20F}" destId="{B938F0EA-827D-4EE6-86DC-85F85DE1208D}" srcOrd="1" destOrd="0" presId="urn:microsoft.com/office/officeart/2005/8/layout/cycle8"/>
    <dgm:cxn modelId="{1E6F478D-6575-4872-ABC4-389169F7D1E0}" srcId="{B4178D8B-EE22-41A4-97D0-54CE9F254B03}" destId="{974453EB-BDFA-4749-95DF-64247701E20F}" srcOrd="2" destOrd="0" parTransId="{968F678D-DA69-404A-A7B9-92A151FB81EB}" sibTransId="{F613EBA6-3A76-4718-959C-234D98E994D2}"/>
    <dgm:cxn modelId="{1EE2EE68-400B-411F-80DF-C1367B255C88}" type="presOf" srcId="{AE6748C2-5BCF-48A7-B587-888EE4FF0504}" destId="{702A5C3C-E9EC-4D67-9173-E2A73039E3F1}" srcOrd="0" destOrd="0" presId="urn:microsoft.com/office/officeart/2005/8/layout/cycle8"/>
    <dgm:cxn modelId="{531B544A-ADE4-4CD8-915E-1DDC810D3A1A}" type="presOf" srcId="{B4178D8B-EE22-41A4-97D0-54CE9F254B03}" destId="{AEADEAE8-895E-49FE-B21F-DD3824335FC7}" srcOrd="0" destOrd="0" presId="urn:microsoft.com/office/officeart/2005/8/layout/cycle8"/>
    <dgm:cxn modelId="{77FD714E-7F6A-40B6-B429-5FEAD4977720}" type="presOf" srcId="{40CBB4B6-FB96-4CCE-9C74-02D85E99DD96}" destId="{F1F0D5AE-B351-4E92-A943-C7798648D65A}" srcOrd="0" destOrd="0" presId="urn:microsoft.com/office/officeart/2005/8/layout/cycle8"/>
    <dgm:cxn modelId="{C5635FE2-563B-4137-9E6F-C863E1B7C17B}" type="presParOf" srcId="{AEADEAE8-895E-49FE-B21F-DD3824335FC7}" destId="{702A5C3C-E9EC-4D67-9173-E2A73039E3F1}" srcOrd="0" destOrd="0" presId="urn:microsoft.com/office/officeart/2005/8/layout/cycle8"/>
    <dgm:cxn modelId="{8302C872-7821-499C-BDAA-8DAE79C352E9}" type="presParOf" srcId="{AEADEAE8-895E-49FE-B21F-DD3824335FC7}" destId="{9F8619E7-D0F0-4F3D-9F68-F0DCCDDE908A}" srcOrd="1" destOrd="0" presId="urn:microsoft.com/office/officeart/2005/8/layout/cycle8"/>
    <dgm:cxn modelId="{F9470B2B-B57F-4B89-B610-D92D68342CCD}" type="presParOf" srcId="{AEADEAE8-895E-49FE-B21F-DD3824335FC7}" destId="{1D5310BD-D8E6-4C31-BCE9-5F28058E8DD5}" srcOrd="2" destOrd="0" presId="urn:microsoft.com/office/officeart/2005/8/layout/cycle8"/>
    <dgm:cxn modelId="{664FA2BF-8932-4BE9-9A0A-A28D48FFEE56}" type="presParOf" srcId="{AEADEAE8-895E-49FE-B21F-DD3824335FC7}" destId="{8FB18024-F31A-4155-99C5-C68C5CCE0515}" srcOrd="3" destOrd="0" presId="urn:microsoft.com/office/officeart/2005/8/layout/cycle8"/>
    <dgm:cxn modelId="{8751809F-8E20-4992-9B3D-FD15D004F8AD}" type="presParOf" srcId="{AEADEAE8-895E-49FE-B21F-DD3824335FC7}" destId="{F1F0D5AE-B351-4E92-A943-C7798648D65A}" srcOrd="4" destOrd="0" presId="urn:microsoft.com/office/officeart/2005/8/layout/cycle8"/>
    <dgm:cxn modelId="{537698BB-6AB4-481C-BE7D-3F02434B160C}" type="presParOf" srcId="{AEADEAE8-895E-49FE-B21F-DD3824335FC7}" destId="{30646AB3-26D6-40F4-8607-2D5C3BCB347A}" srcOrd="5" destOrd="0" presId="urn:microsoft.com/office/officeart/2005/8/layout/cycle8"/>
    <dgm:cxn modelId="{233C1B7D-C509-4EFF-9BA7-14C7F9C2FA16}" type="presParOf" srcId="{AEADEAE8-895E-49FE-B21F-DD3824335FC7}" destId="{07439A32-209B-4A97-B1EB-B18E6A783972}" srcOrd="6" destOrd="0" presId="urn:microsoft.com/office/officeart/2005/8/layout/cycle8"/>
    <dgm:cxn modelId="{CF8417AA-F02B-4875-9573-C2CCB4045656}" type="presParOf" srcId="{AEADEAE8-895E-49FE-B21F-DD3824335FC7}" destId="{E2E50200-45C9-4369-A652-FA7341694938}" srcOrd="7" destOrd="0" presId="urn:microsoft.com/office/officeart/2005/8/layout/cycle8"/>
    <dgm:cxn modelId="{DED6BA22-989C-4BE3-9BDB-A11B07727667}" type="presParOf" srcId="{AEADEAE8-895E-49FE-B21F-DD3824335FC7}" destId="{2BE1B1BF-FAA9-4C00-BBD4-55C425A9F7F3}" srcOrd="8" destOrd="0" presId="urn:microsoft.com/office/officeart/2005/8/layout/cycle8"/>
    <dgm:cxn modelId="{B99A7522-5BCA-4B02-AC4C-BC976CE090EB}" type="presParOf" srcId="{AEADEAE8-895E-49FE-B21F-DD3824335FC7}" destId="{1514A852-C2C5-4E3D-BC3F-B3AEECE70FF0}" srcOrd="9" destOrd="0" presId="urn:microsoft.com/office/officeart/2005/8/layout/cycle8"/>
    <dgm:cxn modelId="{3F45BB29-F75A-49DB-94D9-E5C91841D5E7}" type="presParOf" srcId="{AEADEAE8-895E-49FE-B21F-DD3824335FC7}" destId="{338E8ED2-77B4-4934-87C9-36AE21B1E51B}" srcOrd="10" destOrd="0" presId="urn:microsoft.com/office/officeart/2005/8/layout/cycle8"/>
    <dgm:cxn modelId="{3A5AF978-129A-4022-8986-68783CFB7B76}" type="presParOf" srcId="{AEADEAE8-895E-49FE-B21F-DD3824335FC7}" destId="{B938F0EA-827D-4EE6-86DC-85F85DE1208D}" srcOrd="11" destOrd="0" presId="urn:microsoft.com/office/officeart/2005/8/layout/cycle8"/>
    <dgm:cxn modelId="{F613D88B-2FF9-437D-AB07-88EBBE6F9989}" type="presParOf" srcId="{AEADEAE8-895E-49FE-B21F-DD3824335FC7}" destId="{8DC8C4E1-877C-4FC1-82D0-D925DA20F2AA}" srcOrd="12" destOrd="0" presId="urn:microsoft.com/office/officeart/2005/8/layout/cycle8"/>
    <dgm:cxn modelId="{BE91DBE4-B460-41D7-8585-F51E4F429FE6}" type="presParOf" srcId="{AEADEAE8-895E-49FE-B21F-DD3824335FC7}" destId="{199249D9-7AF7-448E-89EE-D0884463F5E4}" srcOrd="13" destOrd="0" presId="urn:microsoft.com/office/officeart/2005/8/layout/cycle8"/>
    <dgm:cxn modelId="{D96467F5-E56A-444E-8986-82C2749938FA}" type="presParOf" srcId="{AEADEAE8-895E-49FE-B21F-DD3824335FC7}" destId="{3349F9DB-754C-43D3-A86A-C93CC8DB3CE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178D8B-EE22-41A4-97D0-54CE9F254B0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E6748C2-5BCF-48A7-B587-888EE4FF0504}">
      <dgm:prSet phldrT="[Text]"/>
      <dgm:spPr/>
      <dgm:t>
        <a:bodyPr/>
        <a:lstStyle/>
        <a:p>
          <a:r>
            <a:rPr lang="en-US" dirty="0"/>
            <a:t>Feedback</a:t>
          </a:r>
          <a:endParaRPr lang="en-GB" dirty="0"/>
        </a:p>
      </dgm:t>
    </dgm:pt>
    <dgm:pt modelId="{705E51A6-EE75-47F9-BFE8-A2276A23C810}" type="parTrans" cxnId="{9E409BA9-AEE4-487E-98B5-FAFF2B5A97C4}">
      <dgm:prSet/>
      <dgm:spPr/>
      <dgm:t>
        <a:bodyPr/>
        <a:lstStyle/>
        <a:p>
          <a:endParaRPr lang="en-GB"/>
        </a:p>
      </dgm:t>
    </dgm:pt>
    <dgm:pt modelId="{0B8BE6BC-7EF6-4F90-9A30-E3D34AC633E7}" type="sibTrans" cxnId="{9E409BA9-AEE4-487E-98B5-FAFF2B5A97C4}">
      <dgm:prSet/>
      <dgm:spPr/>
      <dgm:t>
        <a:bodyPr/>
        <a:lstStyle/>
        <a:p>
          <a:endParaRPr lang="en-GB"/>
        </a:p>
      </dgm:t>
    </dgm:pt>
    <dgm:pt modelId="{40CBB4B6-FB96-4CCE-9C74-02D85E99DD96}">
      <dgm:prSet phldrT="[Text]"/>
      <dgm:spPr/>
      <dgm:t>
        <a:bodyPr/>
        <a:lstStyle/>
        <a:p>
          <a:r>
            <a:rPr lang="en-US" dirty="0"/>
            <a:t>Reflection</a:t>
          </a:r>
          <a:endParaRPr lang="en-GB" dirty="0"/>
        </a:p>
      </dgm:t>
    </dgm:pt>
    <dgm:pt modelId="{D67CB0B7-C843-4971-9BA2-44C92D09BE4F}" type="parTrans" cxnId="{1E59C9CE-77AE-48A2-A8EB-6FB6A60C66D1}">
      <dgm:prSet/>
      <dgm:spPr/>
      <dgm:t>
        <a:bodyPr/>
        <a:lstStyle/>
        <a:p>
          <a:endParaRPr lang="en-GB"/>
        </a:p>
      </dgm:t>
    </dgm:pt>
    <dgm:pt modelId="{82F2BF9A-FF9B-4DFA-9D68-006CD99AA569}" type="sibTrans" cxnId="{1E59C9CE-77AE-48A2-A8EB-6FB6A60C66D1}">
      <dgm:prSet/>
      <dgm:spPr/>
      <dgm:t>
        <a:bodyPr/>
        <a:lstStyle/>
        <a:p>
          <a:endParaRPr lang="en-GB"/>
        </a:p>
      </dgm:t>
    </dgm:pt>
    <dgm:pt modelId="{974453EB-BDFA-4749-95DF-64247701E20F}">
      <dgm:prSet phldrT="[Text]"/>
      <dgm:spPr/>
      <dgm:t>
        <a:bodyPr/>
        <a:lstStyle/>
        <a:p>
          <a:r>
            <a:rPr lang="en-US" dirty="0"/>
            <a:t>Assessment </a:t>
          </a:r>
          <a:endParaRPr lang="en-GB" dirty="0"/>
        </a:p>
      </dgm:t>
    </dgm:pt>
    <dgm:pt modelId="{968F678D-DA69-404A-A7B9-92A151FB81EB}" type="parTrans" cxnId="{1E6F478D-6575-4872-ABC4-389169F7D1E0}">
      <dgm:prSet/>
      <dgm:spPr/>
      <dgm:t>
        <a:bodyPr/>
        <a:lstStyle/>
        <a:p>
          <a:endParaRPr lang="en-GB"/>
        </a:p>
      </dgm:t>
    </dgm:pt>
    <dgm:pt modelId="{F613EBA6-3A76-4718-959C-234D98E994D2}" type="sibTrans" cxnId="{1E6F478D-6575-4872-ABC4-389169F7D1E0}">
      <dgm:prSet/>
      <dgm:spPr/>
      <dgm:t>
        <a:bodyPr/>
        <a:lstStyle/>
        <a:p>
          <a:endParaRPr lang="en-GB"/>
        </a:p>
      </dgm:t>
    </dgm:pt>
    <dgm:pt modelId="{AEADEAE8-895E-49FE-B21F-DD3824335FC7}" type="pres">
      <dgm:prSet presAssocID="{B4178D8B-EE22-41A4-97D0-54CE9F254B03}" presName="compositeShape" presStyleCnt="0">
        <dgm:presLayoutVars>
          <dgm:chMax val="7"/>
          <dgm:dir/>
          <dgm:resizeHandles val="exact"/>
        </dgm:presLayoutVars>
      </dgm:prSet>
      <dgm:spPr/>
    </dgm:pt>
    <dgm:pt modelId="{702A5C3C-E9EC-4D67-9173-E2A73039E3F1}" type="pres">
      <dgm:prSet presAssocID="{B4178D8B-EE22-41A4-97D0-54CE9F254B03}" presName="wedge1" presStyleLbl="node1" presStyleIdx="0" presStyleCnt="3"/>
      <dgm:spPr/>
      <dgm:t>
        <a:bodyPr/>
        <a:lstStyle/>
        <a:p>
          <a:endParaRPr lang="en-US"/>
        </a:p>
      </dgm:t>
    </dgm:pt>
    <dgm:pt modelId="{9F8619E7-D0F0-4F3D-9F68-F0DCCDDE908A}" type="pres">
      <dgm:prSet presAssocID="{B4178D8B-EE22-41A4-97D0-54CE9F254B03}" presName="dummy1a" presStyleCnt="0"/>
      <dgm:spPr/>
    </dgm:pt>
    <dgm:pt modelId="{1D5310BD-D8E6-4C31-BCE9-5F28058E8DD5}" type="pres">
      <dgm:prSet presAssocID="{B4178D8B-EE22-41A4-97D0-54CE9F254B03}" presName="dummy1b" presStyleCnt="0"/>
      <dgm:spPr/>
    </dgm:pt>
    <dgm:pt modelId="{8FB18024-F31A-4155-99C5-C68C5CCE0515}" type="pres">
      <dgm:prSet presAssocID="{B4178D8B-EE22-41A4-97D0-54CE9F254B0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0D5AE-B351-4E92-A943-C7798648D65A}" type="pres">
      <dgm:prSet presAssocID="{B4178D8B-EE22-41A4-97D0-54CE9F254B03}" presName="wedge2" presStyleLbl="node1" presStyleIdx="1" presStyleCnt="3"/>
      <dgm:spPr/>
      <dgm:t>
        <a:bodyPr/>
        <a:lstStyle/>
        <a:p>
          <a:endParaRPr lang="en-US"/>
        </a:p>
      </dgm:t>
    </dgm:pt>
    <dgm:pt modelId="{30646AB3-26D6-40F4-8607-2D5C3BCB347A}" type="pres">
      <dgm:prSet presAssocID="{B4178D8B-EE22-41A4-97D0-54CE9F254B03}" presName="dummy2a" presStyleCnt="0"/>
      <dgm:spPr/>
    </dgm:pt>
    <dgm:pt modelId="{07439A32-209B-4A97-B1EB-B18E6A783972}" type="pres">
      <dgm:prSet presAssocID="{B4178D8B-EE22-41A4-97D0-54CE9F254B03}" presName="dummy2b" presStyleCnt="0"/>
      <dgm:spPr/>
    </dgm:pt>
    <dgm:pt modelId="{E2E50200-45C9-4369-A652-FA7341694938}" type="pres">
      <dgm:prSet presAssocID="{B4178D8B-EE22-41A4-97D0-54CE9F254B0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1B1BF-FAA9-4C00-BBD4-55C425A9F7F3}" type="pres">
      <dgm:prSet presAssocID="{B4178D8B-EE22-41A4-97D0-54CE9F254B03}" presName="wedge3" presStyleLbl="node1" presStyleIdx="2" presStyleCnt="3"/>
      <dgm:spPr/>
      <dgm:t>
        <a:bodyPr/>
        <a:lstStyle/>
        <a:p>
          <a:endParaRPr lang="en-US"/>
        </a:p>
      </dgm:t>
    </dgm:pt>
    <dgm:pt modelId="{1514A852-C2C5-4E3D-BC3F-B3AEECE70FF0}" type="pres">
      <dgm:prSet presAssocID="{B4178D8B-EE22-41A4-97D0-54CE9F254B03}" presName="dummy3a" presStyleCnt="0"/>
      <dgm:spPr/>
    </dgm:pt>
    <dgm:pt modelId="{338E8ED2-77B4-4934-87C9-36AE21B1E51B}" type="pres">
      <dgm:prSet presAssocID="{B4178D8B-EE22-41A4-97D0-54CE9F254B03}" presName="dummy3b" presStyleCnt="0"/>
      <dgm:spPr/>
    </dgm:pt>
    <dgm:pt modelId="{B938F0EA-827D-4EE6-86DC-85F85DE1208D}" type="pres">
      <dgm:prSet presAssocID="{B4178D8B-EE22-41A4-97D0-54CE9F254B0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8C4E1-877C-4FC1-82D0-D925DA20F2AA}" type="pres">
      <dgm:prSet presAssocID="{0B8BE6BC-7EF6-4F90-9A30-E3D34AC633E7}" presName="arrowWedge1" presStyleLbl="fgSibTrans2D1" presStyleIdx="0" presStyleCnt="3"/>
      <dgm:spPr/>
    </dgm:pt>
    <dgm:pt modelId="{199249D9-7AF7-448E-89EE-D0884463F5E4}" type="pres">
      <dgm:prSet presAssocID="{82F2BF9A-FF9B-4DFA-9D68-006CD99AA569}" presName="arrowWedge2" presStyleLbl="fgSibTrans2D1" presStyleIdx="1" presStyleCnt="3"/>
      <dgm:spPr/>
    </dgm:pt>
    <dgm:pt modelId="{3349F9DB-754C-43D3-A86A-C93CC8DB3CE8}" type="pres">
      <dgm:prSet presAssocID="{F613EBA6-3A76-4718-959C-234D98E994D2}" presName="arrowWedge3" presStyleLbl="fgSibTrans2D1" presStyleIdx="2" presStyleCnt="3"/>
      <dgm:spPr/>
    </dgm:pt>
  </dgm:ptLst>
  <dgm:cxnLst>
    <dgm:cxn modelId="{34654CFE-E73C-477B-BEB7-C6AED95BA1A0}" type="presOf" srcId="{AE6748C2-5BCF-48A7-B587-888EE4FF0504}" destId="{8FB18024-F31A-4155-99C5-C68C5CCE0515}" srcOrd="1" destOrd="0" presId="urn:microsoft.com/office/officeart/2005/8/layout/cycle8"/>
    <dgm:cxn modelId="{E0B2BE5A-B292-4135-941E-C658021A9352}" type="presOf" srcId="{40CBB4B6-FB96-4CCE-9C74-02D85E99DD96}" destId="{E2E50200-45C9-4369-A652-FA7341694938}" srcOrd="1" destOrd="0" presId="urn:microsoft.com/office/officeart/2005/8/layout/cycle8"/>
    <dgm:cxn modelId="{1E59C9CE-77AE-48A2-A8EB-6FB6A60C66D1}" srcId="{B4178D8B-EE22-41A4-97D0-54CE9F254B03}" destId="{40CBB4B6-FB96-4CCE-9C74-02D85E99DD96}" srcOrd="1" destOrd="0" parTransId="{D67CB0B7-C843-4971-9BA2-44C92D09BE4F}" sibTransId="{82F2BF9A-FF9B-4DFA-9D68-006CD99AA569}"/>
    <dgm:cxn modelId="{836A2948-B7B3-418E-A69B-FB0FF5657BAB}" type="presOf" srcId="{974453EB-BDFA-4749-95DF-64247701E20F}" destId="{2BE1B1BF-FAA9-4C00-BBD4-55C425A9F7F3}" srcOrd="0" destOrd="0" presId="urn:microsoft.com/office/officeart/2005/8/layout/cycle8"/>
    <dgm:cxn modelId="{9E409BA9-AEE4-487E-98B5-FAFF2B5A97C4}" srcId="{B4178D8B-EE22-41A4-97D0-54CE9F254B03}" destId="{AE6748C2-5BCF-48A7-B587-888EE4FF0504}" srcOrd="0" destOrd="0" parTransId="{705E51A6-EE75-47F9-BFE8-A2276A23C810}" sibTransId="{0B8BE6BC-7EF6-4F90-9A30-E3D34AC633E7}"/>
    <dgm:cxn modelId="{BBD79E9B-B488-4B88-B419-B9A96165FC80}" type="presOf" srcId="{974453EB-BDFA-4749-95DF-64247701E20F}" destId="{B938F0EA-827D-4EE6-86DC-85F85DE1208D}" srcOrd="1" destOrd="0" presId="urn:microsoft.com/office/officeart/2005/8/layout/cycle8"/>
    <dgm:cxn modelId="{1E6F478D-6575-4872-ABC4-389169F7D1E0}" srcId="{B4178D8B-EE22-41A4-97D0-54CE9F254B03}" destId="{974453EB-BDFA-4749-95DF-64247701E20F}" srcOrd="2" destOrd="0" parTransId="{968F678D-DA69-404A-A7B9-92A151FB81EB}" sibTransId="{F613EBA6-3A76-4718-959C-234D98E994D2}"/>
    <dgm:cxn modelId="{1EE2EE68-400B-411F-80DF-C1367B255C88}" type="presOf" srcId="{AE6748C2-5BCF-48A7-B587-888EE4FF0504}" destId="{702A5C3C-E9EC-4D67-9173-E2A73039E3F1}" srcOrd="0" destOrd="0" presId="urn:microsoft.com/office/officeart/2005/8/layout/cycle8"/>
    <dgm:cxn modelId="{531B544A-ADE4-4CD8-915E-1DDC810D3A1A}" type="presOf" srcId="{B4178D8B-EE22-41A4-97D0-54CE9F254B03}" destId="{AEADEAE8-895E-49FE-B21F-DD3824335FC7}" srcOrd="0" destOrd="0" presId="urn:microsoft.com/office/officeart/2005/8/layout/cycle8"/>
    <dgm:cxn modelId="{77FD714E-7F6A-40B6-B429-5FEAD4977720}" type="presOf" srcId="{40CBB4B6-FB96-4CCE-9C74-02D85E99DD96}" destId="{F1F0D5AE-B351-4E92-A943-C7798648D65A}" srcOrd="0" destOrd="0" presId="urn:microsoft.com/office/officeart/2005/8/layout/cycle8"/>
    <dgm:cxn modelId="{C5635FE2-563B-4137-9E6F-C863E1B7C17B}" type="presParOf" srcId="{AEADEAE8-895E-49FE-B21F-DD3824335FC7}" destId="{702A5C3C-E9EC-4D67-9173-E2A73039E3F1}" srcOrd="0" destOrd="0" presId="urn:microsoft.com/office/officeart/2005/8/layout/cycle8"/>
    <dgm:cxn modelId="{8302C872-7821-499C-BDAA-8DAE79C352E9}" type="presParOf" srcId="{AEADEAE8-895E-49FE-B21F-DD3824335FC7}" destId="{9F8619E7-D0F0-4F3D-9F68-F0DCCDDE908A}" srcOrd="1" destOrd="0" presId="urn:microsoft.com/office/officeart/2005/8/layout/cycle8"/>
    <dgm:cxn modelId="{F9470B2B-B57F-4B89-B610-D92D68342CCD}" type="presParOf" srcId="{AEADEAE8-895E-49FE-B21F-DD3824335FC7}" destId="{1D5310BD-D8E6-4C31-BCE9-5F28058E8DD5}" srcOrd="2" destOrd="0" presId="urn:microsoft.com/office/officeart/2005/8/layout/cycle8"/>
    <dgm:cxn modelId="{664FA2BF-8932-4BE9-9A0A-A28D48FFEE56}" type="presParOf" srcId="{AEADEAE8-895E-49FE-B21F-DD3824335FC7}" destId="{8FB18024-F31A-4155-99C5-C68C5CCE0515}" srcOrd="3" destOrd="0" presId="urn:microsoft.com/office/officeart/2005/8/layout/cycle8"/>
    <dgm:cxn modelId="{8751809F-8E20-4992-9B3D-FD15D004F8AD}" type="presParOf" srcId="{AEADEAE8-895E-49FE-B21F-DD3824335FC7}" destId="{F1F0D5AE-B351-4E92-A943-C7798648D65A}" srcOrd="4" destOrd="0" presId="urn:microsoft.com/office/officeart/2005/8/layout/cycle8"/>
    <dgm:cxn modelId="{537698BB-6AB4-481C-BE7D-3F02434B160C}" type="presParOf" srcId="{AEADEAE8-895E-49FE-B21F-DD3824335FC7}" destId="{30646AB3-26D6-40F4-8607-2D5C3BCB347A}" srcOrd="5" destOrd="0" presId="urn:microsoft.com/office/officeart/2005/8/layout/cycle8"/>
    <dgm:cxn modelId="{233C1B7D-C509-4EFF-9BA7-14C7F9C2FA16}" type="presParOf" srcId="{AEADEAE8-895E-49FE-B21F-DD3824335FC7}" destId="{07439A32-209B-4A97-B1EB-B18E6A783972}" srcOrd="6" destOrd="0" presId="urn:microsoft.com/office/officeart/2005/8/layout/cycle8"/>
    <dgm:cxn modelId="{CF8417AA-F02B-4875-9573-C2CCB4045656}" type="presParOf" srcId="{AEADEAE8-895E-49FE-B21F-DD3824335FC7}" destId="{E2E50200-45C9-4369-A652-FA7341694938}" srcOrd="7" destOrd="0" presId="urn:microsoft.com/office/officeart/2005/8/layout/cycle8"/>
    <dgm:cxn modelId="{DED6BA22-989C-4BE3-9BDB-A11B07727667}" type="presParOf" srcId="{AEADEAE8-895E-49FE-B21F-DD3824335FC7}" destId="{2BE1B1BF-FAA9-4C00-BBD4-55C425A9F7F3}" srcOrd="8" destOrd="0" presId="urn:microsoft.com/office/officeart/2005/8/layout/cycle8"/>
    <dgm:cxn modelId="{B99A7522-5BCA-4B02-AC4C-BC976CE090EB}" type="presParOf" srcId="{AEADEAE8-895E-49FE-B21F-DD3824335FC7}" destId="{1514A852-C2C5-4E3D-BC3F-B3AEECE70FF0}" srcOrd="9" destOrd="0" presId="urn:microsoft.com/office/officeart/2005/8/layout/cycle8"/>
    <dgm:cxn modelId="{3F45BB29-F75A-49DB-94D9-E5C91841D5E7}" type="presParOf" srcId="{AEADEAE8-895E-49FE-B21F-DD3824335FC7}" destId="{338E8ED2-77B4-4934-87C9-36AE21B1E51B}" srcOrd="10" destOrd="0" presId="urn:microsoft.com/office/officeart/2005/8/layout/cycle8"/>
    <dgm:cxn modelId="{3A5AF978-129A-4022-8986-68783CFB7B76}" type="presParOf" srcId="{AEADEAE8-895E-49FE-B21F-DD3824335FC7}" destId="{B938F0EA-827D-4EE6-86DC-85F85DE1208D}" srcOrd="11" destOrd="0" presId="urn:microsoft.com/office/officeart/2005/8/layout/cycle8"/>
    <dgm:cxn modelId="{F613D88B-2FF9-437D-AB07-88EBBE6F9989}" type="presParOf" srcId="{AEADEAE8-895E-49FE-B21F-DD3824335FC7}" destId="{8DC8C4E1-877C-4FC1-82D0-D925DA20F2AA}" srcOrd="12" destOrd="0" presId="urn:microsoft.com/office/officeart/2005/8/layout/cycle8"/>
    <dgm:cxn modelId="{BE91DBE4-B460-41D7-8585-F51E4F429FE6}" type="presParOf" srcId="{AEADEAE8-895E-49FE-B21F-DD3824335FC7}" destId="{199249D9-7AF7-448E-89EE-D0884463F5E4}" srcOrd="13" destOrd="0" presId="urn:microsoft.com/office/officeart/2005/8/layout/cycle8"/>
    <dgm:cxn modelId="{D96467F5-E56A-444E-8986-82C2749938FA}" type="presParOf" srcId="{AEADEAE8-895E-49FE-B21F-DD3824335FC7}" destId="{3349F9DB-754C-43D3-A86A-C93CC8DB3CE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178D8B-EE22-41A4-97D0-54CE9F254B0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E6748C2-5BCF-48A7-B587-888EE4FF0504}">
      <dgm:prSet phldrT="[Text]"/>
      <dgm:spPr/>
      <dgm:t>
        <a:bodyPr/>
        <a:lstStyle/>
        <a:p>
          <a:r>
            <a:rPr lang="en-US" dirty="0"/>
            <a:t>Feedback</a:t>
          </a:r>
          <a:endParaRPr lang="en-GB" dirty="0"/>
        </a:p>
      </dgm:t>
    </dgm:pt>
    <dgm:pt modelId="{705E51A6-EE75-47F9-BFE8-A2276A23C810}" type="parTrans" cxnId="{9E409BA9-AEE4-487E-98B5-FAFF2B5A97C4}">
      <dgm:prSet/>
      <dgm:spPr/>
      <dgm:t>
        <a:bodyPr/>
        <a:lstStyle/>
        <a:p>
          <a:endParaRPr lang="en-GB"/>
        </a:p>
      </dgm:t>
    </dgm:pt>
    <dgm:pt modelId="{0B8BE6BC-7EF6-4F90-9A30-E3D34AC633E7}" type="sibTrans" cxnId="{9E409BA9-AEE4-487E-98B5-FAFF2B5A97C4}">
      <dgm:prSet/>
      <dgm:spPr/>
      <dgm:t>
        <a:bodyPr/>
        <a:lstStyle/>
        <a:p>
          <a:endParaRPr lang="en-GB"/>
        </a:p>
      </dgm:t>
    </dgm:pt>
    <dgm:pt modelId="{40CBB4B6-FB96-4CCE-9C74-02D85E99DD96}">
      <dgm:prSet phldrT="[Text]"/>
      <dgm:spPr/>
      <dgm:t>
        <a:bodyPr/>
        <a:lstStyle/>
        <a:p>
          <a:r>
            <a:rPr lang="en-US" dirty="0"/>
            <a:t>Reflection</a:t>
          </a:r>
          <a:endParaRPr lang="en-GB" dirty="0"/>
        </a:p>
      </dgm:t>
    </dgm:pt>
    <dgm:pt modelId="{D67CB0B7-C843-4971-9BA2-44C92D09BE4F}" type="parTrans" cxnId="{1E59C9CE-77AE-48A2-A8EB-6FB6A60C66D1}">
      <dgm:prSet/>
      <dgm:spPr/>
      <dgm:t>
        <a:bodyPr/>
        <a:lstStyle/>
        <a:p>
          <a:endParaRPr lang="en-GB"/>
        </a:p>
      </dgm:t>
    </dgm:pt>
    <dgm:pt modelId="{82F2BF9A-FF9B-4DFA-9D68-006CD99AA569}" type="sibTrans" cxnId="{1E59C9CE-77AE-48A2-A8EB-6FB6A60C66D1}">
      <dgm:prSet/>
      <dgm:spPr/>
      <dgm:t>
        <a:bodyPr/>
        <a:lstStyle/>
        <a:p>
          <a:endParaRPr lang="en-GB"/>
        </a:p>
      </dgm:t>
    </dgm:pt>
    <dgm:pt modelId="{974453EB-BDFA-4749-95DF-64247701E20F}">
      <dgm:prSet phldrT="[Text]"/>
      <dgm:spPr/>
      <dgm:t>
        <a:bodyPr/>
        <a:lstStyle/>
        <a:p>
          <a:r>
            <a:rPr lang="en-US" dirty="0"/>
            <a:t>Assessment</a:t>
          </a:r>
          <a:endParaRPr lang="en-GB" dirty="0"/>
        </a:p>
      </dgm:t>
    </dgm:pt>
    <dgm:pt modelId="{968F678D-DA69-404A-A7B9-92A151FB81EB}" type="parTrans" cxnId="{1E6F478D-6575-4872-ABC4-389169F7D1E0}">
      <dgm:prSet/>
      <dgm:spPr/>
      <dgm:t>
        <a:bodyPr/>
        <a:lstStyle/>
        <a:p>
          <a:endParaRPr lang="en-GB"/>
        </a:p>
      </dgm:t>
    </dgm:pt>
    <dgm:pt modelId="{F613EBA6-3A76-4718-959C-234D98E994D2}" type="sibTrans" cxnId="{1E6F478D-6575-4872-ABC4-389169F7D1E0}">
      <dgm:prSet/>
      <dgm:spPr/>
      <dgm:t>
        <a:bodyPr/>
        <a:lstStyle/>
        <a:p>
          <a:endParaRPr lang="en-GB"/>
        </a:p>
      </dgm:t>
    </dgm:pt>
    <dgm:pt modelId="{AEADEAE8-895E-49FE-B21F-DD3824335FC7}" type="pres">
      <dgm:prSet presAssocID="{B4178D8B-EE22-41A4-97D0-54CE9F254B03}" presName="compositeShape" presStyleCnt="0">
        <dgm:presLayoutVars>
          <dgm:chMax val="7"/>
          <dgm:dir/>
          <dgm:resizeHandles val="exact"/>
        </dgm:presLayoutVars>
      </dgm:prSet>
      <dgm:spPr/>
    </dgm:pt>
    <dgm:pt modelId="{702A5C3C-E9EC-4D67-9173-E2A73039E3F1}" type="pres">
      <dgm:prSet presAssocID="{B4178D8B-EE22-41A4-97D0-54CE9F254B03}" presName="wedge1" presStyleLbl="node1" presStyleIdx="0" presStyleCnt="3"/>
      <dgm:spPr/>
      <dgm:t>
        <a:bodyPr/>
        <a:lstStyle/>
        <a:p>
          <a:endParaRPr lang="en-US"/>
        </a:p>
      </dgm:t>
    </dgm:pt>
    <dgm:pt modelId="{9F8619E7-D0F0-4F3D-9F68-F0DCCDDE908A}" type="pres">
      <dgm:prSet presAssocID="{B4178D8B-EE22-41A4-97D0-54CE9F254B03}" presName="dummy1a" presStyleCnt="0"/>
      <dgm:spPr/>
    </dgm:pt>
    <dgm:pt modelId="{1D5310BD-D8E6-4C31-BCE9-5F28058E8DD5}" type="pres">
      <dgm:prSet presAssocID="{B4178D8B-EE22-41A4-97D0-54CE9F254B03}" presName="dummy1b" presStyleCnt="0"/>
      <dgm:spPr/>
    </dgm:pt>
    <dgm:pt modelId="{8FB18024-F31A-4155-99C5-C68C5CCE0515}" type="pres">
      <dgm:prSet presAssocID="{B4178D8B-EE22-41A4-97D0-54CE9F254B0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0D5AE-B351-4E92-A943-C7798648D65A}" type="pres">
      <dgm:prSet presAssocID="{B4178D8B-EE22-41A4-97D0-54CE9F254B03}" presName="wedge2" presStyleLbl="node1" presStyleIdx="1" presStyleCnt="3"/>
      <dgm:spPr/>
      <dgm:t>
        <a:bodyPr/>
        <a:lstStyle/>
        <a:p>
          <a:endParaRPr lang="en-US"/>
        </a:p>
      </dgm:t>
    </dgm:pt>
    <dgm:pt modelId="{30646AB3-26D6-40F4-8607-2D5C3BCB347A}" type="pres">
      <dgm:prSet presAssocID="{B4178D8B-EE22-41A4-97D0-54CE9F254B03}" presName="dummy2a" presStyleCnt="0"/>
      <dgm:spPr/>
    </dgm:pt>
    <dgm:pt modelId="{07439A32-209B-4A97-B1EB-B18E6A783972}" type="pres">
      <dgm:prSet presAssocID="{B4178D8B-EE22-41A4-97D0-54CE9F254B03}" presName="dummy2b" presStyleCnt="0"/>
      <dgm:spPr/>
    </dgm:pt>
    <dgm:pt modelId="{E2E50200-45C9-4369-A652-FA7341694938}" type="pres">
      <dgm:prSet presAssocID="{B4178D8B-EE22-41A4-97D0-54CE9F254B0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1B1BF-FAA9-4C00-BBD4-55C425A9F7F3}" type="pres">
      <dgm:prSet presAssocID="{B4178D8B-EE22-41A4-97D0-54CE9F254B03}" presName="wedge3" presStyleLbl="node1" presStyleIdx="2" presStyleCnt="3"/>
      <dgm:spPr/>
      <dgm:t>
        <a:bodyPr/>
        <a:lstStyle/>
        <a:p>
          <a:endParaRPr lang="en-US"/>
        </a:p>
      </dgm:t>
    </dgm:pt>
    <dgm:pt modelId="{1514A852-C2C5-4E3D-BC3F-B3AEECE70FF0}" type="pres">
      <dgm:prSet presAssocID="{B4178D8B-EE22-41A4-97D0-54CE9F254B03}" presName="dummy3a" presStyleCnt="0"/>
      <dgm:spPr/>
    </dgm:pt>
    <dgm:pt modelId="{338E8ED2-77B4-4934-87C9-36AE21B1E51B}" type="pres">
      <dgm:prSet presAssocID="{B4178D8B-EE22-41A4-97D0-54CE9F254B03}" presName="dummy3b" presStyleCnt="0"/>
      <dgm:spPr/>
    </dgm:pt>
    <dgm:pt modelId="{B938F0EA-827D-4EE6-86DC-85F85DE1208D}" type="pres">
      <dgm:prSet presAssocID="{B4178D8B-EE22-41A4-97D0-54CE9F254B0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8C4E1-877C-4FC1-82D0-D925DA20F2AA}" type="pres">
      <dgm:prSet presAssocID="{0B8BE6BC-7EF6-4F90-9A30-E3D34AC633E7}" presName="arrowWedge1" presStyleLbl="fgSibTrans2D1" presStyleIdx="0" presStyleCnt="3"/>
      <dgm:spPr/>
    </dgm:pt>
    <dgm:pt modelId="{199249D9-7AF7-448E-89EE-D0884463F5E4}" type="pres">
      <dgm:prSet presAssocID="{82F2BF9A-FF9B-4DFA-9D68-006CD99AA569}" presName="arrowWedge2" presStyleLbl="fgSibTrans2D1" presStyleIdx="1" presStyleCnt="3"/>
      <dgm:spPr/>
    </dgm:pt>
    <dgm:pt modelId="{3349F9DB-754C-43D3-A86A-C93CC8DB3CE8}" type="pres">
      <dgm:prSet presAssocID="{F613EBA6-3A76-4718-959C-234D98E994D2}" presName="arrowWedge3" presStyleLbl="fgSibTrans2D1" presStyleIdx="2" presStyleCnt="3"/>
      <dgm:spPr/>
    </dgm:pt>
  </dgm:ptLst>
  <dgm:cxnLst>
    <dgm:cxn modelId="{34654CFE-E73C-477B-BEB7-C6AED95BA1A0}" type="presOf" srcId="{AE6748C2-5BCF-48A7-B587-888EE4FF0504}" destId="{8FB18024-F31A-4155-99C5-C68C5CCE0515}" srcOrd="1" destOrd="0" presId="urn:microsoft.com/office/officeart/2005/8/layout/cycle8"/>
    <dgm:cxn modelId="{E0B2BE5A-B292-4135-941E-C658021A9352}" type="presOf" srcId="{40CBB4B6-FB96-4CCE-9C74-02D85E99DD96}" destId="{E2E50200-45C9-4369-A652-FA7341694938}" srcOrd="1" destOrd="0" presId="urn:microsoft.com/office/officeart/2005/8/layout/cycle8"/>
    <dgm:cxn modelId="{1E59C9CE-77AE-48A2-A8EB-6FB6A60C66D1}" srcId="{B4178D8B-EE22-41A4-97D0-54CE9F254B03}" destId="{40CBB4B6-FB96-4CCE-9C74-02D85E99DD96}" srcOrd="1" destOrd="0" parTransId="{D67CB0B7-C843-4971-9BA2-44C92D09BE4F}" sibTransId="{82F2BF9A-FF9B-4DFA-9D68-006CD99AA569}"/>
    <dgm:cxn modelId="{836A2948-B7B3-418E-A69B-FB0FF5657BAB}" type="presOf" srcId="{974453EB-BDFA-4749-95DF-64247701E20F}" destId="{2BE1B1BF-FAA9-4C00-BBD4-55C425A9F7F3}" srcOrd="0" destOrd="0" presId="urn:microsoft.com/office/officeart/2005/8/layout/cycle8"/>
    <dgm:cxn modelId="{9E409BA9-AEE4-487E-98B5-FAFF2B5A97C4}" srcId="{B4178D8B-EE22-41A4-97D0-54CE9F254B03}" destId="{AE6748C2-5BCF-48A7-B587-888EE4FF0504}" srcOrd="0" destOrd="0" parTransId="{705E51A6-EE75-47F9-BFE8-A2276A23C810}" sibTransId="{0B8BE6BC-7EF6-4F90-9A30-E3D34AC633E7}"/>
    <dgm:cxn modelId="{BBD79E9B-B488-4B88-B419-B9A96165FC80}" type="presOf" srcId="{974453EB-BDFA-4749-95DF-64247701E20F}" destId="{B938F0EA-827D-4EE6-86DC-85F85DE1208D}" srcOrd="1" destOrd="0" presId="urn:microsoft.com/office/officeart/2005/8/layout/cycle8"/>
    <dgm:cxn modelId="{1E6F478D-6575-4872-ABC4-389169F7D1E0}" srcId="{B4178D8B-EE22-41A4-97D0-54CE9F254B03}" destId="{974453EB-BDFA-4749-95DF-64247701E20F}" srcOrd="2" destOrd="0" parTransId="{968F678D-DA69-404A-A7B9-92A151FB81EB}" sibTransId="{F613EBA6-3A76-4718-959C-234D98E994D2}"/>
    <dgm:cxn modelId="{1EE2EE68-400B-411F-80DF-C1367B255C88}" type="presOf" srcId="{AE6748C2-5BCF-48A7-B587-888EE4FF0504}" destId="{702A5C3C-E9EC-4D67-9173-E2A73039E3F1}" srcOrd="0" destOrd="0" presId="urn:microsoft.com/office/officeart/2005/8/layout/cycle8"/>
    <dgm:cxn modelId="{531B544A-ADE4-4CD8-915E-1DDC810D3A1A}" type="presOf" srcId="{B4178D8B-EE22-41A4-97D0-54CE9F254B03}" destId="{AEADEAE8-895E-49FE-B21F-DD3824335FC7}" srcOrd="0" destOrd="0" presId="urn:microsoft.com/office/officeart/2005/8/layout/cycle8"/>
    <dgm:cxn modelId="{77FD714E-7F6A-40B6-B429-5FEAD4977720}" type="presOf" srcId="{40CBB4B6-FB96-4CCE-9C74-02D85E99DD96}" destId="{F1F0D5AE-B351-4E92-A943-C7798648D65A}" srcOrd="0" destOrd="0" presId="urn:microsoft.com/office/officeart/2005/8/layout/cycle8"/>
    <dgm:cxn modelId="{C5635FE2-563B-4137-9E6F-C863E1B7C17B}" type="presParOf" srcId="{AEADEAE8-895E-49FE-B21F-DD3824335FC7}" destId="{702A5C3C-E9EC-4D67-9173-E2A73039E3F1}" srcOrd="0" destOrd="0" presId="urn:microsoft.com/office/officeart/2005/8/layout/cycle8"/>
    <dgm:cxn modelId="{8302C872-7821-499C-BDAA-8DAE79C352E9}" type="presParOf" srcId="{AEADEAE8-895E-49FE-B21F-DD3824335FC7}" destId="{9F8619E7-D0F0-4F3D-9F68-F0DCCDDE908A}" srcOrd="1" destOrd="0" presId="urn:microsoft.com/office/officeart/2005/8/layout/cycle8"/>
    <dgm:cxn modelId="{F9470B2B-B57F-4B89-B610-D92D68342CCD}" type="presParOf" srcId="{AEADEAE8-895E-49FE-B21F-DD3824335FC7}" destId="{1D5310BD-D8E6-4C31-BCE9-5F28058E8DD5}" srcOrd="2" destOrd="0" presId="urn:microsoft.com/office/officeart/2005/8/layout/cycle8"/>
    <dgm:cxn modelId="{664FA2BF-8932-4BE9-9A0A-A28D48FFEE56}" type="presParOf" srcId="{AEADEAE8-895E-49FE-B21F-DD3824335FC7}" destId="{8FB18024-F31A-4155-99C5-C68C5CCE0515}" srcOrd="3" destOrd="0" presId="urn:microsoft.com/office/officeart/2005/8/layout/cycle8"/>
    <dgm:cxn modelId="{8751809F-8E20-4992-9B3D-FD15D004F8AD}" type="presParOf" srcId="{AEADEAE8-895E-49FE-B21F-DD3824335FC7}" destId="{F1F0D5AE-B351-4E92-A943-C7798648D65A}" srcOrd="4" destOrd="0" presId="urn:microsoft.com/office/officeart/2005/8/layout/cycle8"/>
    <dgm:cxn modelId="{537698BB-6AB4-481C-BE7D-3F02434B160C}" type="presParOf" srcId="{AEADEAE8-895E-49FE-B21F-DD3824335FC7}" destId="{30646AB3-26D6-40F4-8607-2D5C3BCB347A}" srcOrd="5" destOrd="0" presId="urn:microsoft.com/office/officeart/2005/8/layout/cycle8"/>
    <dgm:cxn modelId="{233C1B7D-C509-4EFF-9BA7-14C7F9C2FA16}" type="presParOf" srcId="{AEADEAE8-895E-49FE-B21F-DD3824335FC7}" destId="{07439A32-209B-4A97-B1EB-B18E6A783972}" srcOrd="6" destOrd="0" presId="urn:microsoft.com/office/officeart/2005/8/layout/cycle8"/>
    <dgm:cxn modelId="{CF8417AA-F02B-4875-9573-C2CCB4045656}" type="presParOf" srcId="{AEADEAE8-895E-49FE-B21F-DD3824335FC7}" destId="{E2E50200-45C9-4369-A652-FA7341694938}" srcOrd="7" destOrd="0" presId="urn:microsoft.com/office/officeart/2005/8/layout/cycle8"/>
    <dgm:cxn modelId="{DED6BA22-989C-4BE3-9BDB-A11B07727667}" type="presParOf" srcId="{AEADEAE8-895E-49FE-B21F-DD3824335FC7}" destId="{2BE1B1BF-FAA9-4C00-BBD4-55C425A9F7F3}" srcOrd="8" destOrd="0" presId="urn:microsoft.com/office/officeart/2005/8/layout/cycle8"/>
    <dgm:cxn modelId="{B99A7522-5BCA-4B02-AC4C-BC976CE090EB}" type="presParOf" srcId="{AEADEAE8-895E-49FE-B21F-DD3824335FC7}" destId="{1514A852-C2C5-4E3D-BC3F-B3AEECE70FF0}" srcOrd="9" destOrd="0" presId="urn:microsoft.com/office/officeart/2005/8/layout/cycle8"/>
    <dgm:cxn modelId="{3F45BB29-F75A-49DB-94D9-E5C91841D5E7}" type="presParOf" srcId="{AEADEAE8-895E-49FE-B21F-DD3824335FC7}" destId="{338E8ED2-77B4-4934-87C9-36AE21B1E51B}" srcOrd="10" destOrd="0" presId="urn:microsoft.com/office/officeart/2005/8/layout/cycle8"/>
    <dgm:cxn modelId="{3A5AF978-129A-4022-8986-68783CFB7B76}" type="presParOf" srcId="{AEADEAE8-895E-49FE-B21F-DD3824335FC7}" destId="{B938F0EA-827D-4EE6-86DC-85F85DE1208D}" srcOrd="11" destOrd="0" presId="urn:microsoft.com/office/officeart/2005/8/layout/cycle8"/>
    <dgm:cxn modelId="{F613D88B-2FF9-437D-AB07-88EBBE6F9989}" type="presParOf" srcId="{AEADEAE8-895E-49FE-B21F-DD3824335FC7}" destId="{8DC8C4E1-877C-4FC1-82D0-D925DA20F2AA}" srcOrd="12" destOrd="0" presId="urn:microsoft.com/office/officeart/2005/8/layout/cycle8"/>
    <dgm:cxn modelId="{BE91DBE4-B460-41D7-8585-F51E4F429FE6}" type="presParOf" srcId="{AEADEAE8-895E-49FE-B21F-DD3824335FC7}" destId="{199249D9-7AF7-448E-89EE-D0884463F5E4}" srcOrd="13" destOrd="0" presId="urn:microsoft.com/office/officeart/2005/8/layout/cycle8"/>
    <dgm:cxn modelId="{D96467F5-E56A-444E-8986-82C2749938FA}" type="presParOf" srcId="{AEADEAE8-895E-49FE-B21F-DD3824335FC7}" destId="{3349F9DB-754C-43D3-A86A-C93CC8DB3CE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A5C3C-E9EC-4D67-9173-E2A73039E3F1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Feedback</a:t>
          </a:r>
          <a:endParaRPr lang="en-GB" sz="1900" kern="1200" dirty="0"/>
        </a:p>
      </dsp:txBody>
      <dsp:txXfrm>
        <a:off x="3210560" y="987551"/>
        <a:ext cx="1219200" cy="1016000"/>
      </dsp:txXfrm>
    </dsp:sp>
    <dsp:sp modelId="{F1F0D5AE-B351-4E92-A943-C7798648D65A}">
      <dsp:nvSpPr>
        <dsp:cNvPr id="0" name=""/>
        <dsp:cNvSpPr/>
      </dsp:nvSpPr>
      <dsp:spPr>
        <a:xfrm>
          <a:off x="1341119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Reflection</a:t>
          </a:r>
          <a:endParaRPr lang="en-GB" sz="1900" kern="1200" dirty="0"/>
        </a:p>
      </dsp:txBody>
      <dsp:txXfrm>
        <a:off x="2153920" y="2600960"/>
        <a:ext cx="1828800" cy="894080"/>
      </dsp:txXfrm>
    </dsp:sp>
    <dsp:sp modelId="{2BE1B1BF-FAA9-4C00-BBD4-55C425A9F7F3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Assessment</a:t>
          </a:r>
          <a:endParaRPr lang="en-GB" sz="1900" kern="1200" dirty="0"/>
        </a:p>
      </dsp:txBody>
      <dsp:txXfrm>
        <a:off x="1666239" y="987551"/>
        <a:ext cx="1219200" cy="1016000"/>
      </dsp:txXfrm>
    </dsp:sp>
    <dsp:sp modelId="{8DC8C4E1-877C-4FC1-82D0-D925DA20F2AA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249D9-7AF7-448E-89EE-D0884463F5E4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9F9DB-754C-43D3-A86A-C93CC8DB3CE8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A5C3C-E9EC-4D67-9173-E2A73039E3F1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Feedback</a:t>
          </a:r>
          <a:endParaRPr lang="en-GB" sz="1900" kern="1200" dirty="0"/>
        </a:p>
      </dsp:txBody>
      <dsp:txXfrm>
        <a:off x="3210560" y="987551"/>
        <a:ext cx="1219200" cy="1016000"/>
      </dsp:txXfrm>
    </dsp:sp>
    <dsp:sp modelId="{F1F0D5AE-B351-4E92-A943-C7798648D65A}">
      <dsp:nvSpPr>
        <dsp:cNvPr id="0" name=""/>
        <dsp:cNvSpPr/>
      </dsp:nvSpPr>
      <dsp:spPr>
        <a:xfrm>
          <a:off x="1341119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Reflection</a:t>
          </a:r>
          <a:endParaRPr lang="en-GB" sz="1900" kern="1200" dirty="0"/>
        </a:p>
      </dsp:txBody>
      <dsp:txXfrm>
        <a:off x="2153920" y="2600960"/>
        <a:ext cx="1828800" cy="894080"/>
      </dsp:txXfrm>
    </dsp:sp>
    <dsp:sp modelId="{2BE1B1BF-FAA9-4C00-BBD4-55C425A9F7F3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Assessment </a:t>
          </a:r>
          <a:endParaRPr lang="en-GB" sz="1900" kern="1200" dirty="0"/>
        </a:p>
      </dsp:txBody>
      <dsp:txXfrm>
        <a:off x="1666239" y="987551"/>
        <a:ext cx="1219200" cy="1016000"/>
      </dsp:txXfrm>
    </dsp:sp>
    <dsp:sp modelId="{8DC8C4E1-877C-4FC1-82D0-D925DA20F2AA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249D9-7AF7-448E-89EE-D0884463F5E4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9F9DB-754C-43D3-A86A-C93CC8DB3CE8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A5C3C-E9EC-4D67-9173-E2A73039E3F1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Feedback</a:t>
          </a:r>
          <a:endParaRPr lang="en-GB" sz="1900" kern="1200" dirty="0"/>
        </a:p>
      </dsp:txBody>
      <dsp:txXfrm>
        <a:off x="3210560" y="987551"/>
        <a:ext cx="1219200" cy="1016000"/>
      </dsp:txXfrm>
    </dsp:sp>
    <dsp:sp modelId="{F1F0D5AE-B351-4E92-A943-C7798648D65A}">
      <dsp:nvSpPr>
        <dsp:cNvPr id="0" name=""/>
        <dsp:cNvSpPr/>
      </dsp:nvSpPr>
      <dsp:spPr>
        <a:xfrm>
          <a:off x="1341119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Reflection</a:t>
          </a:r>
          <a:endParaRPr lang="en-GB" sz="1900" kern="1200" dirty="0"/>
        </a:p>
      </dsp:txBody>
      <dsp:txXfrm>
        <a:off x="2153920" y="2600960"/>
        <a:ext cx="1828800" cy="894080"/>
      </dsp:txXfrm>
    </dsp:sp>
    <dsp:sp modelId="{2BE1B1BF-FAA9-4C00-BBD4-55C425A9F7F3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Assessment</a:t>
          </a:r>
          <a:endParaRPr lang="en-GB" sz="1900" kern="1200" dirty="0"/>
        </a:p>
      </dsp:txBody>
      <dsp:txXfrm>
        <a:off x="1666239" y="987551"/>
        <a:ext cx="1219200" cy="1016000"/>
      </dsp:txXfrm>
    </dsp:sp>
    <dsp:sp modelId="{8DC8C4E1-877C-4FC1-82D0-D925DA20F2AA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249D9-7AF7-448E-89EE-D0884463F5E4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9F9DB-754C-43D3-A86A-C93CC8DB3CE8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09:25:44.098"/>
    </inkml:context>
    <inkml:brush xml:id="br0">
      <inkml:brushProperty name="width" value="0.2" units="cm"/>
      <inkml:brushProperty name="height" value="0.2" units="cm"/>
      <inkml:brushProperty name="color" value="#FF0000"/>
    </inkml:brush>
  </inkml:definitions>
  <inkml:trace contextRef="#ctx0" brushRef="#br0">13101 849 24575,'-48'-2'0,"0"-1"0,0-3 0,0-2 0,1-2 0,-48-17 0,14 6 0,-145-16 0,28 6 0,-166-31 0,264 46 0,-72-18 0,-27-3 0,-6 7 0,-261-28 0,446 57 0,-583-26 0,229-1 0,22 0 0,252 22 0,-134-24 0,54 4 0,-887-66 0,346 55 0,483 13 0,-47-3 0,-694-35 0,478 32 0,257 20 0,-454-17 0,-277 16 0,625 13 0,287 1 0,1 3 0,-1 3 0,-59 17 0,-46 7 0,62-11 0,1 5 0,-155 61 0,60-18 0,-357 95 0,539-160 0,-44 13 0,1 2 0,1 4 0,1 1 0,1 4 0,-84 54 0,-6 29 0,130-96 0,1 1 0,0 1 0,1 1 0,1 0 0,-20 34 0,14-13 0,2 1 0,2 1 0,1 1 0,-14 64 0,-22 185 0,39-211 0,0 2 0,-49 376 0,2-21 0,5-56 0,53-366 0,-37 423 0,35-2 0,19 298 0,-11-245 0,3-364 0,27 145 0,46 124 0,-35-233 0,6-2 0,8-3 0,80 154 0,-94-222 0,90 131 0,74 63 0,-91-126 0,47 106 0,-90-135 0,-52-98 0,0-1 0,2-1 0,1 0 0,1-2 0,2-2 0,37 26 0,13 14 0,-61-49 0,254 204 0,-212-176 0,2-3 0,117 57 0,517 201 0,-668-286 0,394 173 0,15-37 0,538 50 0,-691-131 0,-122-26 0,152 6 0,-146-28 0,57 17 0,-70-9 0,266 11 0,385 24 0,-329-15 0,45-22 0,674-53 0,-705 4 0,345-34 0,-511 21 0,195-28 0,-366 38 0,206-64 0,-354 89 0,869-262 0,-493 147 0,-283 80 0,167-87 0,-87 32 0,44-24 0,-183 92 0,0-3 0,-2 0 0,44-42 0,151-184 0,-88 90 0,-116 131 0,-1-1 0,-1-1 0,-3-1 0,0-1 0,-3-1 0,0-1 0,-3-1 0,-1 0 0,-2-2 0,11-51 0,3-32 0,25-90 0,-39 165 0,-2 0 0,-2-1 0,-3 0 0,3-63 0,-11-206 0,-1 268 0,-15-161 0,-58-291 0,40 312 0,6 57 0,-61-173 0,-1 5 0,-41-223 0,66 266 0,-46-158 0,2 36 0,3 8 0,53 163 0,37 134 0,-36-105 0,-138-322 0,158 428 0,-45-76 0,52 105 0,-12-23 0,-3 2 0,-61-80 0,79 116 0,-29-52 0,32 49 0,-32-42 0,33 51 0,-24-47 0,28 46 0,-2-1 0,-20-24 0,-135-139-1365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B4E9B-4C8E-4FB9-9DEF-1C6D37064900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BBDA3-B2A7-4996-8734-D2BFF4CE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22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31669-4485-4A1B-95B2-7068927364E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01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BBDA3-B2A7-4996-8734-D2BFF4CE293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923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31669-4485-4A1B-95B2-7068927364E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089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BBDA3-B2A7-4996-8734-D2BFF4CE293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45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BBDA3-B2A7-4996-8734-D2BFF4CE293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1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1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4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EDB6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7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70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11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86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47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76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0541" y="6176963"/>
            <a:ext cx="1717233" cy="622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759" y="6176963"/>
            <a:ext cx="622111" cy="62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66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EDB65"/>
          </a:solidFill>
          <a:latin typeface="Eras Light ITC" panose="020B04020305040208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EDB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EDB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EDB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EDB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EDB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785091"/>
            <a:ext cx="9144000" cy="1708872"/>
          </a:xfrm>
        </p:spPr>
        <p:txBody>
          <a:bodyPr/>
          <a:lstStyle/>
          <a:p>
            <a:r>
              <a:rPr lang="en-US" dirty="0"/>
              <a:t>Year 8 Tutor Evening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743200"/>
            <a:ext cx="914400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Wallingford School</a:t>
            </a:r>
            <a:endParaRPr lang="en-GB" sz="4000" dirty="0"/>
          </a:p>
          <a:p>
            <a:r>
              <a:rPr lang="en-US" sz="3200" dirty="0"/>
              <a:t>Able and Qualified</a:t>
            </a:r>
          </a:p>
          <a:p>
            <a:endParaRPr lang="en-US" sz="3200" dirty="0"/>
          </a:p>
          <a:p>
            <a:r>
              <a:rPr lang="en-US" sz="3200" dirty="0"/>
              <a:t>Head of Year 8: </a:t>
            </a:r>
            <a:r>
              <a:rPr lang="en-US" sz="3200" dirty="0" err="1"/>
              <a:t>Mr</a:t>
            </a:r>
            <a:r>
              <a:rPr lang="en-US" sz="3200" dirty="0"/>
              <a:t> Choi</a:t>
            </a:r>
          </a:p>
          <a:p>
            <a:r>
              <a:rPr lang="en-US" sz="3200" dirty="0"/>
              <a:t>choif@wallingfordschool.com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17131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8234" y="1228954"/>
            <a:ext cx="4553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EDB65"/>
              </a:solidFill>
            </a:endParaRPr>
          </a:p>
          <a:p>
            <a:endParaRPr lang="en-GB" dirty="0">
              <a:solidFill>
                <a:srgbClr val="FEDB65"/>
              </a:solidFill>
            </a:endParaRPr>
          </a:p>
          <a:p>
            <a:endParaRPr lang="en-GB" dirty="0">
              <a:solidFill>
                <a:srgbClr val="FEDB6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360" y="204659"/>
            <a:ext cx="46286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EDB65"/>
                </a:solidFill>
                <a:latin typeface="Eras Light ITC" panose="020B0402030504020804" pitchFamily="34" charset="0"/>
              </a:rPr>
              <a:t>Progress Reports</a:t>
            </a:r>
          </a:p>
          <a:p>
            <a:endParaRPr lang="en-GB" sz="3600" dirty="0">
              <a:solidFill>
                <a:srgbClr val="FEDB65"/>
              </a:solidFill>
              <a:latin typeface="Eras Light ITC" panose="020B0402030504020804" pitchFamily="34" charset="0"/>
            </a:endParaRPr>
          </a:p>
          <a:p>
            <a:r>
              <a:rPr lang="en-GB" sz="3200" dirty="0">
                <a:solidFill>
                  <a:srgbClr val="FEDB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*End of Year Predictions for each subject</a:t>
            </a:r>
          </a:p>
          <a:p>
            <a:endParaRPr lang="en-GB" sz="3200" dirty="0">
              <a:solidFill>
                <a:srgbClr val="FEDB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solidFill>
                  <a:srgbClr val="FEDB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*Indication of Progress made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FEDB65"/>
              </a:solidFill>
              <a:latin typeface="Eras Light ITC" panose="020B0402030504020804" pitchFamily="34" charset="0"/>
            </a:endParaRPr>
          </a:p>
        </p:txBody>
      </p:sp>
      <p:sp>
        <p:nvSpPr>
          <p:cNvPr id="12" name="AutoShape 6" descr="girl%20clipart%20stick%20figure"/>
          <p:cNvSpPr>
            <a:spLocks noChangeAspect="1" noChangeArrowheads="1"/>
          </p:cNvSpPr>
          <p:nvPr/>
        </p:nvSpPr>
        <p:spPr bwMode="auto">
          <a:xfrm>
            <a:off x="1679575" y="-144463"/>
            <a:ext cx="4628696" cy="46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B2136F-1FED-84FC-A3C8-2277CC054E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5715" y="196175"/>
            <a:ext cx="3943546" cy="6465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C99548-981F-27FE-C940-E57425F1B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743" y="5629046"/>
            <a:ext cx="3889529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8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999" y="1379633"/>
            <a:ext cx="4553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EDB65"/>
              </a:solidFill>
            </a:endParaRPr>
          </a:p>
          <a:p>
            <a:endParaRPr lang="en-GB" dirty="0">
              <a:solidFill>
                <a:srgbClr val="FEDB65"/>
              </a:solidFill>
            </a:endParaRPr>
          </a:p>
          <a:p>
            <a:endParaRPr lang="en-GB" dirty="0">
              <a:solidFill>
                <a:srgbClr val="FEDB6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543" y="110681"/>
            <a:ext cx="8748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EDB65"/>
                </a:solidFill>
                <a:latin typeface="Eras Light ITC" panose="020B0402030504020804" pitchFamily="34" charset="0"/>
              </a:rPr>
              <a:t>Targets: how are these calculated?</a:t>
            </a:r>
          </a:p>
        </p:txBody>
      </p:sp>
      <p:sp>
        <p:nvSpPr>
          <p:cNvPr id="12" name="AutoShape 6" descr="girl%20clipart%20stick%20figure"/>
          <p:cNvSpPr>
            <a:spLocks noChangeAspect="1" noChangeArrowheads="1"/>
          </p:cNvSpPr>
          <p:nvPr/>
        </p:nvSpPr>
        <p:spPr bwMode="auto">
          <a:xfrm>
            <a:off x="1679575" y="-144463"/>
            <a:ext cx="4628696" cy="46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0" name="Picture 12" descr="Image result for date of birt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9815" y="4898320"/>
            <a:ext cx="1398418" cy="13984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male and female sign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8441" y="5060026"/>
            <a:ext cx="1398418" cy="142565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S2 exam resul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4940" y="1233631"/>
            <a:ext cx="5045842" cy="33577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99B9B56-229D-4FEF-FD77-01F0989A92E6}"/>
              </a:ext>
            </a:extLst>
          </p:cNvPr>
          <p:cNvGrpSpPr/>
          <p:nvPr/>
        </p:nvGrpSpPr>
        <p:grpSpPr>
          <a:xfrm>
            <a:off x="843991" y="2120906"/>
            <a:ext cx="1724958" cy="3887439"/>
            <a:chOff x="507768" y="2021504"/>
            <a:chExt cx="1724958" cy="3887439"/>
          </a:xfrm>
        </p:grpSpPr>
        <p:pic>
          <p:nvPicPr>
            <p:cNvPr id="2056" name="Picture 8" descr="Related image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768" y="2470526"/>
              <a:ext cx="1724958" cy="3438417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5A7B24D0-CA84-A60F-3918-4F34FFA3AE22}"/>
                </a:ext>
              </a:extLst>
            </p:cNvPr>
            <p:cNvSpPr/>
            <p:nvPr/>
          </p:nvSpPr>
          <p:spPr>
            <a:xfrm>
              <a:off x="1123019" y="2021504"/>
              <a:ext cx="494455" cy="410947"/>
            </a:xfrm>
            <a:prstGeom prst="star5">
              <a:avLst/>
            </a:prstGeom>
            <a:solidFill>
              <a:srgbClr val="FEDB65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5552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6349" y="1247657"/>
            <a:ext cx="4553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EDB65"/>
              </a:solidFill>
            </a:endParaRPr>
          </a:p>
          <a:p>
            <a:endParaRPr lang="en-GB" dirty="0">
              <a:solidFill>
                <a:srgbClr val="FEDB65"/>
              </a:solidFill>
            </a:endParaRPr>
          </a:p>
          <a:p>
            <a:endParaRPr lang="en-GB" dirty="0">
              <a:solidFill>
                <a:srgbClr val="FEDB65"/>
              </a:solidFill>
            </a:endParaRPr>
          </a:p>
        </p:txBody>
      </p:sp>
      <p:sp>
        <p:nvSpPr>
          <p:cNvPr id="12" name="AutoShape 6" descr="girl%20clipart%20stick%20figure"/>
          <p:cNvSpPr>
            <a:spLocks noChangeAspect="1" noChangeArrowheads="1"/>
          </p:cNvSpPr>
          <p:nvPr/>
        </p:nvSpPr>
        <p:spPr bwMode="auto">
          <a:xfrm>
            <a:off x="1679575" y="-144463"/>
            <a:ext cx="4628696" cy="46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6700" y="133835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6012" y="133835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5324" y="133835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4636" y="133835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3948" y="133835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3260" y="133835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572" y="133835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1884" y="133835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1196" y="134213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0508" y="134213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6700" y="175338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6012" y="175338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5324" y="175338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4636" y="175338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3948" y="175338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3260" y="175338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572" y="175338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1884" y="175338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1196" y="1757164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0508" y="1757164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6700" y="219129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6012" y="219129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5324" y="219129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4636" y="219129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3948" y="219129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3260" y="219129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572" y="219129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1884" y="219129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1196" y="219507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0508" y="219507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6700" y="260632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6012" y="260632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5324" y="260632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4636" y="260632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3948" y="260632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3260" y="260632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572" y="260632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1884" y="260632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1196" y="261010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0508" y="261010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6700" y="301396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6012" y="301396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5324" y="301396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4636" y="301396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3948" y="301396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3260" y="301396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572" y="301396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1884" y="301396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1196" y="301774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0508" y="301774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6700" y="342900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6012" y="342900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5324" y="342900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4636" y="342900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3948" y="342900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3260" y="342900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572" y="342900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1884" y="342900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1196" y="343277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0508" y="343277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6700" y="386690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6012" y="386690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5324" y="386690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4636" y="386690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3948" y="386690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3260" y="386690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572" y="386690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1884" y="386690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1196" y="387068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0508" y="387068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6700" y="428193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6012" y="428193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5324" y="428193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4636" y="428193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3948" y="428193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3260" y="428193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572" y="428193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1884" y="428193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1196" y="428571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0508" y="428571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6700" y="469090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6012" y="469090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5324" y="469090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4636" y="469090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3948" y="469090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3260" y="469090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572" y="469090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1884" y="469090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1196" y="469468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0508" y="469468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6700" y="510593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6012" y="510593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5324" y="510593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4636" y="510593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3948" y="510593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3260" y="510593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572" y="510593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1884" y="510593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1196" y="5109714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0508" y="5109714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F0A71B7-268E-0534-6F9B-88C620D5161E}"/>
              </a:ext>
            </a:extLst>
          </p:cNvPr>
          <p:cNvGrpSpPr/>
          <p:nvPr/>
        </p:nvGrpSpPr>
        <p:grpSpPr>
          <a:xfrm>
            <a:off x="1948844" y="310452"/>
            <a:ext cx="2555600" cy="5759409"/>
            <a:chOff x="507768" y="2021504"/>
            <a:chExt cx="1724958" cy="3887439"/>
          </a:xfrm>
        </p:grpSpPr>
        <p:pic>
          <p:nvPicPr>
            <p:cNvPr id="4" name="Picture 8" descr="Related image">
              <a:extLst>
                <a:ext uri="{FF2B5EF4-FFF2-40B4-BE49-F238E27FC236}">
                  <a16:creationId xmlns:a16="http://schemas.microsoft.com/office/drawing/2014/main" id="{1CD0966B-C635-26EA-F1A1-5F45A24D9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768" y="2470526"/>
              <a:ext cx="1724958" cy="3438417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22B44BF1-551D-FC6F-EAD3-92D20022F050}"/>
                </a:ext>
              </a:extLst>
            </p:cNvPr>
            <p:cNvSpPr/>
            <p:nvPr/>
          </p:nvSpPr>
          <p:spPr>
            <a:xfrm>
              <a:off x="1123019" y="2021504"/>
              <a:ext cx="494455" cy="410947"/>
            </a:xfrm>
            <a:prstGeom prst="star5">
              <a:avLst/>
            </a:prstGeom>
            <a:solidFill>
              <a:srgbClr val="FEDB65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12" descr="Image result for date of birth">
            <a:extLst>
              <a:ext uri="{FF2B5EF4-FFF2-40B4-BE49-F238E27FC236}">
                <a16:creationId xmlns:a16="http://schemas.microsoft.com/office/drawing/2014/main" id="{333DF7F4-AC4C-0F9E-0743-D09B36BAC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0485" y="3264640"/>
            <a:ext cx="677248" cy="67724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male and female signs">
            <a:extLst>
              <a:ext uri="{FF2B5EF4-FFF2-40B4-BE49-F238E27FC236}">
                <a16:creationId xmlns:a16="http://schemas.microsoft.com/office/drawing/2014/main" id="{8CD69A6B-D783-BF42-E1A0-118D9F912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7227" y="2393404"/>
            <a:ext cx="677247" cy="6904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KS2 exam results">
            <a:extLst>
              <a:ext uri="{FF2B5EF4-FFF2-40B4-BE49-F238E27FC236}">
                <a16:creationId xmlns:a16="http://schemas.microsoft.com/office/drawing/2014/main" id="{4CC8AD16-57AA-38A1-42D4-7F527151F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9257" y="4165648"/>
            <a:ext cx="1890371" cy="12579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0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3857" y="2001801"/>
            <a:ext cx="4553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EDB65"/>
              </a:solidFill>
            </a:endParaRPr>
          </a:p>
          <a:p>
            <a:endParaRPr lang="en-GB" dirty="0">
              <a:solidFill>
                <a:srgbClr val="FEDB65"/>
              </a:solidFill>
            </a:endParaRPr>
          </a:p>
          <a:p>
            <a:endParaRPr lang="en-GB" dirty="0">
              <a:solidFill>
                <a:srgbClr val="FEDB65"/>
              </a:solidFill>
            </a:endParaRPr>
          </a:p>
        </p:txBody>
      </p:sp>
      <p:sp>
        <p:nvSpPr>
          <p:cNvPr id="12" name="AutoShape 6" descr="girl%20clipart%20stick%20figure"/>
          <p:cNvSpPr>
            <a:spLocks noChangeAspect="1" noChangeArrowheads="1"/>
          </p:cNvSpPr>
          <p:nvPr/>
        </p:nvSpPr>
        <p:spPr bwMode="auto">
          <a:xfrm>
            <a:off x="7385932" y="1658957"/>
            <a:ext cx="4628696" cy="46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2329" y="299411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641" y="299411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0953" y="299411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0265" y="299411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77" y="299411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8143" y="298137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455" y="298137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6767" y="298137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079" y="2985149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5391" y="2985149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065" y="2963064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377" y="2963064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0473" y="295343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8042" y="337809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078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1240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0552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9864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176" y="297502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8488" y="297502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212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524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836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148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0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1240" y="3409149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0552" y="3409149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9864" y="3409149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176" y="341292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1180" y="298040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212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524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836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148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0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079" y="380456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622" y="420739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934" y="420739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9524" y="460865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8836" y="460865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212" y="379391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524" y="379391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836" y="379391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148" y="379391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0" y="379391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133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445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757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069" y="297502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381" y="297502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212" y="420895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524" y="420895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836" y="420895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148" y="420895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0" y="420895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133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445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757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069" y="339005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381" y="339005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212" y="464685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524" y="464685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836" y="464685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148" y="464685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0" y="464685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133" y="3824181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445" y="3824181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757" y="3824181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069" y="382795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381" y="382795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212" y="506188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524" y="506188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836" y="506188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148" y="506188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0" y="506188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133" y="423921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445" y="423921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757" y="423921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069" y="424299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381" y="424299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686" y="337888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998" y="337888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310" y="337888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622" y="337888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934" y="337888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4124" y="2985149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3436" y="2985149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2748" y="2985149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4231" y="298040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5141" y="3386274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686" y="379391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998" y="379391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310" y="379391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310" y="420935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998" y="420739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2707" y="379391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686" y="420935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212" y="547692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524" y="548069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836" y="548069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A4DC273-A968-B693-D2BD-EE1986F6E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083" y="897462"/>
            <a:ext cx="8797834" cy="20010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F29984-E5A1-8FF2-26DD-E57D6341A286}"/>
              </a:ext>
            </a:extLst>
          </p:cNvPr>
          <p:cNvGrpSpPr/>
          <p:nvPr/>
        </p:nvGrpSpPr>
        <p:grpSpPr>
          <a:xfrm>
            <a:off x="12206934" y="242475"/>
            <a:ext cx="2555600" cy="5759409"/>
            <a:chOff x="507768" y="2021504"/>
            <a:chExt cx="1724958" cy="3887439"/>
          </a:xfrm>
        </p:grpSpPr>
        <p:pic>
          <p:nvPicPr>
            <p:cNvPr id="5" name="Picture 8" descr="Related image">
              <a:extLst>
                <a:ext uri="{FF2B5EF4-FFF2-40B4-BE49-F238E27FC236}">
                  <a16:creationId xmlns:a16="http://schemas.microsoft.com/office/drawing/2014/main" id="{89277567-9647-FD5B-720D-389D3F3E6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768" y="2470526"/>
              <a:ext cx="1724958" cy="3438417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3D83244A-885D-A5E6-3461-DE919D441A29}"/>
                </a:ext>
              </a:extLst>
            </p:cNvPr>
            <p:cNvSpPr/>
            <p:nvPr/>
          </p:nvSpPr>
          <p:spPr>
            <a:xfrm>
              <a:off x="1123019" y="2021504"/>
              <a:ext cx="494455" cy="410947"/>
            </a:xfrm>
            <a:prstGeom prst="star5">
              <a:avLst/>
            </a:prstGeom>
            <a:solidFill>
              <a:srgbClr val="FEDB65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31835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3857" y="2001801"/>
            <a:ext cx="4553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EDB65"/>
              </a:solidFill>
            </a:endParaRPr>
          </a:p>
          <a:p>
            <a:endParaRPr lang="en-GB" dirty="0">
              <a:solidFill>
                <a:srgbClr val="FEDB65"/>
              </a:solidFill>
            </a:endParaRPr>
          </a:p>
          <a:p>
            <a:endParaRPr lang="en-GB" dirty="0">
              <a:solidFill>
                <a:srgbClr val="FEDB65"/>
              </a:solidFill>
            </a:endParaRPr>
          </a:p>
        </p:txBody>
      </p:sp>
      <p:sp>
        <p:nvSpPr>
          <p:cNvPr id="12" name="AutoShape 6" descr="girl%20clipart%20stick%20figure"/>
          <p:cNvSpPr>
            <a:spLocks noChangeAspect="1" noChangeArrowheads="1"/>
          </p:cNvSpPr>
          <p:nvPr/>
        </p:nvSpPr>
        <p:spPr bwMode="auto">
          <a:xfrm>
            <a:off x="1085090" y="-605034"/>
            <a:ext cx="4628696" cy="46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2329" y="299411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641" y="299411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0953" y="299411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0265" y="299411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77" y="299411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8143" y="298137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455" y="298137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6767" y="298137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079" y="2985149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5391" y="2985149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065" y="2963064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377" y="2963064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0473" y="295343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8042" y="337809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078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1240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0552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9864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176" y="297502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8488" y="297502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212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524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836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148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0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1240" y="3409149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0552" y="3409149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9864" y="3409149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176" y="341292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1180" y="298040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212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524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836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148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0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079" y="380456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622" y="420739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934" y="420739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9524" y="460865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8836" y="460865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212" y="379391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524" y="379391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836" y="379391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148" y="379391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0" y="379391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133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445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757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069" y="297502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381" y="297502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212" y="420895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524" y="420895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836" y="420895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148" y="420895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0" y="420895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133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445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757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069" y="339005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381" y="339005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212" y="464685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524" y="464685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836" y="464685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148" y="464685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0" y="464685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133" y="3824181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445" y="3824181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757" y="3824181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069" y="382795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381" y="382795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212" y="506188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524" y="506188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836" y="506188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148" y="506188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0" y="506188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133" y="423921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445" y="423921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757" y="423921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069" y="424299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381" y="424299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686" y="337888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998" y="337888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310" y="337888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622" y="337888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934" y="337888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4124" y="2985149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3436" y="2985149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2748" y="2985149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4231" y="298040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5141" y="3386274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686" y="379391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998" y="379391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310" y="379391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310" y="420935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998" y="420739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2707" y="379391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686" y="420935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212" y="547692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524" y="548069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836" y="548069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A4DC273-A968-B693-D2BD-EE1986F6E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083" y="897462"/>
            <a:ext cx="8797834" cy="200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02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3857" y="2001801"/>
            <a:ext cx="4553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EDB65"/>
              </a:solidFill>
            </a:endParaRPr>
          </a:p>
          <a:p>
            <a:endParaRPr lang="en-GB" dirty="0">
              <a:solidFill>
                <a:srgbClr val="FEDB65"/>
              </a:solidFill>
            </a:endParaRPr>
          </a:p>
          <a:p>
            <a:endParaRPr lang="en-GB" dirty="0">
              <a:solidFill>
                <a:srgbClr val="FEDB65"/>
              </a:solidFill>
            </a:endParaRPr>
          </a:p>
        </p:txBody>
      </p:sp>
      <p:sp>
        <p:nvSpPr>
          <p:cNvPr id="12" name="AutoShape 6" descr="girl%20clipart%20stick%20figure"/>
          <p:cNvSpPr>
            <a:spLocks noChangeAspect="1" noChangeArrowheads="1"/>
          </p:cNvSpPr>
          <p:nvPr/>
        </p:nvSpPr>
        <p:spPr bwMode="auto">
          <a:xfrm>
            <a:off x="1085090" y="-605034"/>
            <a:ext cx="4628696" cy="46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2329" y="299411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641" y="299411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0953" y="299411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0265" y="299411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77" y="299411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8143" y="298137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455" y="298137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6767" y="298137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079" y="2985149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5391" y="2985149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065" y="2963064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377" y="2963064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0473" y="295343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8042" y="337809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078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1240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0552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9864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176" y="297502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8488" y="297502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212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524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836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148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0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1240" y="3409149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0552" y="3409149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9864" y="3409149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176" y="341292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1180" y="298040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212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524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836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148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0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079" y="380456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622" y="420739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934" y="420739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9524" y="460865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8836" y="460865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212" y="379391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524" y="379391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836" y="379391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148" y="379391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0" y="379391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133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445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757" y="297124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069" y="297502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381" y="297502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212" y="420895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524" y="420895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836" y="420895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148" y="420895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0" y="420895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133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445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757" y="3386275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069" y="339005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381" y="339005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212" y="464685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524" y="464685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836" y="464685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148" y="464685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0" y="464685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133" y="3824181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445" y="3824181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757" y="3824181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069" y="382795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381" y="382795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212" y="506188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524" y="506188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836" y="506188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148" y="506188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60" y="506188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133" y="423921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445" y="423921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757" y="4239213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069" y="424299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381" y="424299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686" y="337888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998" y="337888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310" y="337888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622" y="337888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934" y="337888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4124" y="2985149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3436" y="2985149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2748" y="2985149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4231" y="298040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5141" y="3386274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686" y="379391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998" y="379391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310" y="3793918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310" y="420935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998" y="4207392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2707" y="379391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686" y="4209356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212" y="5476920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524" y="548069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8" descr="Related image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836" y="5480697"/>
            <a:ext cx="169312" cy="3374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A4DC273-A968-B693-D2BD-EE1986F6E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083" y="897462"/>
            <a:ext cx="8797834" cy="20010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8C5B591-7926-0611-9005-D37D4458B782}"/>
              </a:ext>
            </a:extLst>
          </p:cNvPr>
          <p:cNvGrpSpPr/>
          <p:nvPr/>
        </p:nvGrpSpPr>
        <p:grpSpPr>
          <a:xfrm>
            <a:off x="6332396" y="2633743"/>
            <a:ext cx="1447353" cy="3261817"/>
            <a:chOff x="507768" y="2021504"/>
            <a:chExt cx="1724958" cy="3887439"/>
          </a:xfrm>
        </p:grpSpPr>
        <p:pic>
          <p:nvPicPr>
            <p:cNvPr id="5" name="Picture 8" descr="Related image">
              <a:extLst>
                <a:ext uri="{FF2B5EF4-FFF2-40B4-BE49-F238E27FC236}">
                  <a16:creationId xmlns:a16="http://schemas.microsoft.com/office/drawing/2014/main" id="{A1C0D32E-32F2-D4D8-BD01-0A77F91B4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768" y="2470526"/>
              <a:ext cx="1724958" cy="3438417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2E1BB26C-DC5E-264B-045D-EEE86F217BE8}"/>
                </a:ext>
              </a:extLst>
            </p:cNvPr>
            <p:cNvSpPr/>
            <p:nvPr/>
          </p:nvSpPr>
          <p:spPr>
            <a:xfrm>
              <a:off x="1123019" y="2021504"/>
              <a:ext cx="494455" cy="410947"/>
            </a:xfrm>
            <a:prstGeom prst="star5">
              <a:avLst/>
            </a:prstGeom>
            <a:solidFill>
              <a:srgbClr val="FEDB65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67567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 descr="girl%20clipart%20stick%20figure"/>
          <p:cNvSpPr>
            <a:spLocks noChangeAspect="1" noChangeArrowheads="1"/>
          </p:cNvSpPr>
          <p:nvPr/>
        </p:nvSpPr>
        <p:spPr bwMode="auto">
          <a:xfrm>
            <a:off x="5338516" y="4732407"/>
            <a:ext cx="2216136" cy="221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15AB602-DA36-3603-F545-D1BF25F293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8857">
            <a:off x="619653" y="1732747"/>
            <a:ext cx="3008401" cy="42802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678F45-1D2E-E470-7BD8-88BEB8E7A4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8857">
            <a:off x="973392" y="2178428"/>
            <a:ext cx="2998525" cy="42802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F24672-2419-32C0-7E22-E448556CF1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8857">
            <a:off x="1280772" y="2707463"/>
            <a:ext cx="3013102" cy="42802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099D4F1-0F53-E116-6036-05FB92CF4682}"/>
              </a:ext>
            </a:extLst>
          </p:cNvPr>
          <p:cNvSpPr txBox="1"/>
          <p:nvPr/>
        </p:nvSpPr>
        <p:spPr>
          <a:xfrm>
            <a:off x="139701" y="71725"/>
            <a:ext cx="4466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FFDD66"/>
                </a:solidFill>
              </a:rPr>
              <a:t>Individual End of Year 11 Targets:</a:t>
            </a:r>
          </a:p>
          <a:p>
            <a:r>
              <a:rPr lang="en-US" sz="2400" dirty="0">
                <a:solidFill>
                  <a:srgbClr val="FFDD66"/>
                </a:solidFill>
              </a:rPr>
              <a:t>Maths Target – Grade 6</a:t>
            </a:r>
          </a:p>
          <a:p>
            <a:r>
              <a:rPr lang="en-US" sz="2400" dirty="0">
                <a:solidFill>
                  <a:srgbClr val="FFDD66"/>
                </a:solidFill>
              </a:rPr>
              <a:t>English Target  - Grade 7</a:t>
            </a:r>
          </a:p>
          <a:p>
            <a:r>
              <a:rPr lang="en-US" sz="2400" dirty="0">
                <a:solidFill>
                  <a:srgbClr val="FFDD66"/>
                </a:solidFill>
              </a:rPr>
              <a:t>Other Subjects – Grade 6</a:t>
            </a:r>
            <a:endParaRPr lang="en-GB" sz="2400" dirty="0">
              <a:solidFill>
                <a:srgbClr val="FFDD6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FBA4BA-BF94-1609-978E-2662AB50E3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373" y="156916"/>
            <a:ext cx="4791517" cy="65441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2B1B16-8584-41DB-5551-C9BC367CD86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5103">
            <a:off x="1520667" y="3488440"/>
            <a:ext cx="2940389" cy="401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6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 descr="girl%20clipart%20stick%20figure"/>
          <p:cNvSpPr>
            <a:spLocks noChangeAspect="1" noChangeArrowheads="1"/>
          </p:cNvSpPr>
          <p:nvPr/>
        </p:nvSpPr>
        <p:spPr bwMode="auto">
          <a:xfrm>
            <a:off x="1085090" y="-605034"/>
            <a:ext cx="4628696" cy="46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0E4F7-4422-156B-D087-2E7B5D96D9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17" y="132812"/>
            <a:ext cx="8732167" cy="659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62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 descr="girl%20clipart%20stick%20figure"/>
          <p:cNvSpPr>
            <a:spLocks noChangeAspect="1" noChangeArrowheads="1"/>
          </p:cNvSpPr>
          <p:nvPr/>
        </p:nvSpPr>
        <p:spPr bwMode="auto">
          <a:xfrm>
            <a:off x="1085090" y="-605034"/>
            <a:ext cx="4628696" cy="46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68578C-DCFE-7DAF-48B3-565DC16A92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900" y="223767"/>
            <a:ext cx="4597800" cy="1202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7391E3-77CA-3425-E717-9368AB14AF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9645" y="223768"/>
            <a:ext cx="3028598" cy="6419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49626-E820-106A-5C41-AD6690FD47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121" y="223768"/>
            <a:ext cx="3986524" cy="64192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EACFC7-D351-FB03-B479-B8046227384D}"/>
              </a:ext>
            </a:extLst>
          </p:cNvPr>
          <p:cNvSpPr/>
          <p:nvPr/>
        </p:nvSpPr>
        <p:spPr>
          <a:xfrm>
            <a:off x="3823778" y="5615522"/>
            <a:ext cx="3510607" cy="10187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14CE8C-E2FB-35C0-E9D5-DDB3A7189A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471" y="5653622"/>
            <a:ext cx="4130822" cy="9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97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 descr="girl%20clipart%20stick%20figure"/>
          <p:cNvSpPr>
            <a:spLocks noChangeAspect="1" noChangeArrowheads="1"/>
          </p:cNvSpPr>
          <p:nvPr/>
        </p:nvSpPr>
        <p:spPr bwMode="auto">
          <a:xfrm>
            <a:off x="5338516" y="4732407"/>
            <a:ext cx="2216136" cy="221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15AB602-DA36-3603-F545-D1BF25F293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8857">
            <a:off x="489469" y="1896490"/>
            <a:ext cx="3008401" cy="42802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678F45-1D2E-E470-7BD8-88BEB8E7A4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8857">
            <a:off x="843208" y="2342171"/>
            <a:ext cx="2998525" cy="42802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F24672-2419-32C0-7E22-E448556CF1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8857">
            <a:off x="1150588" y="2871206"/>
            <a:ext cx="3013102" cy="42802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099D4F1-0F53-E116-6036-05FB92CF4682}"/>
              </a:ext>
            </a:extLst>
          </p:cNvPr>
          <p:cNvSpPr txBox="1"/>
          <p:nvPr/>
        </p:nvSpPr>
        <p:spPr>
          <a:xfrm>
            <a:off x="6451" y="30255"/>
            <a:ext cx="4967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FFDD66"/>
                </a:solidFill>
              </a:rPr>
              <a:t>Individual End of Year 11 Targets:</a:t>
            </a:r>
          </a:p>
          <a:p>
            <a:r>
              <a:rPr lang="en-US" sz="2400" dirty="0">
                <a:solidFill>
                  <a:srgbClr val="FFDD66"/>
                </a:solidFill>
              </a:rPr>
              <a:t>Maths Target – Grade 6</a:t>
            </a:r>
          </a:p>
          <a:p>
            <a:r>
              <a:rPr lang="en-US" sz="2400" dirty="0">
                <a:solidFill>
                  <a:srgbClr val="FFDD66"/>
                </a:solidFill>
              </a:rPr>
              <a:t>English Target  - Grade 7</a:t>
            </a:r>
          </a:p>
          <a:p>
            <a:r>
              <a:rPr lang="en-US" sz="2400" dirty="0">
                <a:solidFill>
                  <a:srgbClr val="FFDD66"/>
                </a:solidFill>
              </a:rPr>
              <a:t>Other Subjects – Grade 6</a:t>
            </a:r>
            <a:endParaRPr lang="en-GB" sz="2400" dirty="0">
              <a:solidFill>
                <a:srgbClr val="FFDD6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FBA4BA-BF94-1609-978E-2662AB50E3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560" y="169345"/>
            <a:ext cx="4791517" cy="65441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2B1B16-8584-41DB-5551-C9BC367CD86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5103">
            <a:off x="1390483" y="3652183"/>
            <a:ext cx="2940389" cy="40159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9D1A767-1063-DEDB-D934-91EE50023708}"/>
                  </a:ext>
                </a:extLst>
              </p14:cNvPr>
              <p14:cNvContentPartPr/>
              <p14:nvPr/>
            </p14:nvContentPartPr>
            <p14:xfrm>
              <a:off x="4373398" y="3366000"/>
              <a:ext cx="5415840" cy="3492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9D1A767-1063-DEDB-D934-91EE5002370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37398" y="3330000"/>
                <a:ext cx="5487480" cy="356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522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E268912-504E-E03B-774F-F7C7197CC8A2}"/>
              </a:ext>
            </a:extLst>
          </p:cNvPr>
          <p:cNvSpPr/>
          <p:nvPr/>
        </p:nvSpPr>
        <p:spPr>
          <a:xfrm>
            <a:off x="6563033" y="267779"/>
            <a:ext cx="5383162" cy="57495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Year 8!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Mr</a:t>
            </a:r>
            <a:r>
              <a:rPr lang="en-US" dirty="0"/>
              <a:t> Jackson</a:t>
            </a:r>
          </a:p>
          <a:p>
            <a:pPr marL="0" indent="0">
              <a:buNone/>
            </a:pPr>
            <a:r>
              <a:rPr lang="en-US" dirty="0" err="1"/>
              <a:t>Mr</a:t>
            </a:r>
            <a:r>
              <a:rPr lang="en-US" dirty="0"/>
              <a:t> </a:t>
            </a:r>
            <a:r>
              <a:rPr lang="en-US" dirty="0" err="1"/>
              <a:t>Pring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Miss Hedges</a:t>
            </a:r>
          </a:p>
          <a:p>
            <a:pPr marL="0" indent="0">
              <a:buNone/>
            </a:pPr>
            <a:r>
              <a:rPr lang="en-US" dirty="0"/>
              <a:t>Miss Cheng (formerly 7THU)</a:t>
            </a:r>
          </a:p>
          <a:p>
            <a:pPr marL="0" indent="0">
              <a:buNone/>
            </a:pPr>
            <a:r>
              <a:rPr lang="en-US" dirty="0" err="1"/>
              <a:t>Ms</a:t>
            </a:r>
            <a:r>
              <a:rPr lang="en-US" dirty="0"/>
              <a:t> McGowan and </a:t>
            </a:r>
            <a:r>
              <a:rPr lang="en-US" dirty="0" err="1"/>
              <a:t>Mr</a:t>
            </a:r>
            <a:r>
              <a:rPr lang="en-US" dirty="0"/>
              <a:t> Luke</a:t>
            </a:r>
          </a:p>
          <a:p>
            <a:pPr marL="0" indent="0">
              <a:buNone/>
            </a:pPr>
            <a:r>
              <a:rPr lang="en-US" dirty="0" err="1"/>
              <a:t>Mr</a:t>
            </a:r>
            <a:r>
              <a:rPr lang="en-US" dirty="0"/>
              <a:t> </a:t>
            </a:r>
            <a:r>
              <a:rPr lang="en-US" dirty="0" err="1"/>
              <a:t>Hinchcliffe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Mr</a:t>
            </a:r>
            <a:r>
              <a:rPr lang="en-US" dirty="0"/>
              <a:t> Warren</a:t>
            </a:r>
          </a:p>
          <a:p>
            <a:pPr marL="0" indent="0">
              <a:buNone/>
            </a:pPr>
            <a:r>
              <a:rPr lang="en-US" dirty="0"/>
              <a:t>Miss Pratt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E97E2-EA5C-3D84-C1F4-2A7F8293A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5265" y="365126"/>
            <a:ext cx="1681316" cy="1829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C80FCE-6D95-B8A7-2BC4-D6FEDD450A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7233" y="365126"/>
            <a:ext cx="1681315" cy="1829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7164D5-CB15-62B6-585A-692003FE4F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9200" y="365126"/>
            <a:ext cx="1723922" cy="18291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ADDA48-9937-0624-5E01-282B6D1C4C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5" y="2194228"/>
            <a:ext cx="1681317" cy="1829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8396DE-8120-0EFD-0110-E6DF0D8D5C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8548" y="2194228"/>
            <a:ext cx="1713271" cy="1829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3EB8C6-CC53-F256-1CA6-CA6A7A9DCB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3962" y="4023330"/>
            <a:ext cx="1723920" cy="18432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2E65B2-BC3D-1981-D75E-5AA4165187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7232" y="4023330"/>
            <a:ext cx="1702621" cy="18432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27157D-24B6-5FAF-B928-BAD6D1308A3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9849" y="4023330"/>
            <a:ext cx="1681320" cy="18432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EE26DC-C933-DDAF-8146-BA8966EC3E4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7885" y="2194227"/>
            <a:ext cx="1709509" cy="1829102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517C2EC-95A7-1139-6CFC-D82E57C24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306543"/>
              </p:ext>
            </p:extLst>
          </p:nvPr>
        </p:nvGraphicFramePr>
        <p:xfrm>
          <a:off x="6703962" y="358052"/>
          <a:ext cx="5139813" cy="55014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3271">
                  <a:extLst>
                    <a:ext uri="{9D8B030D-6E8A-4147-A177-3AD203B41FA5}">
                      <a16:colId xmlns:a16="http://schemas.microsoft.com/office/drawing/2014/main" val="1737487046"/>
                    </a:ext>
                  </a:extLst>
                </a:gridCol>
                <a:gridCol w="1713271">
                  <a:extLst>
                    <a:ext uri="{9D8B030D-6E8A-4147-A177-3AD203B41FA5}">
                      <a16:colId xmlns:a16="http://schemas.microsoft.com/office/drawing/2014/main" val="399092136"/>
                    </a:ext>
                  </a:extLst>
                </a:gridCol>
                <a:gridCol w="1713271">
                  <a:extLst>
                    <a:ext uri="{9D8B030D-6E8A-4147-A177-3AD203B41FA5}">
                      <a16:colId xmlns:a16="http://schemas.microsoft.com/office/drawing/2014/main" val="3829268119"/>
                    </a:ext>
                  </a:extLst>
                </a:gridCol>
              </a:tblGrid>
              <a:tr h="18338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351233"/>
                  </a:ext>
                </a:extLst>
              </a:tr>
              <a:tr h="18338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188673"/>
                  </a:ext>
                </a:extLst>
              </a:tr>
              <a:tr h="18338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61025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04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 descr="girl%20clipart%20stick%20figure"/>
          <p:cNvSpPr>
            <a:spLocks noChangeAspect="1" noChangeArrowheads="1"/>
          </p:cNvSpPr>
          <p:nvPr/>
        </p:nvSpPr>
        <p:spPr bwMode="auto">
          <a:xfrm>
            <a:off x="1085090" y="-605034"/>
            <a:ext cx="4628696" cy="46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C9B845-C3F5-AFA6-9B94-524B8BC26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7" y="233964"/>
            <a:ext cx="9366185" cy="614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34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 descr="girl%20clipart%20stick%20figure"/>
          <p:cNvSpPr>
            <a:spLocks noChangeAspect="1" noChangeArrowheads="1"/>
          </p:cNvSpPr>
          <p:nvPr/>
        </p:nvSpPr>
        <p:spPr bwMode="auto">
          <a:xfrm>
            <a:off x="1085090" y="-605034"/>
            <a:ext cx="4628696" cy="46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68578C-DCFE-7DAF-48B3-565DC16A92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900" y="223767"/>
            <a:ext cx="4597800" cy="1202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7391E3-77CA-3425-E717-9368AB14AF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9645" y="223768"/>
            <a:ext cx="3028598" cy="6419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49626-E820-106A-5C41-AD6690FD47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121" y="223768"/>
            <a:ext cx="3986524" cy="64192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EACFC7-D351-FB03-B479-B8046227384D}"/>
              </a:ext>
            </a:extLst>
          </p:cNvPr>
          <p:cNvSpPr/>
          <p:nvPr/>
        </p:nvSpPr>
        <p:spPr>
          <a:xfrm>
            <a:off x="3823778" y="5615522"/>
            <a:ext cx="3510607" cy="10187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8590ED-06C2-9452-E78A-E2F6721BDE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471" y="5666322"/>
            <a:ext cx="3628978" cy="86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90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 descr="girl%20clipart%20stick%20figure"/>
          <p:cNvSpPr>
            <a:spLocks noChangeAspect="1" noChangeArrowheads="1"/>
          </p:cNvSpPr>
          <p:nvPr/>
        </p:nvSpPr>
        <p:spPr bwMode="auto">
          <a:xfrm>
            <a:off x="1085090" y="-605034"/>
            <a:ext cx="4628696" cy="46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7391E3-77CA-3425-E717-9368AB14A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9645" y="223768"/>
            <a:ext cx="3028598" cy="6419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49626-E820-106A-5C41-AD6690FD47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121" y="223768"/>
            <a:ext cx="3986524" cy="64192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EACFC7-D351-FB03-B479-B8046227384D}"/>
              </a:ext>
            </a:extLst>
          </p:cNvPr>
          <p:cNvSpPr/>
          <p:nvPr/>
        </p:nvSpPr>
        <p:spPr>
          <a:xfrm>
            <a:off x="3823778" y="5615522"/>
            <a:ext cx="3510607" cy="10187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8590ED-06C2-9452-E78A-E2F6721BD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471" y="5666322"/>
            <a:ext cx="3628978" cy="861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01F354-A78B-94FC-D217-99E5C4358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120" y="214994"/>
            <a:ext cx="11064179" cy="64557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E6496A-5520-82C4-A5C2-CDD65A1C2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48" y="5717122"/>
            <a:ext cx="3628978" cy="86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81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8TWR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Name of tutor – </a:t>
            </a:r>
            <a:r>
              <a:rPr lang="en-US" dirty="0" err="1"/>
              <a:t>Mr</a:t>
            </a:r>
            <a:r>
              <a:rPr lang="en-US" dirty="0"/>
              <a:t> Warren</a:t>
            </a:r>
          </a:p>
          <a:p>
            <a:pPr marL="0" indent="0">
              <a:buNone/>
            </a:pPr>
            <a:r>
              <a:rPr lang="en-US" dirty="0"/>
              <a:t>Email address – warrant@wallingfordschool.com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0FEAB2-5109-4947-953E-650FA43958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505" y="2954104"/>
            <a:ext cx="9144000" cy="335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89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8KPR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Name of tutor – Miss Pratt</a:t>
            </a:r>
          </a:p>
          <a:p>
            <a:pPr marL="0" indent="0">
              <a:buNone/>
            </a:pPr>
            <a:r>
              <a:rPr lang="en-US" dirty="0"/>
              <a:t>Email address – prattk@wallingfordschool.com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7C611-FF1B-FC4A-A2E3-81C8D10555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547" y="3347152"/>
            <a:ext cx="8319541" cy="296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55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8EH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Name of tutor – Miss Hedges</a:t>
            </a:r>
          </a:p>
          <a:p>
            <a:pPr marL="0" indent="0">
              <a:buNone/>
            </a:pPr>
            <a:r>
              <a:rPr lang="en-US" dirty="0"/>
              <a:t>Email address – hedgese@wallingfordschool.com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F8CB0-9400-8544-BC67-62DF7AFD2F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819308"/>
            <a:ext cx="7285220" cy="367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78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8ACH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Name of tutor – Miss Cheng</a:t>
            </a:r>
          </a:p>
          <a:p>
            <a:pPr marL="0" indent="0">
              <a:buNone/>
            </a:pPr>
            <a:r>
              <a:rPr lang="en-US" dirty="0"/>
              <a:t>Email address – chenga@wallingfordschool.com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7EFD2-CFB4-F848-8208-69DBC4B40D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708" y="3222885"/>
            <a:ext cx="9144000" cy="275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23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8JJC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Name of tutor – </a:t>
            </a:r>
            <a:r>
              <a:rPr lang="en-US" dirty="0" err="1"/>
              <a:t>Mr</a:t>
            </a:r>
            <a:r>
              <a:rPr lang="en-US" dirty="0"/>
              <a:t> Jackson</a:t>
            </a:r>
          </a:p>
          <a:p>
            <a:pPr marL="0" indent="0">
              <a:buNone/>
            </a:pPr>
            <a:r>
              <a:rPr lang="en-US" dirty="0"/>
              <a:t>Email address – jacksonj@wallingfordschool.com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537" y="3428999"/>
            <a:ext cx="8645051" cy="29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50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8OP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Name of tutor – </a:t>
            </a:r>
            <a:r>
              <a:rPr lang="en-US" dirty="0" err="1"/>
              <a:t>Mr</a:t>
            </a:r>
            <a:r>
              <a:rPr lang="en-US" dirty="0"/>
              <a:t> </a:t>
            </a:r>
            <a:r>
              <a:rPr lang="en-US" dirty="0" err="1"/>
              <a:t>Pring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Email address – pringo@wallingfordschool.com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C0E1C-A98D-B645-BDA0-09CEA268BE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767" y="3046308"/>
            <a:ext cx="9144000" cy="29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24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8GHI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Name of tutor – </a:t>
            </a:r>
            <a:r>
              <a:rPr lang="en-US" dirty="0" err="1"/>
              <a:t>Mr</a:t>
            </a:r>
            <a:r>
              <a:rPr lang="en-US" dirty="0"/>
              <a:t> Hinchliffe</a:t>
            </a:r>
          </a:p>
          <a:p>
            <a:pPr marL="0" indent="0">
              <a:buNone/>
            </a:pPr>
            <a:r>
              <a:rPr lang="en-US" dirty="0"/>
              <a:t>Email address – hinchliffeg@wallingfordschool.com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C1024A-1F0B-714D-9E16-AEB2CA52FE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37" y="2980883"/>
            <a:ext cx="8244591" cy="333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2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1" y="193430"/>
            <a:ext cx="10515600" cy="741119"/>
          </a:xfrm>
        </p:spPr>
        <p:txBody>
          <a:bodyPr>
            <a:normAutofit/>
          </a:bodyPr>
          <a:lstStyle/>
          <a:p>
            <a:r>
              <a:rPr lang="en-GB" sz="3600" dirty="0"/>
              <a:t>Important Parts to the Year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22509"/>
              </p:ext>
            </p:extLst>
          </p:nvPr>
        </p:nvGraphicFramePr>
        <p:xfrm>
          <a:off x="386861" y="1022474"/>
          <a:ext cx="7902700" cy="46136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2700">
                  <a:extLst>
                    <a:ext uri="{9D8B030D-6E8A-4147-A177-3AD203B41FA5}">
                      <a16:colId xmlns:a16="http://schemas.microsoft.com/office/drawing/2014/main" val="2864350715"/>
                    </a:ext>
                  </a:extLst>
                </a:gridCol>
              </a:tblGrid>
              <a:tr h="523882">
                <a:tc>
                  <a:txBody>
                    <a:bodyPr/>
                    <a:lstStyle/>
                    <a:p>
                      <a:r>
                        <a:rPr lang="en-GB" sz="2800" dirty="0"/>
                        <a:t>School 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144421"/>
                  </a:ext>
                </a:extLst>
              </a:tr>
              <a:tr h="8917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KS3 assessment weeks</a:t>
                      </a:r>
                      <a:r>
                        <a:rPr lang="en-GB" sz="2800" baseline="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/>
                        <a:t>(Dec and end of year)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96904"/>
                  </a:ext>
                </a:extLst>
              </a:tr>
              <a:tr h="523882">
                <a:tc>
                  <a:txBody>
                    <a:bodyPr/>
                    <a:lstStyle/>
                    <a:p>
                      <a:r>
                        <a:rPr lang="en-GB" sz="2800" dirty="0"/>
                        <a:t>Celebration evenings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778606"/>
                  </a:ext>
                </a:extLst>
              </a:tr>
              <a:tr h="509546">
                <a:tc>
                  <a:txBody>
                    <a:bodyPr/>
                    <a:lstStyle/>
                    <a:p>
                      <a:r>
                        <a:rPr lang="en-GB" sz="2800" dirty="0"/>
                        <a:t>House matches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973919"/>
                  </a:ext>
                </a:extLst>
              </a:tr>
              <a:tr h="523882">
                <a:tc>
                  <a:txBody>
                    <a:bodyPr/>
                    <a:lstStyle/>
                    <a:p>
                      <a:r>
                        <a:rPr lang="en-GB" sz="2800" dirty="0"/>
                        <a:t>Boulogne / Aachen Trip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249536"/>
                  </a:ext>
                </a:extLst>
              </a:tr>
              <a:tr h="634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#GetReading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909091"/>
                  </a:ext>
                </a:extLst>
              </a:tr>
              <a:tr h="821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Mental Health support for students and workshops  for parents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989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882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8EMC/DL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Name of tutor – </a:t>
            </a:r>
            <a:r>
              <a:rPr lang="en-US" dirty="0" err="1"/>
              <a:t>Ms</a:t>
            </a:r>
            <a:r>
              <a:rPr lang="en-US" dirty="0"/>
              <a:t> McGowan and </a:t>
            </a:r>
            <a:r>
              <a:rPr lang="en-US" dirty="0" err="1"/>
              <a:t>Mr</a:t>
            </a:r>
            <a:r>
              <a:rPr lang="en-US" dirty="0"/>
              <a:t> Luke</a:t>
            </a:r>
          </a:p>
          <a:p>
            <a:pPr marL="0" indent="0">
              <a:buNone/>
            </a:pPr>
            <a:r>
              <a:rPr lang="en-US" dirty="0"/>
              <a:t>Email address – mcgowane@wallingfordschool.com &amp; 			                 luked@wallingfordschool.com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7886E-7804-E64E-BD11-7AB19A8D33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062" y="3282844"/>
            <a:ext cx="6716843" cy="33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06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the form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Tutor time – a good start to the day</a:t>
            </a:r>
          </a:p>
          <a:p>
            <a:r>
              <a:rPr lang="en-US" dirty="0"/>
              <a:t>#</a:t>
            </a:r>
            <a:r>
              <a:rPr lang="en-US" dirty="0" err="1"/>
              <a:t>GetReading</a:t>
            </a:r>
            <a:endParaRPr lang="en-US" dirty="0"/>
          </a:p>
          <a:p>
            <a:r>
              <a:rPr lang="en-US" dirty="0"/>
              <a:t>First point of contact</a:t>
            </a:r>
          </a:p>
          <a:p>
            <a:r>
              <a:rPr lang="en-US" dirty="0"/>
              <a:t>PSHE</a:t>
            </a:r>
          </a:p>
          <a:p>
            <a:r>
              <a:rPr lang="en-US" dirty="0"/>
              <a:t>Reflection on progress report</a:t>
            </a:r>
          </a:p>
          <a:p>
            <a:r>
              <a:rPr lang="en-US" dirty="0"/>
              <a:t>Support and challenge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507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habits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Attend school regularly and on time</a:t>
            </a:r>
          </a:p>
          <a:p>
            <a:r>
              <a:rPr lang="en-US" dirty="0"/>
              <a:t>Get into a term time routine</a:t>
            </a:r>
          </a:p>
          <a:p>
            <a:r>
              <a:rPr lang="en-US" dirty="0"/>
              <a:t>Limit devices in bedrooms / overnight</a:t>
            </a:r>
          </a:p>
          <a:p>
            <a:r>
              <a:rPr lang="en-US" dirty="0"/>
              <a:t>Encourage your child to complete and hand in homework on time</a:t>
            </a:r>
          </a:p>
          <a:p>
            <a:r>
              <a:rPr lang="en-US" dirty="0"/>
              <a:t>Talk to your child about what they are 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107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Attendance – at least 95% (did you know 90% attendance means you end up missing a whole half term over 2 years?)</a:t>
            </a:r>
          </a:p>
          <a:p>
            <a:endParaRPr lang="en-GB" dirty="0"/>
          </a:p>
          <a:p>
            <a:r>
              <a:rPr lang="en-GB" dirty="0"/>
              <a:t>Punctuality – school starts at 8.35am</a:t>
            </a:r>
          </a:p>
          <a:p>
            <a:endParaRPr lang="en-GB" dirty="0"/>
          </a:p>
          <a:p>
            <a:r>
              <a:rPr lang="en-GB" dirty="0"/>
              <a:t>Uniform</a:t>
            </a:r>
          </a:p>
        </p:txBody>
      </p:sp>
    </p:spTree>
    <p:extLst>
      <p:ext uri="{BB962C8B-B14F-4D97-AF65-F5344CB8AC3E}">
        <p14:creationId xmlns:p14="http://schemas.microsoft.com/office/powerpoint/2010/main" val="4030920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do if there is a problem?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90006" cy="4351338"/>
          </a:xfrm>
        </p:spPr>
        <p:txBody>
          <a:bodyPr/>
          <a:lstStyle/>
          <a:p>
            <a:r>
              <a:rPr lang="en-US" dirty="0"/>
              <a:t>Contact me!</a:t>
            </a:r>
          </a:p>
          <a:p>
            <a:r>
              <a:rPr lang="en-US" dirty="0"/>
              <a:t>Contact the head of year (</a:t>
            </a:r>
            <a:r>
              <a:rPr lang="en-US" dirty="0" err="1"/>
              <a:t>Mr</a:t>
            </a:r>
            <a:r>
              <a:rPr lang="en-US" dirty="0"/>
              <a:t> Choi) – choif@wallingfordschool.com</a:t>
            </a:r>
          </a:p>
          <a:p>
            <a:r>
              <a:rPr lang="en-US" dirty="0"/>
              <a:t>Use the get help button on the school website</a:t>
            </a:r>
          </a:p>
          <a:p>
            <a:r>
              <a:rPr lang="en-US" dirty="0"/>
              <a:t>Encourage your child to talk to a member of staff at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15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Wallingford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All students will receive a first class education and leave us ‘able and qualified’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We believe every student deserves to be challenged and inspired and our teachers deliver our knowledge rich curriculum.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place great emphasis in supporting our young people to find their place in society and encourage them to play an active party in our school community – through house competitions, enrichment activities and a variety of trips.</a:t>
            </a:r>
          </a:p>
        </p:txBody>
      </p:sp>
    </p:spTree>
    <p:extLst>
      <p:ext uri="{BB962C8B-B14F-4D97-AF65-F5344CB8AC3E}">
        <p14:creationId xmlns:p14="http://schemas.microsoft.com/office/powerpoint/2010/main" val="92667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Curriculum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Broad and balanced</a:t>
            </a:r>
          </a:p>
          <a:p>
            <a:r>
              <a:rPr lang="en-GB" dirty="0"/>
              <a:t>Maths and Language sets; rest is mixed ability</a:t>
            </a:r>
          </a:p>
          <a:p>
            <a:r>
              <a:rPr lang="en-GB" dirty="0"/>
              <a:t>Homework set regularly using </a:t>
            </a:r>
            <a:r>
              <a:rPr lang="en-GB" dirty="0" err="1"/>
              <a:t>Satchel:One</a:t>
            </a:r>
            <a:endParaRPr lang="en-GB" dirty="0"/>
          </a:p>
          <a:p>
            <a:r>
              <a:rPr lang="en-GB" dirty="0"/>
              <a:t>Targets </a:t>
            </a:r>
          </a:p>
          <a:p>
            <a:r>
              <a:rPr lang="en-GB" dirty="0"/>
              <a:t>Progress Reports</a:t>
            </a:r>
          </a:p>
          <a:p>
            <a:r>
              <a:rPr lang="en-GB" dirty="0"/>
              <a:t>Preparation for assessments</a:t>
            </a:r>
          </a:p>
          <a:p>
            <a:r>
              <a:rPr lang="en-GB" dirty="0"/>
              <a:t>Reflection on progress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40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8917" y="1877761"/>
            <a:ext cx="4553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EDB65"/>
              </a:solidFill>
            </a:endParaRPr>
          </a:p>
          <a:p>
            <a:endParaRPr lang="en-GB" dirty="0">
              <a:solidFill>
                <a:srgbClr val="FEDB65"/>
              </a:solidFill>
            </a:endParaRPr>
          </a:p>
          <a:p>
            <a:endParaRPr lang="en-GB" dirty="0">
              <a:solidFill>
                <a:srgbClr val="FEDB65"/>
              </a:solidFill>
            </a:endParaRPr>
          </a:p>
        </p:txBody>
      </p:sp>
      <p:sp>
        <p:nvSpPr>
          <p:cNvPr id="12" name="AutoShape 6" descr="girl%20clipart%20stick%20figure"/>
          <p:cNvSpPr>
            <a:spLocks noChangeAspect="1" noChangeArrowheads="1"/>
          </p:cNvSpPr>
          <p:nvPr/>
        </p:nvSpPr>
        <p:spPr bwMode="auto">
          <a:xfrm>
            <a:off x="1679575" y="-144463"/>
            <a:ext cx="4628696" cy="46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4B294-24A3-AC33-C86A-D0D1CDF2C05F}"/>
              </a:ext>
            </a:extLst>
          </p:cNvPr>
          <p:cNvSpPr txBox="1"/>
          <p:nvPr/>
        </p:nvSpPr>
        <p:spPr>
          <a:xfrm>
            <a:off x="838200" y="100231"/>
            <a:ext cx="1082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FEDB65"/>
                </a:solidFill>
                <a:latin typeface="Eras Light ITC" panose="020B0402030504020804" pitchFamily="34" charset="0"/>
              </a:rPr>
              <a:t>Assessment, Feedback and Reflection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0D5DF95C-91AD-7F69-F9CF-5F244CAF25AD}"/>
              </a:ext>
            </a:extLst>
          </p:cNvPr>
          <p:cNvGraphicFramePr/>
          <p:nvPr/>
        </p:nvGraphicFramePr>
        <p:xfrm>
          <a:off x="3156154" y="126918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1250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005580"/>
            <a:ext cx="4553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EDB65"/>
              </a:solidFill>
            </a:endParaRPr>
          </a:p>
          <a:p>
            <a:endParaRPr lang="en-GB" dirty="0">
              <a:solidFill>
                <a:srgbClr val="FEDB65"/>
              </a:solidFill>
            </a:endParaRPr>
          </a:p>
          <a:p>
            <a:endParaRPr lang="en-GB" dirty="0">
              <a:solidFill>
                <a:srgbClr val="FEDB65"/>
              </a:solidFill>
            </a:endParaRPr>
          </a:p>
        </p:txBody>
      </p:sp>
      <p:sp>
        <p:nvSpPr>
          <p:cNvPr id="12" name="AutoShape 6" descr="girl%20clipart%20stick%20figure"/>
          <p:cNvSpPr>
            <a:spLocks noChangeAspect="1" noChangeArrowheads="1"/>
          </p:cNvSpPr>
          <p:nvPr/>
        </p:nvSpPr>
        <p:spPr bwMode="auto">
          <a:xfrm>
            <a:off x="1679575" y="-144463"/>
            <a:ext cx="4628696" cy="46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0D5DF95C-91AD-7F69-F9CF-5F244CAF25AD}"/>
              </a:ext>
            </a:extLst>
          </p:cNvPr>
          <p:cNvGraphicFramePr/>
          <p:nvPr/>
        </p:nvGraphicFramePr>
        <p:xfrm>
          <a:off x="1021237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Arrow: Right 17">
            <a:extLst>
              <a:ext uri="{FF2B5EF4-FFF2-40B4-BE49-F238E27FC236}">
                <a16:creationId xmlns:a16="http://schemas.microsoft.com/office/drawing/2014/main" id="{76CB4528-D7B1-B4A8-3D97-5477392F694A}"/>
              </a:ext>
            </a:extLst>
          </p:cNvPr>
          <p:cNvSpPr/>
          <p:nvPr/>
        </p:nvSpPr>
        <p:spPr>
          <a:xfrm>
            <a:off x="5732522" y="2812792"/>
            <a:ext cx="1577418" cy="402996"/>
          </a:xfrm>
          <a:prstGeom prst="rightArrow">
            <a:avLst/>
          </a:prstGeom>
          <a:solidFill>
            <a:srgbClr val="B5CBE7"/>
          </a:solidFill>
          <a:ln>
            <a:solidFill>
              <a:srgbClr val="B5CB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5E9059-1470-24B4-F131-142BEE4029C3}"/>
              </a:ext>
            </a:extLst>
          </p:cNvPr>
          <p:cNvSpPr txBox="1"/>
          <p:nvPr/>
        </p:nvSpPr>
        <p:spPr>
          <a:xfrm>
            <a:off x="7603254" y="1432056"/>
            <a:ext cx="2400479" cy="923330"/>
          </a:xfrm>
          <a:prstGeom prst="rect">
            <a:avLst/>
          </a:prstGeom>
          <a:solidFill>
            <a:srgbClr val="5B9BD5"/>
          </a:solidFill>
          <a:ln w="38100">
            <a:solidFill>
              <a:srgbClr val="B5CBE7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>
                <a:solidFill>
                  <a:schemeClr val="bg1"/>
                </a:solidFill>
              </a:rPr>
              <a:t>Progress Reports</a:t>
            </a:r>
          </a:p>
          <a:p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FC40DE-B819-D7EA-F934-37901CBE9BFF}"/>
              </a:ext>
            </a:extLst>
          </p:cNvPr>
          <p:cNvSpPr txBox="1"/>
          <p:nvPr/>
        </p:nvSpPr>
        <p:spPr>
          <a:xfrm>
            <a:off x="7603253" y="2598871"/>
            <a:ext cx="2400479" cy="923330"/>
          </a:xfrm>
          <a:prstGeom prst="rect">
            <a:avLst/>
          </a:prstGeom>
          <a:solidFill>
            <a:srgbClr val="5B9BD5"/>
          </a:solidFill>
          <a:ln w="38100">
            <a:solidFill>
              <a:srgbClr val="B5CBE7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>
                <a:solidFill>
                  <a:schemeClr val="bg1"/>
                </a:solidFill>
              </a:rPr>
              <a:t>Feedback Evening</a:t>
            </a:r>
          </a:p>
          <a:p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F56E26-C67F-CEE0-00BE-4D38FC5F0746}"/>
              </a:ext>
            </a:extLst>
          </p:cNvPr>
          <p:cNvSpPr txBox="1"/>
          <p:nvPr/>
        </p:nvSpPr>
        <p:spPr>
          <a:xfrm>
            <a:off x="7603253" y="3780352"/>
            <a:ext cx="2400479" cy="938719"/>
          </a:xfrm>
          <a:prstGeom prst="rect">
            <a:avLst/>
          </a:prstGeom>
          <a:solidFill>
            <a:srgbClr val="5B9BD5"/>
          </a:solidFill>
          <a:ln w="38100">
            <a:solidFill>
              <a:srgbClr val="B5CBE7"/>
            </a:solidFill>
          </a:ln>
        </p:spPr>
        <p:txBody>
          <a:bodyPr wrap="square" rtlCol="0">
            <a:spAutoFit/>
          </a:bodyPr>
          <a:lstStyle/>
          <a:p>
            <a:endParaRPr lang="en-US" sz="900" dirty="0"/>
          </a:p>
          <a:p>
            <a:pPr algn="ctr"/>
            <a:r>
              <a:rPr lang="en-US" dirty="0">
                <a:solidFill>
                  <a:schemeClr val="bg1"/>
                </a:solidFill>
              </a:rPr>
              <a:t>End of Year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Assessment Scores</a:t>
            </a:r>
          </a:p>
          <a:p>
            <a:endParaRPr lang="en-GB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E3A59-9C01-ADE2-4F53-67EF4660D363}"/>
              </a:ext>
            </a:extLst>
          </p:cNvPr>
          <p:cNvSpPr txBox="1"/>
          <p:nvPr/>
        </p:nvSpPr>
        <p:spPr>
          <a:xfrm>
            <a:off x="838200" y="100231"/>
            <a:ext cx="1082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FEDB65"/>
                </a:solidFill>
                <a:latin typeface="Eras Light ITC" panose="020B0402030504020804" pitchFamily="34" charset="0"/>
              </a:rPr>
              <a:t>Assessment, Feedback and Reflection</a:t>
            </a:r>
          </a:p>
        </p:txBody>
      </p:sp>
    </p:spTree>
    <p:extLst>
      <p:ext uri="{BB962C8B-B14F-4D97-AF65-F5344CB8AC3E}">
        <p14:creationId xmlns:p14="http://schemas.microsoft.com/office/powerpoint/2010/main" val="493577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005580"/>
            <a:ext cx="4553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EDB65"/>
              </a:solidFill>
            </a:endParaRPr>
          </a:p>
          <a:p>
            <a:endParaRPr lang="en-GB" dirty="0">
              <a:solidFill>
                <a:srgbClr val="FEDB65"/>
              </a:solidFill>
            </a:endParaRPr>
          </a:p>
          <a:p>
            <a:endParaRPr lang="en-GB" dirty="0">
              <a:solidFill>
                <a:srgbClr val="FEDB65"/>
              </a:solidFill>
            </a:endParaRPr>
          </a:p>
        </p:txBody>
      </p:sp>
      <p:sp>
        <p:nvSpPr>
          <p:cNvPr id="12" name="AutoShape 6" descr="girl%20clipart%20stick%20figure"/>
          <p:cNvSpPr>
            <a:spLocks noChangeAspect="1" noChangeArrowheads="1"/>
          </p:cNvSpPr>
          <p:nvPr/>
        </p:nvSpPr>
        <p:spPr bwMode="auto">
          <a:xfrm>
            <a:off x="1679575" y="-144463"/>
            <a:ext cx="4628696" cy="46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0D5DF95C-91AD-7F69-F9CF-5F244CAF25AD}"/>
              </a:ext>
            </a:extLst>
          </p:cNvPr>
          <p:cNvGraphicFramePr/>
          <p:nvPr/>
        </p:nvGraphicFramePr>
        <p:xfrm>
          <a:off x="1021237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Arrow: Right 17">
            <a:extLst>
              <a:ext uri="{FF2B5EF4-FFF2-40B4-BE49-F238E27FC236}">
                <a16:creationId xmlns:a16="http://schemas.microsoft.com/office/drawing/2014/main" id="{76CB4528-D7B1-B4A8-3D97-5477392F694A}"/>
              </a:ext>
            </a:extLst>
          </p:cNvPr>
          <p:cNvSpPr/>
          <p:nvPr/>
        </p:nvSpPr>
        <p:spPr>
          <a:xfrm>
            <a:off x="5732522" y="2812792"/>
            <a:ext cx="1577418" cy="402996"/>
          </a:xfrm>
          <a:prstGeom prst="rightArrow">
            <a:avLst/>
          </a:prstGeom>
          <a:solidFill>
            <a:srgbClr val="B5CBE7"/>
          </a:solidFill>
          <a:ln>
            <a:solidFill>
              <a:srgbClr val="B5CB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5E9059-1470-24B4-F131-142BEE4029C3}"/>
              </a:ext>
            </a:extLst>
          </p:cNvPr>
          <p:cNvSpPr txBox="1"/>
          <p:nvPr/>
        </p:nvSpPr>
        <p:spPr>
          <a:xfrm>
            <a:off x="7603254" y="1432057"/>
            <a:ext cx="2400479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B5CBE7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2000" b="1" u="sng" dirty="0">
                <a:solidFill>
                  <a:schemeClr val="bg1"/>
                </a:solidFill>
              </a:rPr>
              <a:t>Progress Reports</a:t>
            </a:r>
          </a:p>
          <a:p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FC40DE-B819-D7EA-F934-37901CBE9BFF}"/>
              </a:ext>
            </a:extLst>
          </p:cNvPr>
          <p:cNvSpPr txBox="1"/>
          <p:nvPr/>
        </p:nvSpPr>
        <p:spPr>
          <a:xfrm>
            <a:off x="7603253" y="2598871"/>
            <a:ext cx="2400479" cy="923330"/>
          </a:xfrm>
          <a:prstGeom prst="rect">
            <a:avLst/>
          </a:prstGeom>
          <a:solidFill>
            <a:srgbClr val="5B9BD5"/>
          </a:solidFill>
          <a:ln w="38100">
            <a:solidFill>
              <a:srgbClr val="B5CBE7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>
                <a:solidFill>
                  <a:schemeClr val="bg1"/>
                </a:solidFill>
              </a:rPr>
              <a:t>Feedback Evening</a:t>
            </a:r>
          </a:p>
          <a:p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F56E26-C67F-CEE0-00BE-4D38FC5F0746}"/>
              </a:ext>
            </a:extLst>
          </p:cNvPr>
          <p:cNvSpPr txBox="1"/>
          <p:nvPr/>
        </p:nvSpPr>
        <p:spPr>
          <a:xfrm>
            <a:off x="7603253" y="3780352"/>
            <a:ext cx="2400479" cy="938719"/>
          </a:xfrm>
          <a:prstGeom prst="rect">
            <a:avLst/>
          </a:prstGeom>
          <a:solidFill>
            <a:srgbClr val="5B9BD5"/>
          </a:solidFill>
          <a:ln w="38100">
            <a:solidFill>
              <a:srgbClr val="B5CBE7"/>
            </a:solidFill>
          </a:ln>
        </p:spPr>
        <p:txBody>
          <a:bodyPr wrap="square" rtlCol="0">
            <a:spAutoFit/>
          </a:bodyPr>
          <a:lstStyle/>
          <a:p>
            <a:endParaRPr lang="en-US" sz="900" dirty="0"/>
          </a:p>
          <a:p>
            <a:pPr algn="ctr"/>
            <a:r>
              <a:rPr lang="en-US" dirty="0">
                <a:solidFill>
                  <a:schemeClr val="bg1"/>
                </a:solidFill>
              </a:rPr>
              <a:t>End of Year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Assessment Scores</a:t>
            </a:r>
          </a:p>
          <a:p>
            <a:endParaRPr lang="en-GB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1A54E4-D6F9-BD88-6A23-5BD2ED0260B1}"/>
              </a:ext>
            </a:extLst>
          </p:cNvPr>
          <p:cNvSpPr txBox="1"/>
          <p:nvPr/>
        </p:nvSpPr>
        <p:spPr>
          <a:xfrm>
            <a:off x="838200" y="100231"/>
            <a:ext cx="1082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FEDB65"/>
                </a:solidFill>
                <a:latin typeface="Eras Light ITC" panose="020B0402030504020804" pitchFamily="34" charset="0"/>
              </a:rPr>
              <a:t>Assessment, Feedback and Reflection</a:t>
            </a:r>
          </a:p>
        </p:txBody>
      </p:sp>
    </p:spTree>
    <p:extLst>
      <p:ext uri="{BB962C8B-B14F-4D97-AF65-F5344CB8AC3E}">
        <p14:creationId xmlns:p14="http://schemas.microsoft.com/office/powerpoint/2010/main" val="2309683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6349" y="1247657"/>
            <a:ext cx="4553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EDB65"/>
              </a:solidFill>
            </a:endParaRPr>
          </a:p>
          <a:p>
            <a:endParaRPr lang="en-GB" dirty="0">
              <a:solidFill>
                <a:srgbClr val="FEDB65"/>
              </a:solidFill>
            </a:endParaRPr>
          </a:p>
          <a:p>
            <a:endParaRPr lang="en-GB" dirty="0">
              <a:solidFill>
                <a:srgbClr val="FEDB6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976" y="67632"/>
            <a:ext cx="8748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EDB65"/>
                </a:solidFill>
                <a:latin typeface="Eras Light ITC" panose="020B0402030504020804" pitchFamily="34" charset="0"/>
              </a:rPr>
              <a:t>Progress Reports</a:t>
            </a:r>
          </a:p>
        </p:txBody>
      </p:sp>
      <p:sp>
        <p:nvSpPr>
          <p:cNvPr id="12" name="AutoShape 6" descr="girl%20clipart%20stick%20figure"/>
          <p:cNvSpPr>
            <a:spLocks noChangeAspect="1" noChangeArrowheads="1"/>
          </p:cNvSpPr>
          <p:nvPr/>
        </p:nvSpPr>
        <p:spPr bwMode="auto">
          <a:xfrm>
            <a:off x="1679575" y="-144463"/>
            <a:ext cx="4628696" cy="46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B2136F-1FED-84FC-A3C8-2277CC054E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56" y="713963"/>
            <a:ext cx="9373943" cy="5420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901D71-DD9F-9B1E-017F-23B5AF152F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56" y="5360317"/>
            <a:ext cx="3104661" cy="7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56883"/>
      </p:ext>
    </p:extLst>
  </p:cSld>
  <p:clrMapOvr>
    <a:masterClrMapping/>
  </p:clrMapOvr>
</p:sld>
</file>

<file path=ppt/theme/theme1.xml><?xml version="1.0" encoding="utf-8"?>
<a:theme xmlns:a="http://schemas.openxmlformats.org/drawingml/2006/main" name="Wallingford Trus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llingford School PPT template (002)  -  Read-Only" id="{05DA22F2-A92A-49C4-97EF-C91FCA4088A0}" vid="{DD96DEFB-D10E-4CE1-8BA0-2B48FEE5A7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6984435CBD046B3B0073C62E11BD8" ma:contentTypeVersion="13" ma:contentTypeDescription="Create a new document." ma:contentTypeScope="" ma:versionID="53ccb12a7f3f7a129d4f444032e6fab5">
  <xsd:schema xmlns:xsd="http://www.w3.org/2001/XMLSchema" xmlns:xs="http://www.w3.org/2001/XMLSchema" xmlns:p="http://schemas.microsoft.com/office/2006/metadata/properties" xmlns:ns3="a7fd3a9f-43c1-42fe-b606-97aee3738af0" xmlns:ns4="4375c113-6c14-49f3-b971-35f96b811057" targetNamespace="http://schemas.microsoft.com/office/2006/metadata/properties" ma:root="true" ma:fieldsID="4ded9778070541c47ce1a578311e25ad" ns3:_="" ns4:_="">
    <xsd:import namespace="a7fd3a9f-43c1-42fe-b606-97aee3738af0"/>
    <xsd:import namespace="4375c113-6c14-49f3-b971-35f96b8110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d3a9f-43c1-42fe-b606-97aee3738a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75c113-6c14-49f3-b971-35f96b8110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A27BF6-569B-4843-9CD0-B7B1C6C4FEBF}">
  <ds:schemaRefs>
    <ds:schemaRef ds:uri="4375c113-6c14-49f3-b971-35f96b811057"/>
    <ds:schemaRef ds:uri="a7fd3a9f-43c1-42fe-b606-97aee3738a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CEA0F53-C8CF-4D78-9B27-3775C62D52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926056-19B8-4C7F-A92D-915C97396BD8}">
  <ds:schemaRefs>
    <ds:schemaRef ds:uri="http://purl.org/dc/dcmitype/"/>
    <ds:schemaRef ds:uri="http://purl.org/dc/terms/"/>
    <ds:schemaRef ds:uri="http://purl.org/dc/elements/1.1/"/>
    <ds:schemaRef ds:uri="a7fd3a9f-43c1-42fe-b606-97aee3738af0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4375c113-6c14-49f3-b971-35f96b81105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3051</TotalTime>
  <Words>558</Words>
  <Application>Microsoft Office PowerPoint</Application>
  <PresentationFormat>Widescreen</PresentationFormat>
  <Paragraphs>142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Eras Light ITC</vt:lpstr>
      <vt:lpstr>Wallingford Trust Theme</vt:lpstr>
      <vt:lpstr>Year 8 Tutor Evening</vt:lpstr>
      <vt:lpstr>Welcome to Year 8!</vt:lpstr>
      <vt:lpstr>Important Parts to the Year</vt:lpstr>
      <vt:lpstr>Wallingford School</vt:lpstr>
      <vt:lpstr>Curriculum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Welcome to 8TWR</vt:lpstr>
      <vt:lpstr>Welcome to 8KPR</vt:lpstr>
      <vt:lpstr>Welcome to 8EH</vt:lpstr>
      <vt:lpstr>Welcome to 8ACH</vt:lpstr>
      <vt:lpstr>Welcome to 8JJC</vt:lpstr>
      <vt:lpstr>Welcome to 8OP</vt:lpstr>
      <vt:lpstr>Welcome to 8GHI</vt:lpstr>
      <vt:lpstr>Welcome to 8EMC/DL</vt:lpstr>
      <vt:lpstr>The role of the form group</vt:lpstr>
      <vt:lpstr>Healthy habits</vt:lpstr>
      <vt:lpstr>Our expectations</vt:lpstr>
      <vt:lpstr>What do I do if there is a problem?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Bigmore</dc:creator>
  <cp:lastModifiedBy>Daniel BIGMORE</cp:lastModifiedBy>
  <cp:revision>147</cp:revision>
  <dcterms:created xsi:type="dcterms:W3CDTF">2020-08-05T16:11:03Z</dcterms:created>
  <dcterms:modified xsi:type="dcterms:W3CDTF">2022-09-22T13:46:22Z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0x0101001FA6984435CBD046B3B0073C62E11BD8</vt:lpwstr>
  </property>
</Properties>
</file>