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79" d="100"/>
          <a:sy n="79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90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27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5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38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54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1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35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3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18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45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BB2C-CEA1-403E-8466-C1460DE4E634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B48E7-F542-4030-AB7A-1A214205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13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332383"/>
            <a:ext cx="9144000" cy="1828628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en-GB" b="1" dirty="0"/>
              <a:t>Working with the media studies framework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4581128"/>
            <a:ext cx="8568952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3200" dirty="0">
                <a:solidFill>
                  <a:prstClr val="black"/>
                </a:solidFill>
                <a:latin typeface="Calibri"/>
              </a:rPr>
              <a:t>LQ: How do the combination of elements of media language on the front page of The Times help to reflect the paper’s ideology?</a:t>
            </a:r>
            <a:endParaRPr lang="en-GB" sz="800" dirty="0">
              <a:solidFill>
                <a:prstClr val="black"/>
              </a:solidFill>
              <a:latin typeface="Calibri"/>
            </a:endParaRPr>
          </a:p>
          <a:p>
            <a:pPr algn="l">
              <a:defRPr/>
            </a:pPr>
            <a:endParaRPr lang="en-GB" sz="3200" dirty="0">
              <a:solidFill>
                <a:prstClr val="black"/>
              </a:solidFill>
              <a:latin typeface="Calibri"/>
            </a:endParaRPr>
          </a:p>
          <a:p>
            <a:pPr algn="l">
              <a:defRPr/>
            </a:pPr>
            <a:endParaRPr lang="en-GB" sz="3200" dirty="0">
              <a:solidFill>
                <a:prstClr val="black"/>
              </a:solidFill>
              <a:latin typeface="Calibri"/>
            </a:endParaRPr>
          </a:p>
          <a:p>
            <a:pPr algn="l">
              <a:defRPr/>
            </a:pPr>
            <a:endParaRPr lang="en-GB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0" y="834887"/>
            <a:ext cx="9144000" cy="14974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9600" b="1" dirty="0">
                <a:solidFill>
                  <a:prstClr val="black"/>
                </a:solidFill>
                <a:latin typeface="Calibri"/>
              </a:rPr>
              <a:t>L18: COM 1 SEC A</a:t>
            </a:r>
          </a:p>
        </p:txBody>
      </p:sp>
    </p:spTree>
    <p:extLst>
      <p:ext uri="{BB962C8B-B14F-4D97-AF65-F5344CB8AC3E}">
        <p14:creationId xmlns:p14="http://schemas.microsoft.com/office/powerpoint/2010/main" val="45889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805752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GB" b="1" dirty="0"/>
              <a:t>Revision starter questions: verbal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do I generate my own practice questions for each section of each component? </a:t>
            </a:r>
          </a:p>
          <a:p>
            <a:r>
              <a:rPr lang="en-GB" dirty="0"/>
              <a:t>What does DPS stand for? </a:t>
            </a:r>
          </a:p>
          <a:p>
            <a:r>
              <a:rPr lang="en-GB" dirty="0"/>
              <a:t>Is the Daily Mirror left wing or right wing? </a:t>
            </a:r>
          </a:p>
          <a:p>
            <a:r>
              <a:rPr lang="en-GB" dirty="0"/>
              <a:t>What does ‘ideology’ mean?</a:t>
            </a:r>
          </a:p>
          <a:p>
            <a:r>
              <a:rPr lang="en-GB" dirty="0"/>
              <a:t>Explain ‘audience positioning’</a:t>
            </a:r>
          </a:p>
        </p:txBody>
      </p:sp>
    </p:spTree>
    <p:extLst>
      <p:ext uri="{BB962C8B-B14F-4D97-AF65-F5344CB8AC3E}">
        <p14:creationId xmlns:p14="http://schemas.microsoft.com/office/powerpoint/2010/main" val="126900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BF9E1-B760-84E6-5556-47CA97EC0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318" y="365126"/>
            <a:ext cx="2776032" cy="1325563"/>
          </a:xfrm>
        </p:spPr>
        <p:txBody>
          <a:bodyPr/>
          <a:lstStyle/>
          <a:p>
            <a:r>
              <a:rPr lang="en-GB" b="1" dirty="0"/>
              <a:t>Task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9719-06DB-EA75-A570-D0CA0829A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318" y="1825625"/>
            <a:ext cx="2776031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Use your set text fact sheet to annotate this front page for media language and representation</a:t>
            </a:r>
          </a:p>
          <a:p>
            <a:endParaRPr lang="en-GB" dirty="0"/>
          </a:p>
          <a:p>
            <a:r>
              <a:rPr lang="en-GB" dirty="0"/>
              <a:t>Do not simply copy all of the ideas – summarise and select the best ones.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B88ACC-BCDE-BAED-1297-27F87B865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428034" cy="68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36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5744-B814-8698-7FD1-2232467F8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Task 2 if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E57A0-61A0-5147-2C03-20ED94683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As this is your last text for Com 1, now would be a good time to look at all of the Com 1 texts together.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Begin the homework revision tasks </a:t>
            </a:r>
          </a:p>
          <a:p>
            <a:r>
              <a:rPr lang="en-GB" dirty="0"/>
              <a:t>Organise your folders: make sure you have all the factsheets for each Com 1 text. If not, go through Satchel and print them out. File them in a logical place in your folder.</a:t>
            </a:r>
          </a:p>
          <a:p>
            <a:r>
              <a:rPr lang="en-GB" dirty="0"/>
              <a:t>Check that you have great annotations for each text. Use the ‘Five Frames For…’ format for each one. If it’s a print text, use ‘Five Ideas For…’ instead.</a:t>
            </a:r>
          </a:p>
          <a:p>
            <a:r>
              <a:rPr lang="en-GB" dirty="0"/>
              <a:t>If you have time, start creating possible exam questions for each text.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746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244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Working with the media studies framework</vt:lpstr>
      <vt:lpstr>Revision starter questions: verbal answers</vt:lpstr>
      <vt:lpstr>Task 1</vt:lpstr>
      <vt:lpstr>Task 2 if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the media studies framework</dc:title>
  <dc:creator>Clare HOWARD-SAUNDERS</dc:creator>
  <cp:lastModifiedBy>Clare Howard-Saunders</cp:lastModifiedBy>
  <cp:revision>5</cp:revision>
  <dcterms:created xsi:type="dcterms:W3CDTF">2023-02-24T10:35:27Z</dcterms:created>
  <dcterms:modified xsi:type="dcterms:W3CDTF">2023-11-21T20:05:36Z</dcterms:modified>
</cp:coreProperties>
</file>