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0"/>
  </p:notesMasterIdLst>
  <p:sldIdLst>
    <p:sldId id="257" r:id="rId2"/>
    <p:sldId id="266" r:id="rId3"/>
    <p:sldId id="461" r:id="rId4"/>
    <p:sldId id="410" r:id="rId5"/>
    <p:sldId id="411" r:id="rId6"/>
    <p:sldId id="277" r:id="rId7"/>
    <p:sldId id="462" r:id="rId8"/>
    <p:sldId id="443" r:id="rId9"/>
    <p:sldId id="447" r:id="rId10"/>
    <p:sldId id="433" r:id="rId11"/>
    <p:sldId id="436" r:id="rId12"/>
    <p:sldId id="442" r:id="rId13"/>
    <p:sldId id="441" r:id="rId14"/>
    <p:sldId id="444" r:id="rId15"/>
    <p:sldId id="445" r:id="rId16"/>
    <p:sldId id="267" r:id="rId17"/>
    <p:sldId id="430" r:id="rId18"/>
    <p:sldId id="420" r:id="rId19"/>
    <p:sldId id="421" r:id="rId20"/>
    <p:sldId id="422" r:id="rId21"/>
    <p:sldId id="423" r:id="rId22"/>
    <p:sldId id="424" r:id="rId23"/>
    <p:sldId id="429" r:id="rId24"/>
    <p:sldId id="448" r:id="rId25"/>
    <p:sldId id="449" r:id="rId26"/>
    <p:sldId id="457" r:id="rId27"/>
    <p:sldId id="456" r:id="rId28"/>
    <p:sldId id="458" r:id="rId29"/>
    <p:sldId id="455" r:id="rId30"/>
    <p:sldId id="459" r:id="rId31"/>
    <p:sldId id="460" r:id="rId32"/>
    <p:sldId id="438" r:id="rId33"/>
    <p:sldId id="463" r:id="rId34"/>
    <p:sldId id="464" r:id="rId35"/>
    <p:sldId id="453" r:id="rId36"/>
    <p:sldId id="320" r:id="rId37"/>
    <p:sldId id="321" r:id="rId38"/>
    <p:sldId id="465" r:id="rId39"/>
    <p:sldId id="450" r:id="rId40"/>
    <p:sldId id="335" r:id="rId41"/>
    <p:sldId id="351" r:id="rId42"/>
    <p:sldId id="352" r:id="rId43"/>
    <p:sldId id="353" r:id="rId44"/>
    <p:sldId id="354" r:id="rId45"/>
    <p:sldId id="355" r:id="rId46"/>
    <p:sldId id="336" r:id="rId47"/>
    <p:sldId id="446" r:id="rId48"/>
    <p:sldId id="437" r:id="rId4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2" d="100"/>
          <a:sy n="102" d="100"/>
        </p:scale>
        <p:origin x="28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31T10:48:41.474"/>
    </inkml:context>
    <inkml:brush xml:id="br0">
      <inkml:brushProperty name="width" value="0.05" units="cm"/>
      <inkml:brushProperty name="height" value="0.05" units="cm"/>
      <inkml:brushProperty name="color" value="#E71224"/>
    </inkml:brush>
  </inkml:definitions>
  <inkml:trace contextRef="#ctx0" brushRef="#br0">0 4 24575,'0'-3'0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31T10:51:47.591"/>
    </inkml:context>
    <inkml:brush xml:id="br0">
      <inkml:brushProperty name="width" value="0.05" units="cm"/>
      <inkml:brushProperty name="height" value="0.05" units="cm"/>
      <inkml:brushProperty name="color" value="#E71224"/>
    </inkml:brush>
  </inkml:definitions>
  <inkml:trace contextRef="#ctx0" brushRef="#br0">3814 538 24575,'0'-2'0,"-1"1"0,1-1 0,-1 2 0,1-2 0,-1 1 0,1-1 0,0 1 0,-1-1 0,0 1 0,0 0 0,1-1 0,-1 2 0,-1-2 0,2 1 0,-1 0 0,-1 0 0,2 0 0,-2 0 0,1 0 0,0 0 0,-3-1 0,-32-14 0,25 12 0,-39-15 0,23 10 0,-36-19 0,24 10 0,-42-14 0,12 6 0,-192-72 0,150 54 0,78 30 0,0 0 0,0 2 0,-55-11 0,-89 7 0,31 4 0,17-8 0,-222-64 0,329 78 0,0 2 0,0 0 0,-33-1 0,-70 3 0,70 3 0,-886 1 0,914-2 0,2 2 0,-1 0 0,-1 2 0,2 0 0,-51 17 0,-61 16 0,87-27 0,-91 35 0,127-39 0,1 1 0,-1 0 0,1 0 0,0 2 0,0 0 0,0 0 0,2 1 0,0 1 0,0-1 0,-16 22 0,15-13 0,-15 28 0,2-2 0,17-30 0,-1 0 0,1 0 0,1 0 0,1 1 0,0 0 0,1 0 0,1 0 0,1 1 0,0 0 0,1-1 0,0 34 0,6 371 0,-4-370 0,-1-42 0,1 0 0,0 0 0,1 0 0,0-1 0,1 1 0,-1-1 0,1 1 0,1-1 0,0 1 0,0-1 0,1 0 0,0 0 0,0-1 0,1 1 0,0-1 0,9 10 0,6 4 0,1-2 0,1-1 0,1 0 0,1-1 0,41 21 0,-20-10 0,-1 0 0,76 70 0,-79-65 0,-11-9 0,1-3 0,55 30 0,-64-41 0,2-1 0,-1-1 0,32 7 0,13 3 0,65 30 0,59 17 0,-144-51 0,-1-2 0,85 11 0,409-11 0,-391-13 0,78 2 0,192-4 0,-372 1 0,0-2 0,0-3 0,0-2 0,0-2 0,-2-1 0,0-3 0,45-21 0,-72 25 0,1-1 0,-2 0 0,0-1 0,-1-2 0,-1 0 0,19-21 0,5-3 0,-7 5 0,-2-2 0,36-51 0,8-11 0,-64 82 0,0 0 0,-2 0 0,15-30 0,-15 25 0,23-35 0,-16 35 0,-1-3 0,-1 1 0,-1-1 0,-1-1 0,13-41 0,-20 51 0,1 0 0,10-21 0,-10 27 0,-1-2 0,0 1 0,-1-2 0,0 1 0,-1 0 0,2-12 0,-1 3 0,0 1 0,9-22 0,4-23 0,-14 41-93,-2 0-1,-1-40 1,0 38-992,0 8-5741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31T10:52:00.876"/>
    </inkml:context>
    <inkml:brush xml:id="br0">
      <inkml:brushProperty name="width" value="0.05" units="cm"/>
      <inkml:brushProperty name="height" value="0.05" units="cm"/>
      <inkml:brushProperty name="color" value="#E71224"/>
    </inkml:brush>
  </inkml:definitions>
  <inkml:trace contextRef="#ctx0" brushRef="#br0">975 142 24575,'1'-16'0,"-1"10"0,0-1 0,0 0 0,0 1 0,-1-1 0,-3-10 0,4 15 0,-1 0 0,0 0 0,0 0 0,0 0 0,-1 0 0,2 0 0,-2 0 0,1 1 0,-1-1 0,1 0 0,-1 1 0,1 0 0,-2-1 0,2 1 0,-1-1 0,0 2 0,0-1 0,0-1 0,0 2 0,0-1 0,-3-1 0,-30-8 0,-1 1 0,-1 1 0,1 2 0,-1 3 0,-62-1 0,58 4 0,22-1 0,-1 1 0,-1 1 0,2 0 0,-1 2 0,-38 10 0,-68 25 0,115-37 0,0 1 0,-18-1 0,17 0 0,0 0 0,-16 2 0,25-2 0,0 0 0,0 0 0,0 0 0,0 0 0,0 0 0,0 1 0,1-1 0,-1 1 0,0 0 0,1 0 0,-1 0 0,1 0 0,-3 3 0,-3 4 0,-1 0 0,-18 12 0,18-14 0,0 0 0,1 0 0,1 2 0,-9 7 0,12-11 0,1 1 0,-1 0 0,1 0 0,0-1 0,1 1 0,0 0 0,0 1 0,-1 7 0,0 3 0,-1 30 0,3-32 0,0 0 0,-1 0 0,-5 20 0,-13 22 0,14-42 0,1 0 0,0 0 0,1 1 0,0-1 0,2 1 0,-2 16 0,7 172 0,-3-195 0,2-2 0,-2 1 0,2 0 0,0-1 0,0 1 0,1-1 0,0 0 0,0 1 0,0-2 0,1 1 0,1 0 0,-1 0 0,1-1 0,8 9 0,7 7 0,-17-17 0,2 1 0,-1-2 0,1 1 0,0-1 0,0 1 0,1-1 0,-1 0 0,1-1 0,7 4 0,5 1 0,186 85 0,-195-89 0,0-1 0,0 0 0,1 0 0,0 0 0,0-2 0,-1 1 0,1-1 0,1 0 0,10-1 0,13-2 0,43-10 0,-40 7 0,-18 2 0,0 0 0,-1-1 0,1-1 0,-1 0 0,0-2 0,0 0 0,25-14 0,0-9 0,-2 0 0,44-45 0,-79 70 0,-1 0 0,-1 0 0,1-1 0,-1 0 0,1-1 0,-1 1 0,-1-1 0,0 0 0,3-7 0,0-5 0,0 1 0,3-26 0,-2 7 0,-3 20 0,-1 0 0,2-29 0,-5-237 0,-1 129 0,1 149-52,0-1-1,0 0 1,-1 1-1,0 0 1,0 0-1,0-1 1,-1 1-1,0 0 1,0 0-1,0 0 1,-1 0-1,0 0 1,0 1-1,0-1 1,0 1-1,0 0 1,-1 0-1,0 0 1,0 1-1,0-1 0,0 0 1,0 1-1,-1 0 1,0 1-1,-8-4 1,-3-3-6774</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31T10:59:36.703"/>
    </inkml:context>
    <inkml:brush xml:id="br0">
      <inkml:brushProperty name="width" value="0.05" units="cm"/>
      <inkml:brushProperty name="height" value="0.05" units="cm"/>
      <inkml:brushProperty name="color" value="#E71224"/>
    </inkml:brush>
  </inkml:definitions>
  <inkml:trace contextRef="#ctx0" brushRef="#br0">3814 279 24575,'-20'0'0,"-89"4"0,94-2 0,0 0 0,0 2 0,0 0 0,1 0 0,-18 9 0,9-2 0,10-4 0,1 0 0,-2-2 0,1 1 0,-1-2 0,0 0 0,0-1 0,0 0 0,-19 0 0,7-3 0,0-1 0,-1-2 0,1-1 0,-38-11 0,57 13 0,-31-9 0,2 1 0,-2 2 0,-56-4 0,-3 2 0,59 5 0,-40-1 0,-190-6 0,160 3 0,-128 9 0,109 1 0,-1336-1 0,1448 1 0,0 1 0,-27 6 0,27-4 0,-2-1 0,-17 1 0,-20-6 0,38 1 0,-1 1 0,1 0 0,-1 0 0,-19 6 0,25-3 0,1 1 0,0 1 0,-17 10 0,4-2 0,14-8 0,0 0 0,0 0 0,0 1 0,0 0 0,1 1 0,0 0 0,0 0 0,-8 11 0,0 2 0,0 1 0,-11 23 0,21-34 0,1 0 0,1 1 0,-1-1 0,1 1 0,1 1 0,0-1 0,-1 13 0,0-2 0,-12 41 0,10-47 0,2 1 0,-1-1 0,2 1 0,-2 27 0,6 26 0,0-45 0,-1 0 0,-1 1 0,-6 39 0,0-15 0,2-1 0,2 1 0,5 74 0,-1-33 0,-1 245 0,2-305 0,2 1 0,1-1 0,1-1 0,16 49 0,-11-38 0,7 26 0,15 131 0,-25-141 0,-4-29 0,2 43 0,-5-48 0,6 108 0,1-32 0,-3 145 0,-6-147 0,-1-73 0,-7 46 0,6-43 0,-3 36 0,3-16 0,-15 71 0,11-73 0,-6 82 0,13-93 0,-1 0 0,-9 47 0,5-37 0,0 1 0,4 0 0,2 53 0,1-12 0,-12 90 0,-1 10 0,11-156 0,0-14 0,0 0 0,2 18 0,-1-29 0,-1 0 0,1-1 0,1 0 0,-1 1 0,1 0 0,-1-1 0,1 1 0,1-1 0,-1 0 0,0 0 0,4 5 0,2-1 0,0 0 0,0-1 0,1 0 0,-1 0 0,1-2 0,1 1 0,0-1 0,0 0 0,-1-1 0,18 5 0,0-2 0,0 0 0,53 4 0,159-9 0,-125-3 0,-38-1 0,84 4 0,-145 0 0,0 1 0,0 0 0,0 2 0,0 0 0,22 11 0,1 1 0,82 22 0,-77-26 0,-30-10 0,-1 1 0,1 0 0,17 10 0,-13-5 0,0 2 0,1-2 0,18 7 0,-4-4 0,-20-6 0,0-1 0,0-1 0,18 4 0,2-2 0,53 20 0,-62-18 0,0 0 0,0-2 0,1-1 0,44 4 0,333-11 0,-228-10 0,-110 5 0,678-37 0,145 45 0,-849-4 0,0-1 0,-1-2 0,67-20 0,36-7 0,-68 25 0,81 2 0,5 1 0,6-22 0,-3 1 0,14 18 0,-11 2 0,166-6 0,-187 4 0,6 0 0,-125 9 0,0 0 0,1 3 0,-1-1 0,31 10 0,-2 7 0,69 37 0,37 13 0,-139-64 0,0-2 0,0 0 0,-1 0 0,24-1 0,80-5 0,-52 0 0,38 3 0,82-3 0,-162-2 0,0-2 0,45-14 0,27-5 0,162-22 0,-167 25 0,5-1 0,-32 13 0,110-3 0,396 14 0,-565-1 0,0-1 0,-1 0 0,1-1 0,0 0 0,0-1 0,12-5 0,50-28 0,-30 14 0,-14 9 0,-18 10 0,-1-1 0,1 1 0,0-2 0,-2 0 0,1 0 0,0-1 0,-1 1 0,0-2 0,1 1 0,7-11 0,0-7 0,-1-1 0,18-45 0,-22 50 0,0 1 0,26-36 0,-22 34 0,22-40 0,-30 47 0,-2 0 0,8-28 0,3-12 0,-5 27 0,-2 0 0,-1-1 0,-1 0 0,-1 0 0,-2 0 0,2-38 0,-3 27 0,15-75 0,-10 80 0,-1-2 0,2-63 0,-8-124 0,-3-128 0,0 286 0,-23-120 0,17 143 0,-2 1 0,-2-1 0,-31-69 0,33 84 0,-16-55 0,9 23 0,-31-87 0,29 102 0,16 37 0,0 0 0,1 0 0,0 0 0,0 0 0,1-1 0,-3-13 0,2 1 0,0 0 0,-1-1 0,-1 2 0,-1-1 0,-15-36 0,11 34 0,1 0 0,0-1 0,1 0 0,2-2 0,0 1 0,2 0 0,-3-37 0,7 9 0,1 40 0,0-1 0,-1 0 0,-1 1 0,0-1 0,-1 1 0,0 0 0,-5-19 0,-1 13 0,-65-155 0,-88-114 0,107 204 0,-80-133 0,109 168 0,16 30 0,0 1 0,-1 1 0,-1-1 0,0 2 0,-14-17 0,12 19 0,-28-29 0,-62-48 0,43 47 0,27 21 0,1-3 0,-38-36 0,-37-37 0,101 94 0,-9-7 0,0 2 0,0 0 0,0 1 0,-2 1 0,1 1 0,-31-8 0,42 13 0,-18-5 0,0 1 0,0 2 0,-30-1 0,-72 5 0,49 0 0,-27-1 0,-95 1 0,116 10 0,48-7 0,-41 3 0,-897-8 0,948 3 0,0 0 0,0 2 0,-27 8 0,-36 6 0,-186 33 0,194-35 0,-105 8 0,157-20 0,0 2 0,1 0 0,-39 16 0,-34 8 0,-339 41 0,329-63 0,-128-7 0,106-3 0,75 3 0,31 1 0,0-1 0,0-2 0,0-1 0,0-1 0,-31-8 0,51 9 9,1 0-1,0 0 1,-1-1-1,2 1 1,-2-1 0,1-1-1,1 1 1,-1 0-1,1 0 1,-4-5-1,-16-15-1467,12 14-5367</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23168F-B6F9-439F-91A1-A6BF9127409D}" type="datetimeFigureOut">
              <a:rPr lang="en-GB" smtClean="0"/>
              <a:t>11/06/2024</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A068DD-736E-4C7F-814D-E4635EB90CAD}" type="slidenum">
              <a:rPr lang="en-GB" smtClean="0"/>
              <a:t>‹#›</a:t>
            </a:fld>
            <a:endParaRPr lang="en-GB"/>
          </a:p>
        </p:txBody>
      </p:sp>
    </p:spTree>
    <p:extLst>
      <p:ext uri="{BB962C8B-B14F-4D97-AF65-F5344CB8AC3E}">
        <p14:creationId xmlns:p14="http://schemas.microsoft.com/office/powerpoint/2010/main" val="11852567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798C5307-140F-447F-BCBA-BB92E3A2906B}" type="slidenum">
              <a:rPr lang="en-GB" smtClean="0"/>
              <a:t>1</a:t>
            </a:fld>
            <a:endParaRPr lang="en-GB"/>
          </a:p>
        </p:txBody>
      </p:sp>
    </p:spTree>
    <p:extLst>
      <p:ext uri="{BB962C8B-B14F-4D97-AF65-F5344CB8AC3E}">
        <p14:creationId xmlns:p14="http://schemas.microsoft.com/office/powerpoint/2010/main" val="10398972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Here are some top tips for Question 1. </a:t>
            </a:r>
          </a:p>
          <a:p>
            <a:pPr marL="571500" indent="-571500">
              <a:buFont typeface="Arial" panose="020B0604020202020204" pitchFamily="34" charset="0"/>
              <a:buChar char="•"/>
            </a:pPr>
            <a:r>
              <a:rPr lang="en-GB" dirty="0">
                <a:latin typeface="+mn-lt"/>
                <a:ea typeface="Cambria" panose="02040503050406030204" pitchFamily="18" charset="0"/>
                <a:cs typeface="Cambria" panose="02040503050406030204" pitchFamily="18" charset="0"/>
              </a:rPr>
              <a:t>Be </a:t>
            </a:r>
            <a:r>
              <a:rPr lang="en-GB" b="1" dirty="0">
                <a:latin typeface="+mn-lt"/>
                <a:ea typeface="Cambria" panose="02040503050406030204" pitchFamily="18" charset="0"/>
                <a:cs typeface="Cambria" panose="02040503050406030204" pitchFamily="18" charset="0"/>
              </a:rPr>
              <a:t>selective</a:t>
            </a:r>
            <a:r>
              <a:rPr lang="en-GB" dirty="0">
                <a:latin typeface="+mn-lt"/>
                <a:ea typeface="Cambria" panose="02040503050406030204" pitchFamily="18" charset="0"/>
                <a:cs typeface="Cambria" panose="02040503050406030204" pitchFamily="18" charset="0"/>
              </a:rPr>
              <a:t> about the aspects of media language and parts of the advert you include – you can’t cover all of them for 15 marks so choose the most significant/ interesting/ important in influencing meaning</a:t>
            </a:r>
          </a:p>
          <a:p>
            <a:pPr marL="571500" indent="-571500">
              <a:buFont typeface="Arial" panose="020B0604020202020204" pitchFamily="34" charset="0"/>
              <a:buChar char="•"/>
            </a:pPr>
            <a:r>
              <a:rPr lang="en-GB" dirty="0">
                <a:latin typeface="+mn-lt"/>
                <a:ea typeface="Cambria" panose="02040503050406030204" pitchFamily="18" charset="0"/>
                <a:cs typeface="Cambria" panose="02040503050406030204" pitchFamily="18" charset="0"/>
              </a:rPr>
              <a:t>Focus on the keyword </a:t>
            </a:r>
            <a:r>
              <a:rPr lang="en-GB" b="1" dirty="0">
                <a:latin typeface="+mn-lt"/>
                <a:ea typeface="Cambria" panose="02040503050406030204" pitchFamily="18" charset="0"/>
                <a:cs typeface="Cambria" panose="02040503050406030204" pitchFamily="18" charset="0"/>
              </a:rPr>
              <a:t>‘combination’ </a:t>
            </a:r>
            <a:r>
              <a:rPr lang="en-GB" dirty="0">
                <a:latin typeface="+mn-lt"/>
                <a:ea typeface="Cambria" panose="02040503050406030204" pitchFamily="18" charset="0"/>
                <a:cs typeface="Cambria" panose="02040503050406030204" pitchFamily="18" charset="0"/>
              </a:rPr>
              <a:t>– which elements of media language are combined to influence meaning? e.g. sound and visual codes, camerawork and editing etc. – and </a:t>
            </a:r>
            <a:r>
              <a:rPr lang="en-GB" b="1" dirty="0">
                <a:latin typeface="+mn-lt"/>
                <a:ea typeface="Cambria" panose="02040503050406030204" pitchFamily="18" charset="0"/>
                <a:cs typeface="Cambria" panose="02040503050406030204" pitchFamily="18" charset="0"/>
              </a:rPr>
              <a:t>consider the specific effects of the combination/s</a:t>
            </a:r>
            <a:r>
              <a:rPr lang="en-GB" dirty="0">
                <a:latin typeface="+mn-lt"/>
                <a:ea typeface="Cambria" panose="02040503050406030204" pitchFamily="18" charset="0"/>
                <a:cs typeface="Cambria" panose="02040503050406030204" pitchFamily="18" charset="0"/>
              </a:rPr>
              <a:t>, rather than simply analysing individual elements</a:t>
            </a:r>
          </a:p>
          <a:p>
            <a:pPr marL="571500" indent="-571500">
              <a:buFont typeface="Arial" panose="020B0604020202020204" pitchFamily="34" charset="0"/>
              <a:buChar char="•"/>
            </a:pPr>
            <a:r>
              <a:rPr lang="en-GB" b="1" dirty="0">
                <a:latin typeface="+mn-lt"/>
                <a:ea typeface="Cambria" panose="02040503050406030204" pitchFamily="18" charset="0"/>
                <a:cs typeface="Cambria" panose="02040503050406030204" pitchFamily="18" charset="0"/>
              </a:rPr>
              <a:t>Organise your response around the elements of media language you have chosen to focus on</a:t>
            </a:r>
            <a:r>
              <a:rPr lang="en-GB" dirty="0">
                <a:latin typeface="+mn-lt"/>
                <a:ea typeface="Cambria" panose="02040503050406030204" pitchFamily="18" charset="0"/>
                <a:cs typeface="Cambria" panose="02040503050406030204" pitchFamily="18" charset="0"/>
              </a:rPr>
              <a:t>, not as a chronological walk through – this will allow you to explore what is most significant, provide a clear structure and develop a more sophisticated response </a:t>
            </a:r>
          </a:p>
          <a:p>
            <a:pPr marL="571500" indent="-571500">
              <a:buFont typeface="Arial" panose="020B0604020202020204" pitchFamily="34" charset="0"/>
              <a:buChar char="•"/>
            </a:pPr>
            <a:r>
              <a:rPr lang="en-GB" dirty="0">
                <a:latin typeface="+mn-lt"/>
                <a:ea typeface="Cambria" panose="02040503050406030204" pitchFamily="18" charset="0"/>
                <a:cs typeface="Cambria" panose="02040503050406030204" pitchFamily="18" charset="0"/>
              </a:rPr>
              <a:t>Remember </a:t>
            </a:r>
            <a:r>
              <a:rPr lang="en-GB" b="1" dirty="0">
                <a:latin typeface="+mn-lt"/>
                <a:ea typeface="Cambria" panose="02040503050406030204" pitchFamily="18" charset="0"/>
                <a:cs typeface="Cambria" panose="02040503050406030204" pitchFamily="18" charset="0"/>
              </a:rPr>
              <a:t>this is a media language question</a:t>
            </a:r>
            <a:r>
              <a:rPr lang="en-GB" dirty="0">
                <a:latin typeface="+mn-lt"/>
                <a:ea typeface="Cambria" panose="02040503050406030204" pitchFamily="18" charset="0"/>
                <a:cs typeface="Cambria" panose="02040503050406030204" pitchFamily="18" charset="0"/>
              </a:rPr>
              <a:t>, not a representation one – your focus should primarily be on textual analysis of meanings within the advert, not analysis of representations as such (as this is assessed in Q2 on this paper)</a:t>
            </a:r>
          </a:p>
          <a:p>
            <a:pPr marL="571500" indent="-571500">
              <a:buFont typeface="Arial" panose="020B0604020202020204" pitchFamily="34" charset="0"/>
              <a:buChar char="•"/>
            </a:pPr>
            <a:r>
              <a:rPr lang="en-GB" dirty="0">
                <a:latin typeface="+mn-lt"/>
                <a:ea typeface="Cambria" panose="02040503050406030204" pitchFamily="18" charset="0"/>
                <a:cs typeface="Cambria" panose="02040503050406030204" pitchFamily="18" charset="0"/>
              </a:rPr>
              <a:t>Analyse</a:t>
            </a:r>
            <a:r>
              <a:rPr lang="en-GB" b="1" dirty="0">
                <a:latin typeface="+mn-lt"/>
                <a:ea typeface="Cambria" panose="02040503050406030204" pitchFamily="18" charset="0"/>
                <a:cs typeface="Cambria" panose="02040503050406030204" pitchFamily="18" charset="0"/>
              </a:rPr>
              <a:t> specific </a:t>
            </a:r>
            <a:r>
              <a:rPr lang="en-GB" dirty="0">
                <a:latin typeface="+mn-lt"/>
                <a:ea typeface="Cambria" panose="02040503050406030204" pitchFamily="18" charset="0"/>
                <a:cs typeface="Cambria" panose="02040503050406030204" pitchFamily="18" charset="0"/>
              </a:rPr>
              <a:t>shots / uses of sound / editing techniques etc. and </a:t>
            </a:r>
            <a:r>
              <a:rPr lang="en-GB" b="1" dirty="0">
                <a:latin typeface="+mn-lt"/>
                <a:ea typeface="Cambria" panose="02040503050406030204" pitchFamily="18" charset="0"/>
                <a:cs typeface="Cambria" panose="02040503050406030204" pitchFamily="18" charset="0"/>
              </a:rPr>
              <a:t>use subject specific terminology</a:t>
            </a:r>
            <a:r>
              <a:rPr lang="en-GB" dirty="0">
                <a:latin typeface="+mn-lt"/>
                <a:ea typeface="Cambria" panose="02040503050406030204" pitchFamily="18" charset="0"/>
                <a:cs typeface="Cambria" panose="02040503050406030204" pitchFamily="18" charset="0"/>
              </a:rPr>
              <a:t> – you will be credited for accurate and appropriate use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AF9DCF4-537F-4EB2-B888-D45C6C13859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040850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Now you are going to practice tackling Question 1.</a:t>
            </a:r>
          </a:p>
          <a:p>
            <a:pPr marL="0" indent="0">
              <a:buFont typeface="Arial" panose="020B0604020202020204" pitchFamily="34" charset="0"/>
              <a:buNone/>
            </a:pPr>
            <a:r>
              <a:rPr lang="en-US" sz="1200" dirty="0">
                <a:ea typeface="Cambria" panose="02040503050406030204" pitchFamily="18" charset="0"/>
                <a:cs typeface="Cambria" panose="02040503050406030204" pitchFamily="18" charset="0"/>
              </a:rPr>
              <a:t>Write part of your response to Q1, using the guidance from the previous slide. </a:t>
            </a:r>
          </a:p>
          <a:p>
            <a:pPr marL="0" indent="0">
              <a:buFont typeface="Arial" panose="020B0604020202020204" pitchFamily="34" charset="0"/>
              <a:buNone/>
            </a:pPr>
            <a:r>
              <a:rPr lang="en-US" sz="1200" dirty="0">
                <a:ea typeface="Cambria" panose="02040503050406030204" pitchFamily="18" charset="0"/>
                <a:cs typeface="Cambria" panose="02040503050406030204" pitchFamily="18" charset="0"/>
              </a:rPr>
              <a:t>Use paragraphs to separate your main points based around elements of media language. </a:t>
            </a:r>
          </a:p>
          <a:p>
            <a:pPr marL="0" indent="0">
              <a:buFont typeface="Arial" panose="020B0604020202020204" pitchFamily="34" charset="0"/>
              <a:buNone/>
            </a:pPr>
            <a:r>
              <a:rPr lang="en-US" sz="1200" dirty="0">
                <a:ea typeface="Cambria" panose="02040503050406030204" pitchFamily="18" charset="0"/>
                <a:cs typeface="Cambria" panose="02040503050406030204" pitchFamily="18" charset="0"/>
              </a:rPr>
              <a:t>A paragraph may be of different lengths but should be at least 4 sentences.</a:t>
            </a:r>
          </a:p>
          <a:p>
            <a:pPr marL="0" indent="0">
              <a:buFont typeface="Arial" panose="020B0604020202020204" pitchFamily="34" charset="0"/>
              <a:buNone/>
            </a:pPr>
            <a:r>
              <a:rPr lang="en-US" sz="1200" dirty="0">
                <a:ea typeface="Cambria" panose="02040503050406030204" pitchFamily="18" charset="0"/>
                <a:cs typeface="Cambria" panose="02040503050406030204" pitchFamily="18" charset="0"/>
              </a:rPr>
              <a:t>It should be long enough to explore the element of media language being considered.</a:t>
            </a:r>
          </a:p>
          <a:p>
            <a:pPr marL="0" indent="0">
              <a:buFont typeface="Arial" panose="020B0604020202020204" pitchFamily="34" charset="0"/>
              <a:buNone/>
            </a:pPr>
            <a:r>
              <a:rPr lang="en-US" sz="1200" b="0" dirty="0">
                <a:ea typeface="Cambria" panose="02040503050406030204" pitchFamily="18" charset="0"/>
                <a:cs typeface="Cambria" panose="02040503050406030204" pitchFamily="18" charset="0"/>
              </a:rPr>
              <a:t>You have 5 minutes to complete this practice.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AF9DCF4-537F-4EB2-B888-D45C6C13859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932212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Here is some feedback on Question 1 from the mark scheme. </a:t>
            </a:r>
          </a:p>
          <a:p>
            <a:pPr marL="342900" indent="-342900">
              <a:buFont typeface="Arial" panose="020B0604020202020204" pitchFamily="34" charset="0"/>
              <a:buChar char="•"/>
            </a:pPr>
            <a:r>
              <a:rPr lang="en-GB" dirty="0"/>
              <a:t>The advert has a clear purpose/message to make exercise seem less daunting and encourage women of all ages to become involved</a:t>
            </a:r>
          </a:p>
          <a:p>
            <a:pPr marL="342900" indent="-342900">
              <a:buFont typeface="Arial" panose="020B0604020202020204" pitchFamily="34" charset="0"/>
              <a:buChar char="•"/>
            </a:pPr>
            <a:r>
              <a:rPr lang="en-GB" dirty="0"/>
              <a:t>Responses may be informed by reference to relevant theories, such as semiotics</a:t>
            </a:r>
          </a:p>
          <a:p>
            <a:pPr marL="342900" indent="-342900">
              <a:buFont typeface="Arial" panose="020B0604020202020204" pitchFamily="34" charset="0"/>
              <a:buChar char="•"/>
            </a:pPr>
            <a:r>
              <a:rPr lang="en-GB" dirty="0"/>
              <a:t>The montage of images juxtaposing different, ordinary women in diverse situations e.g. applying lipstick/playing rugby, all involving exercise - suggests women of all ages and shapes can exercise in some way</a:t>
            </a:r>
          </a:p>
          <a:p>
            <a:pPr marL="342900" indent="-342900">
              <a:buFont typeface="Arial" panose="020B0604020202020204" pitchFamily="34" charset="0"/>
              <a:buChar char="•"/>
            </a:pPr>
            <a:r>
              <a:rPr lang="en-GB" dirty="0"/>
              <a:t>The final bird's eye view shot shows a group of women, the logo and slogan of the campaign, reinforcing it in the audience’s mind</a:t>
            </a:r>
          </a:p>
          <a:p>
            <a:pPr marL="342900" indent="-342900">
              <a:buFont typeface="Arial" panose="020B0604020202020204" pitchFamily="34" charset="0"/>
              <a:buChar char="•"/>
            </a:pPr>
            <a:r>
              <a:rPr lang="en-GB" dirty="0"/>
              <a:t>The use of the poem in the voiceover and matching of the images to the words, </a:t>
            </a:r>
            <a:r>
              <a:rPr lang="en-GB" dirty="0" err="1"/>
              <a:t>e.g</a:t>
            </a:r>
            <a:r>
              <a:rPr lang="en-GB" dirty="0"/>
              <a:t>, 'I'm not cute or built to suit a fashion model size’ is juxtaposed alongside a range of images of different women.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AF9DCF4-537F-4EB2-B888-D45C6C13859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208545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798C5307-140F-447F-BCBA-BB92E3A2906B}" type="slidenum">
              <a:rPr lang="en-GB" smtClean="0"/>
              <a:t>33</a:t>
            </a:fld>
            <a:endParaRPr lang="en-GB"/>
          </a:p>
        </p:txBody>
      </p:sp>
    </p:spTree>
    <p:extLst>
      <p:ext uri="{BB962C8B-B14F-4D97-AF65-F5344CB8AC3E}">
        <p14:creationId xmlns:p14="http://schemas.microsoft.com/office/powerpoint/2010/main" val="13963592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ea typeface="Cambria" panose="02040503050406030204" pitchFamily="18" charset="0"/>
                <a:cs typeface="Cambria" panose="02040503050406030204" pitchFamily="18" charset="0"/>
              </a:rPr>
              <a:t>Question 2 is testing analysis, making judgements and drawing conclusions (AO2).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n-lt"/>
                <a:ea typeface="Cambria" panose="02040503050406030204" pitchFamily="18" charset="0"/>
                <a:cs typeface="Cambria" panose="02040503050406030204" pitchFamily="18" charset="0"/>
              </a:rPr>
              <a:t>You have approximately 60 minutes to answer, including studying the print resource.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n-lt"/>
                <a:ea typeface="Cambria" panose="02040503050406030204" pitchFamily="18" charset="0"/>
                <a:cs typeface="Cambria" panose="02040503050406030204" pitchFamily="18" charset="0"/>
              </a:rPr>
              <a:t>Re-read Question 2 and pay attention to the key words.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n-lt"/>
                <a:ea typeface="Cambria" panose="02040503050406030204" pitchFamily="18" charset="0"/>
                <a:cs typeface="Cambria" panose="02040503050406030204" pitchFamily="18" charset="0"/>
              </a:rPr>
              <a:t>The key words to highlight in Question 2 are: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n-lt"/>
                <a:ea typeface="Cambria" panose="02040503050406030204" pitchFamily="18" charset="0"/>
                <a:cs typeface="Cambria" panose="02040503050406030204" pitchFamily="18" charset="0"/>
              </a:rPr>
              <a:t>compare – </a:t>
            </a:r>
            <a:r>
              <a:rPr lang="en-GB" sz="1200" dirty="0">
                <a:latin typeface="+mn-lt"/>
                <a:ea typeface="Cambria" panose="02040503050406030204" pitchFamily="18" charset="0"/>
                <a:cs typeface="Cambria" panose="02040503050406030204" pitchFamily="18" charset="0"/>
              </a:rPr>
              <a:t>this is the c</a:t>
            </a:r>
            <a:r>
              <a:rPr lang="en-GB" sz="1200" dirty="0"/>
              <a:t>ommand word for AO2 – analysis, but there is a specific requirement here to compare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dirty="0"/>
              <a:t>Daily Mail </a:t>
            </a:r>
            <a:r>
              <a:rPr lang="en-GB" sz="1200" dirty="0"/>
              <a:t>and </a:t>
            </a:r>
            <a:r>
              <a:rPr lang="en-GB" sz="1200" i="1" dirty="0"/>
              <a:t>Daily Mirror </a:t>
            </a:r>
            <a:r>
              <a:rPr lang="en-GB" sz="1200" dirty="0"/>
              <a:t>- consider what you know already about these 2 papers. How might this affect the ‘versions of reality’ they construct?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construct - consider how representations are created through selection and construction – this links to the ‘choices media producers make’ in the bullet point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versions of reality – this suggests the idea of representations as mediated: not a ‘window on the world’ but a re-presentation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Question 2 is worth 30 marks. </a:t>
            </a:r>
            <a:r>
              <a:rPr lang="en-GB" dirty="0"/>
              <a:t>Consider the timing and length of the response required for this mark allocation.</a:t>
            </a:r>
            <a:endParaRPr lang="en-US" dirty="0">
              <a:latin typeface="+mn-lt"/>
              <a:ea typeface="Cambria" panose="02040503050406030204" pitchFamily="18" charset="0"/>
              <a:cs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mn-lt"/>
              <a:ea typeface="Cambria" panose="02040503050406030204" pitchFamily="18" charset="0"/>
              <a:cs typeface="Cambria" panose="02040503050406030204" pitchFamily="18" charset="0"/>
            </a:endParaRPr>
          </a:p>
          <a:p>
            <a:endParaRPr lang="en-GB" dirty="0"/>
          </a:p>
        </p:txBody>
      </p:sp>
      <p:sp>
        <p:nvSpPr>
          <p:cNvPr id="4" name="Slide Number Placeholder 3"/>
          <p:cNvSpPr>
            <a:spLocks noGrp="1"/>
          </p:cNvSpPr>
          <p:nvPr>
            <p:ph type="sldNum" sz="quarter" idx="5"/>
          </p:nvPr>
        </p:nvSpPr>
        <p:spPr/>
        <p:txBody>
          <a:bodyPr/>
          <a:lstStyle/>
          <a:p>
            <a:fld id="{CAF9DCF4-537F-4EB2-B888-D45C6C13859D}" type="slidenum">
              <a:rPr lang="en-GB" smtClean="0"/>
              <a:t>36</a:t>
            </a:fld>
            <a:endParaRPr lang="en-GB"/>
          </a:p>
        </p:txBody>
      </p:sp>
    </p:spTree>
    <p:extLst>
      <p:ext uri="{BB962C8B-B14F-4D97-AF65-F5344CB8AC3E}">
        <p14:creationId xmlns:p14="http://schemas.microsoft.com/office/powerpoint/2010/main" val="41943801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Here are some </a:t>
            </a:r>
            <a:r>
              <a:rPr lang="en-GB" sz="1200" kern="1200" dirty="0">
                <a:solidFill>
                  <a:schemeClr val="bg1"/>
                </a:solidFill>
                <a:latin typeface="+mn-lt"/>
                <a:ea typeface="+mn-ea"/>
                <a:cs typeface="+mn-cs"/>
              </a:rPr>
              <a:t>Top Tips for Question 2:</a:t>
            </a:r>
          </a:p>
          <a:p>
            <a:pPr marL="571500" indent="-571500">
              <a:buFont typeface="Arial" panose="020B0604020202020204" pitchFamily="34" charset="0"/>
              <a:buChar char="•"/>
            </a:pPr>
            <a:r>
              <a:rPr lang="en-GB" dirty="0">
                <a:latin typeface="+mn-lt"/>
                <a:ea typeface="Cambria" panose="02040503050406030204" pitchFamily="18" charset="0"/>
                <a:cs typeface="Cambria" panose="02040503050406030204" pitchFamily="18" charset="0"/>
              </a:rPr>
              <a:t>This is an extended response question where you gain marks for the quality of your essay writing, including relevance of content, logical and fluent structure, use of examples to support points or arguments – this means you should spend some time planning your answer before writing</a:t>
            </a:r>
          </a:p>
          <a:p>
            <a:pPr marL="571500" indent="-571500">
              <a:buFont typeface="Arial" panose="020B0604020202020204" pitchFamily="34" charset="0"/>
              <a:buChar char="•"/>
            </a:pPr>
            <a:r>
              <a:rPr lang="en-GB" dirty="0">
                <a:latin typeface="+mn-lt"/>
                <a:ea typeface="Cambria" panose="02040503050406030204" pitchFamily="18" charset="0"/>
                <a:cs typeface="Cambria" panose="02040503050406030204" pitchFamily="18" charset="0"/>
              </a:rPr>
              <a:t>Your plan should include the following: </a:t>
            </a:r>
          </a:p>
          <a:p>
            <a:pPr marL="1085850" lvl="1" indent="-342900">
              <a:buFont typeface="Courier New" panose="02070309020205020404" pitchFamily="49" charset="0"/>
              <a:buChar char="o"/>
            </a:pPr>
            <a:r>
              <a:rPr lang="en-GB" sz="2000" dirty="0">
                <a:latin typeface="+mn-lt"/>
                <a:ea typeface="Cambria" panose="02040503050406030204" pitchFamily="18" charset="0"/>
                <a:cs typeface="Cambria" panose="02040503050406030204" pitchFamily="18" charset="0"/>
              </a:rPr>
              <a:t>an introduction (1 or 2 paragraphs) - outline the focus of the essay and </a:t>
            </a:r>
            <a:r>
              <a:rPr lang="en-GB" sz="2000" b="1" dirty="0">
                <a:latin typeface="+mn-lt"/>
                <a:ea typeface="Cambria" panose="02040503050406030204" pitchFamily="18" charset="0"/>
                <a:cs typeface="Cambria" panose="02040503050406030204" pitchFamily="18" charset="0"/>
              </a:rPr>
              <a:t>engage with the key words or concepts within the question</a:t>
            </a:r>
            <a:r>
              <a:rPr lang="en-GB" sz="2000" dirty="0">
                <a:latin typeface="+mn-lt"/>
                <a:ea typeface="Cambria" panose="02040503050406030204" pitchFamily="18" charset="0"/>
                <a:cs typeface="Cambria" panose="02040503050406030204" pitchFamily="18" charset="0"/>
              </a:rPr>
              <a:t>; as this is a question on representation, it would be valuable to introduce this </a:t>
            </a:r>
          </a:p>
          <a:p>
            <a:pPr marL="1085850" lvl="1" indent="-342900">
              <a:buFont typeface="Courier New" panose="02070309020205020404" pitchFamily="49" charset="0"/>
              <a:buChar char="o"/>
            </a:pPr>
            <a:r>
              <a:rPr lang="en-GB" sz="2000" dirty="0">
                <a:latin typeface="+mn-lt"/>
                <a:ea typeface="Cambria" panose="02040503050406030204" pitchFamily="18" charset="0"/>
                <a:cs typeface="Cambria" panose="02040503050406030204" pitchFamily="18" charset="0"/>
              </a:rPr>
              <a:t>the main body – a series of paragraphs covering the key points of the essay</a:t>
            </a:r>
          </a:p>
          <a:p>
            <a:pPr marL="1085850" lvl="1" indent="-342900">
              <a:buFont typeface="Courier New" panose="02070309020205020404" pitchFamily="49" charset="0"/>
              <a:buChar char="o"/>
            </a:pPr>
            <a:r>
              <a:rPr lang="en-GB" sz="2000" dirty="0">
                <a:latin typeface="+mn-lt"/>
                <a:ea typeface="Cambria" panose="02040503050406030204" pitchFamily="18" charset="0"/>
                <a:cs typeface="Cambria" panose="02040503050406030204" pitchFamily="18" charset="0"/>
              </a:rPr>
              <a:t>a conclusion – a final paragraph which sums up your response and </a:t>
            </a:r>
            <a:r>
              <a:rPr lang="en-GB" sz="2000" b="1" dirty="0">
                <a:latin typeface="+mn-lt"/>
                <a:ea typeface="Cambria" panose="02040503050406030204" pitchFamily="18" charset="0"/>
                <a:cs typeface="Cambria" panose="02040503050406030204" pitchFamily="18" charset="0"/>
              </a:rPr>
              <a:t>forms a conclusion in response to the question set</a:t>
            </a:r>
          </a:p>
          <a:p>
            <a:pPr marL="571500" indent="-571500">
              <a:buFont typeface="Arial" panose="020B0604020202020204" pitchFamily="34" charset="0"/>
              <a:buChar char="•"/>
            </a:pPr>
            <a:r>
              <a:rPr lang="en-GB" dirty="0">
                <a:latin typeface="+mn-lt"/>
                <a:ea typeface="Cambria" panose="02040503050406030204" pitchFamily="18" charset="0"/>
                <a:cs typeface="Cambria" panose="02040503050406030204" pitchFamily="18" charset="0"/>
              </a:rPr>
              <a:t>Remember </a:t>
            </a:r>
            <a:r>
              <a:rPr lang="en-GB" b="1" dirty="0">
                <a:latin typeface="+mn-lt"/>
                <a:ea typeface="Cambria" panose="02040503050406030204" pitchFamily="18" charset="0"/>
                <a:cs typeface="Cambria" panose="02040503050406030204" pitchFamily="18" charset="0"/>
              </a:rPr>
              <a:t>this is a representation question</a:t>
            </a:r>
            <a:r>
              <a:rPr lang="en-GB" dirty="0">
                <a:latin typeface="+mn-lt"/>
                <a:ea typeface="Cambria" panose="02040503050406030204" pitchFamily="18" charset="0"/>
                <a:cs typeface="Cambria" panose="02040503050406030204" pitchFamily="18" charset="0"/>
              </a:rPr>
              <a:t> – you should aim to apply  knowledge and understanding of relevant concepts, theories and theoretical perspectives to develop a point of view </a:t>
            </a:r>
          </a:p>
          <a:p>
            <a:pPr marL="571500" indent="-571500">
              <a:buFont typeface="Arial" panose="020B0604020202020204" pitchFamily="34" charset="0"/>
              <a:buChar char="•"/>
            </a:pPr>
            <a:r>
              <a:rPr lang="en-GB" dirty="0">
                <a:latin typeface="+mn-lt"/>
                <a:ea typeface="Cambria" panose="02040503050406030204" pitchFamily="18" charset="0"/>
                <a:cs typeface="Cambria" panose="02040503050406030204" pitchFamily="18" charset="0"/>
              </a:rPr>
              <a:t>Ensure you address all of the bullet points in the question (these are on the exam paper)</a:t>
            </a:r>
          </a:p>
          <a:p>
            <a:pPr marL="571500" indent="-571500">
              <a:buFont typeface="Arial" panose="020B0604020202020204" pitchFamily="34" charset="0"/>
              <a:buChar char="•"/>
            </a:pPr>
            <a:r>
              <a:rPr lang="en-GB" dirty="0">
                <a:latin typeface="+mn-lt"/>
                <a:ea typeface="Cambria" panose="02040503050406030204" pitchFamily="18" charset="0"/>
                <a:cs typeface="Cambria" panose="02040503050406030204" pitchFamily="18" charset="0"/>
              </a:rPr>
              <a:t>Ensure you address the specific question set, engaging directly with the key words in the question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CAF9DCF4-537F-4EB2-B888-D45C6C13859D}" type="slidenum">
              <a:rPr lang="en-GB" smtClean="0"/>
              <a:t>37</a:t>
            </a:fld>
            <a:endParaRPr lang="en-GB"/>
          </a:p>
        </p:txBody>
      </p:sp>
    </p:spTree>
    <p:extLst>
      <p:ext uri="{BB962C8B-B14F-4D97-AF65-F5344CB8AC3E}">
        <p14:creationId xmlns:p14="http://schemas.microsoft.com/office/powerpoint/2010/main" val="41354392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ighlight>
                  <a:srgbClr val="FFFF00"/>
                </a:highlight>
              </a:rPr>
              <a:t>Now you are going to practice tackling Question 2.</a:t>
            </a:r>
          </a:p>
          <a:p>
            <a:pPr marL="0" indent="0">
              <a:buFont typeface="Arial" panose="020B0604020202020204" pitchFamily="34" charset="0"/>
              <a:buNone/>
            </a:pPr>
            <a:r>
              <a:rPr lang="en-US" sz="1200" dirty="0">
                <a:highlight>
                  <a:srgbClr val="FFFF00"/>
                </a:highlight>
                <a:ea typeface="Cambria" panose="02040503050406030204" pitchFamily="18" charset="0"/>
                <a:cs typeface="Cambria" panose="02040503050406030204" pitchFamily="18" charset="0"/>
              </a:rPr>
              <a:t>Write an essay plan for your response to Question 2, using the guidance from the previous slide. </a:t>
            </a:r>
          </a:p>
          <a:p>
            <a:pPr marL="0" indent="0">
              <a:buFont typeface="Arial" panose="020B0604020202020204" pitchFamily="34" charset="0"/>
              <a:buNone/>
            </a:pPr>
            <a:r>
              <a:rPr lang="en-US" sz="1200" dirty="0">
                <a:highlight>
                  <a:srgbClr val="FFFF00"/>
                </a:highlight>
                <a:latin typeface="Calibri" panose="020F0502020204030204" pitchFamily="34" charset="0"/>
                <a:ea typeface="Cambria" panose="02040503050406030204" pitchFamily="18" charset="0"/>
                <a:cs typeface="Cambria" panose="02040503050406030204" pitchFamily="18" charset="0"/>
              </a:rPr>
              <a:t>You should include paragraphs for the introduction, main body and conclusion with headings to separate your content</a:t>
            </a:r>
          </a:p>
          <a:p>
            <a:pPr marL="0" indent="0">
              <a:buFont typeface="Arial" panose="020B0604020202020204" pitchFamily="34" charset="0"/>
              <a:buNone/>
            </a:pPr>
            <a:r>
              <a:rPr lang="en-US" sz="1200" dirty="0">
                <a:highlight>
                  <a:srgbClr val="FFFF00"/>
                </a:highlight>
                <a:latin typeface="Calibri" panose="020F0502020204030204" pitchFamily="34" charset="0"/>
                <a:ea typeface="Cambria" panose="02040503050406030204" pitchFamily="18" charset="0"/>
                <a:cs typeface="Cambria" panose="02040503050406030204" pitchFamily="18" charset="0"/>
              </a:rPr>
              <a:t>You should include at least 4 bullet points of content under each paragraph heading.</a:t>
            </a:r>
          </a:p>
          <a:p>
            <a:pPr marL="0" indent="0">
              <a:spcBef>
                <a:spcPts val="0"/>
              </a:spcBef>
              <a:buFont typeface="Arial" panose="020B0604020202020204" pitchFamily="34" charset="0"/>
              <a:buNone/>
            </a:pPr>
            <a:r>
              <a:rPr lang="en-US" sz="1200" dirty="0">
                <a:highlight>
                  <a:srgbClr val="FFFF00"/>
                </a:highlight>
                <a:latin typeface="Calibri" panose="020F0502020204030204" pitchFamily="34" charset="0"/>
                <a:ea typeface="Cambria" panose="02040503050406030204" pitchFamily="18" charset="0"/>
                <a:cs typeface="Cambria" panose="02040503050406030204" pitchFamily="18" charset="0"/>
              </a:rPr>
              <a:t>You should be able to write your essay from the plan.</a:t>
            </a:r>
          </a:p>
          <a:p>
            <a:pPr marL="0" indent="0">
              <a:buFont typeface="Arial" panose="020B0604020202020204" pitchFamily="34" charset="0"/>
              <a:buNone/>
            </a:pPr>
            <a:r>
              <a:rPr lang="en-US" sz="1200" b="1" dirty="0">
                <a:highlight>
                  <a:srgbClr val="FFFF00"/>
                </a:highlight>
                <a:ea typeface="Cambria" panose="02040503050406030204" pitchFamily="18" charset="0"/>
                <a:cs typeface="Cambria" panose="02040503050406030204" pitchFamily="18" charset="0"/>
              </a:rPr>
              <a:t>You have 5 minutes to complete this.</a:t>
            </a:r>
          </a:p>
          <a:p>
            <a:endParaRPr lang="en-GB" dirty="0">
              <a:solidFill>
                <a:srgbClr val="FF0000"/>
              </a:solidFill>
            </a:endParaRPr>
          </a:p>
        </p:txBody>
      </p:sp>
      <p:sp>
        <p:nvSpPr>
          <p:cNvPr id="4" name="Slide Number Placeholder 3"/>
          <p:cNvSpPr>
            <a:spLocks noGrp="1"/>
          </p:cNvSpPr>
          <p:nvPr>
            <p:ph type="sldNum" sz="quarter" idx="5"/>
          </p:nvPr>
        </p:nvSpPr>
        <p:spPr/>
        <p:txBody>
          <a:bodyPr/>
          <a:lstStyle/>
          <a:p>
            <a:fld id="{CAF9DCF4-537F-4EB2-B888-D45C6C13859D}" type="slidenum">
              <a:rPr lang="en-GB" smtClean="0"/>
              <a:t>40</a:t>
            </a:fld>
            <a:endParaRPr lang="en-GB"/>
          </a:p>
        </p:txBody>
      </p:sp>
    </p:spTree>
    <p:extLst>
      <p:ext uri="{BB962C8B-B14F-4D97-AF65-F5344CB8AC3E}">
        <p14:creationId xmlns:p14="http://schemas.microsoft.com/office/powerpoint/2010/main" val="40643037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Here is some feedback on Question 2 from the mark scheme:</a:t>
            </a:r>
          </a:p>
          <a:p>
            <a:pPr marL="0" indent="0">
              <a:buFont typeface="Arial" panose="020B0604020202020204" pitchFamily="34" charset="0"/>
              <a:buNone/>
            </a:pPr>
            <a:r>
              <a:rPr lang="en-GB" sz="1200" dirty="0"/>
              <a:t>You will be credited for the application of knowledge/understanding of representation, e.g. how representations invoke discourses/ideologies, how events/issues are represented through selection and combination</a:t>
            </a:r>
          </a:p>
          <a:p>
            <a:pPr marL="0" indent="0">
              <a:buFont typeface="Arial" panose="020B0604020202020204" pitchFamily="34" charset="0"/>
              <a:buNone/>
            </a:pPr>
            <a:r>
              <a:rPr lang="en-GB" sz="1200" dirty="0"/>
              <a:t>Answers are likely to include some of the following points:</a:t>
            </a:r>
          </a:p>
          <a:p>
            <a:pPr marL="342900" indent="-342900">
              <a:buFont typeface="Arial" panose="020B0604020202020204" pitchFamily="34" charset="0"/>
              <a:buChar char="•"/>
            </a:pPr>
            <a:r>
              <a:rPr lang="en-GB" sz="1200" dirty="0"/>
              <a:t>mediation - paradigmatic choices, e.g. language and mode of address</a:t>
            </a:r>
          </a:p>
          <a:p>
            <a:pPr marL="342900" indent="-342900">
              <a:buFont typeface="Arial" panose="020B0604020202020204" pitchFamily="34" charset="0"/>
              <a:buChar char="•"/>
            </a:pPr>
            <a:r>
              <a:rPr lang="en-GB" sz="1200" dirty="0"/>
              <a:t>how newspapers construct versions of reality through way in which they re-present events, including:</a:t>
            </a:r>
          </a:p>
          <a:p>
            <a:pPr marL="342900" indent="-342900">
              <a:buFont typeface="Courier New" panose="02070309020205020404" pitchFamily="49" charset="0"/>
              <a:buChar char="o"/>
            </a:pPr>
            <a:r>
              <a:rPr lang="en-GB" sz="1200" dirty="0"/>
              <a:t>similarities - e.g. events represented in both newspapers reflect the ideology/discourse of the newspaper: </a:t>
            </a:r>
            <a:r>
              <a:rPr lang="en-GB" sz="1200" i="1" dirty="0"/>
              <a:t>Daily Mirror</a:t>
            </a:r>
            <a:r>
              <a:rPr lang="en-GB" sz="1200" dirty="0"/>
              <a:t> - left-wing, liberal anti-Republican stance in relation to US election and </a:t>
            </a:r>
            <a:r>
              <a:rPr lang="en-GB" sz="1200" i="1" dirty="0"/>
              <a:t>Daily Mail - </a:t>
            </a:r>
            <a:r>
              <a:rPr lang="en-GB" sz="1200" dirty="0"/>
              <a:t> right-wing, anti-Labour position related to General Election</a:t>
            </a:r>
          </a:p>
          <a:p>
            <a:pPr marL="342900" indent="-342900">
              <a:buFont typeface="Courier New" panose="02070309020205020404" pitchFamily="49" charset="0"/>
              <a:buChar char="o"/>
            </a:pPr>
            <a:r>
              <a:rPr lang="en-GB" sz="1200" dirty="0"/>
              <a:t>differences -  e.g. </a:t>
            </a:r>
            <a:r>
              <a:rPr lang="en-GB" sz="1200" i="1" dirty="0"/>
              <a:t>Daily Mirror - </a:t>
            </a:r>
            <a:r>
              <a:rPr lang="en-GB" sz="1200" dirty="0"/>
              <a:t>representation of the statue weeping in despair accompanied by the choice of headline reflects the political ideology of the newspaper, </a:t>
            </a:r>
            <a:r>
              <a:rPr lang="en-GB" sz="1200" i="1" dirty="0"/>
              <a:t>Daily Mail</a:t>
            </a:r>
            <a:r>
              <a:rPr lang="en-GB" sz="1200" dirty="0"/>
              <a:t> – constructs a positive image of Theresa May: emotive language and the photo selected make her appear strong and in control</a:t>
            </a:r>
          </a:p>
          <a:p>
            <a:pPr marL="342900" indent="-342900">
              <a:buFont typeface="Arial" panose="020B0604020202020204" pitchFamily="34" charset="0"/>
              <a:buChar char="•"/>
            </a:pPr>
            <a:r>
              <a:rPr lang="en-GB" sz="1200" dirty="0"/>
              <a:t>both papers clearly relate to political contexts, e.g. </a:t>
            </a:r>
            <a:r>
              <a:rPr lang="en-GB" sz="1200" i="1" dirty="0"/>
              <a:t>Daily Mail </a:t>
            </a:r>
            <a:r>
              <a:rPr lang="en-GB" sz="1200" dirty="0"/>
              <a:t>uses emotive language, offering a biased view of the election with the aim of persuading voters; </a:t>
            </a:r>
            <a:r>
              <a:rPr lang="en-GB" sz="1200" i="1" dirty="0"/>
              <a:t>Daily Mirror</a:t>
            </a:r>
            <a:r>
              <a:rPr lang="en-GB" sz="1200" dirty="0"/>
              <a:t> attempts to place the event in a global context whilst making links to the UK ('America's Brexit’) to make it culturally relatable to readers -'what it means for you and the world’, giving an idea of the momentous and implicitly negative repercussions of the event</a:t>
            </a:r>
          </a:p>
          <a:p>
            <a:endParaRPr lang="en-GB" dirty="0"/>
          </a:p>
        </p:txBody>
      </p:sp>
      <p:sp>
        <p:nvSpPr>
          <p:cNvPr id="4" name="Slide Number Placeholder 3"/>
          <p:cNvSpPr>
            <a:spLocks noGrp="1"/>
          </p:cNvSpPr>
          <p:nvPr>
            <p:ph type="sldNum" sz="quarter" idx="5"/>
          </p:nvPr>
        </p:nvSpPr>
        <p:spPr/>
        <p:txBody>
          <a:bodyPr/>
          <a:lstStyle/>
          <a:p>
            <a:fld id="{CAF9DCF4-537F-4EB2-B888-D45C6C13859D}" type="slidenum">
              <a:rPr lang="en-GB" smtClean="0"/>
              <a:t>46</a:t>
            </a:fld>
            <a:endParaRPr lang="en-GB"/>
          </a:p>
        </p:txBody>
      </p:sp>
    </p:spTree>
    <p:extLst>
      <p:ext uri="{BB962C8B-B14F-4D97-AF65-F5344CB8AC3E}">
        <p14:creationId xmlns:p14="http://schemas.microsoft.com/office/powerpoint/2010/main" val="517037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F129094F-44ED-46E6-A51E-52761DD3C888}" type="slidenum">
              <a:rPr kumimoji="0" lang="en-GB" sz="1200" b="0" i="0" u="none" strike="noStrike" kern="1200" cap="none" spc="0" normalizeH="0" baseline="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49077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5" name="Date Placeholder 4">
            <a:extLst>
              <a:ext uri="{FF2B5EF4-FFF2-40B4-BE49-F238E27FC236}">
                <a16:creationId xmlns:a16="http://schemas.microsoft.com/office/drawing/2014/main" id="{12F1F806-E03F-48F2-B7B5-17D692B2300A}"/>
              </a:ext>
            </a:extLst>
          </p:cNvPr>
          <p:cNvSpPr>
            <a:spLocks noGrp="1"/>
          </p:cNvSpPr>
          <p:nvPr>
            <p:ph type="dt" idx="1"/>
          </p:nvPr>
        </p:nvSpPr>
        <p:spPr/>
        <p:txBody>
          <a:bodyPr/>
          <a:lstStyle/>
          <a:p>
            <a:r>
              <a:rPr lang="en-US"/>
              <a:t>Assessment and Classroom Practice 2022</a:t>
            </a:r>
          </a:p>
        </p:txBody>
      </p:sp>
      <p:sp>
        <p:nvSpPr>
          <p:cNvPr id="6" name="Header Placeholder 5">
            <a:extLst>
              <a:ext uri="{FF2B5EF4-FFF2-40B4-BE49-F238E27FC236}">
                <a16:creationId xmlns:a16="http://schemas.microsoft.com/office/drawing/2014/main" id="{CCC68860-E4E1-465D-8CFA-603517913D90}"/>
              </a:ext>
            </a:extLst>
          </p:cNvPr>
          <p:cNvSpPr>
            <a:spLocks noGrp="1"/>
          </p:cNvSpPr>
          <p:nvPr>
            <p:ph type="hdr" sz="quarter"/>
          </p:nvPr>
        </p:nvSpPr>
        <p:spPr/>
        <p:txBody>
          <a:bodyPr/>
          <a:lstStyle/>
          <a:p>
            <a:r>
              <a:rPr lang="en-US"/>
              <a:t>Eduqas A Level Media Studies CPD</a:t>
            </a:r>
          </a:p>
        </p:txBody>
      </p:sp>
    </p:spTree>
    <p:extLst>
      <p:ext uri="{BB962C8B-B14F-4D97-AF65-F5344CB8AC3E}">
        <p14:creationId xmlns:p14="http://schemas.microsoft.com/office/powerpoint/2010/main" val="29640808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5" name="Date Placeholder 4">
            <a:extLst>
              <a:ext uri="{FF2B5EF4-FFF2-40B4-BE49-F238E27FC236}">
                <a16:creationId xmlns:a16="http://schemas.microsoft.com/office/drawing/2014/main" id="{A3916781-F09E-46AB-94F5-586A81A1AF36}"/>
              </a:ext>
            </a:extLst>
          </p:cNvPr>
          <p:cNvSpPr>
            <a:spLocks noGrp="1"/>
          </p:cNvSpPr>
          <p:nvPr>
            <p:ph type="dt" idx="1"/>
          </p:nvPr>
        </p:nvSpPr>
        <p:spPr/>
        <p:txBody>
          <a:bodyPr/>
          <a:lstStyle/>
          <a:p>
            <a:r>
              <a:rPr lang="en-US"/>
              <a:t>Assessment and Classroom Practice 2022</a:t>
            </a:r>
          </a:p>
        </p:txBody>
      </p:sp>
      <p:sp>
        <p:nvSpPr>
          <p:cNvPr id="6" name="Header Placeholder 5">
            <a:extLst>
              <a:ext uri="{FF2B5EF4-FFF2-40B4-BE49-F238E27FC236}">
                <a16:creationId xmlns:a16="http://schemas.microsoft.com/office/drawing/2014/main" id="{5F281B3A-14B6-4DBA-BD48-55078C3466A7}"/>
              </a:ext>
            </a:extLst>
          </p:cNvPr>
          <p:cNvSpPr>
            <a:spLocks noGrp="1"/>
          </p:cNvSpPr>
          <p:nvPr>
            <p:ph type="hdr" sz="quarter"/>
          </p:nvPr>
        </p:nvSpPr>
        <p:spPr/>
        <p:txBody>
          <a:bodyPr/>
          <a:lstStyle/>
          <a:p>
            <a:r>
              <a:rPr lang="en-US"/>
              <a:t>Eduqas A Level Media Studies CPD</a:t>
            </a:r>
          </a:p>
        </p:txBody>
      </p:sp>
    </p:spTree>
    <p:extLst>
      <p:ext uri="{BB962C8B-B14F-4D97-AF65-F5344CB8AC3E}">
        <p14:creationId xmlns:p14="http://schemas.microsoft.com/office/powerpoint/2010/main" val="13597517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F129094F-44ED-46E6-A51E-52761DD3C888}" type="slidenum">
              <a:rPr kumimoji="0" lang="en-GB" sz="1200" b="0" i="0" u="none" strike="noStrike" kern="1200" cap="none" spc="0" normalizeH="0" baseline="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69697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798C5307-140F-447F-BCBA-BB92E3A2906B}" type="slidenum">
              <a:rPr lang="en-GB" smtClean="0"/>
              <a:t>16</a:t>
            </a:fld>
            <a:endParaRPr lang="en-GB"/>
          </a:p>
        </p:txBody>
      </p:sp>
    </p:spTree>
    <p:extLst>
      <p:ext uri="{BB962C8B-B14F-4D97-AF65-F5344CB8AC3E}">
        <p14:creationId xmlns:p14="http://schemas.microsoft.com/office/powerpoint/2010/main" val="13963592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exam paper is </a:t>
            </a:r>
            <a:r>
              <a:rPr lang="en-GB" sz="1200" dirty="0">
                <a:latin typeface="+mn-lt"/>
                <a:ea typeface="Cambria" panose="02040503050406030204" pitchFamily="18" charset="0"/>
                <a:cs typeface="Cambria" panose="02040503050406030204" pitchFamily="18" charset="0"/>
              </a:rPr>
              <a:t>Component 1: Media Products, Industries and Audiences. Section A is testing AO2: </a:t>
            </a:r>
            <a:r>
              <a:rPr lang="en-US" sz="1200" dirty="0">
                <a:latin typeface="+mn-lt"/>
                <a:ea typeface="Cambria" panose="02040503050406030204" pitchFamily="18" charset="0"/>
                <a:cs typeface="Cambria" panose="02040503050406030204" pitchFamily="18" charset="0"/>
              </a:rPr>
              <a:t>apply knowledge and understanding of the theoretical framework of media to </a:t>
            </a:r>
            <a:r>
              <a:rPr lang="en-US" sz="1200" dirty="0" err="1">
                <a:latin typeface="+mn-lt"/>
                <a:ea typeface="Cambria" panose="02040503050406030204" pitchFamily="18" charset="0"/>
                <a:cs typeface="Cambria" panose="02040503050406030204" pitchFamily="18" charset="0"/>
              </a:rPr>
              <a:t>analyse</a:t>
            </a:r>
            <a:r>
              <a:rPr lang="en-US" sz="1200" dirty="0">
                <a:latin typeface="+mn-lt"/>
                <a:ea typeface="Cambria" panose="02040503050406030204" pitchFamily="18" charset="0"/>
                <a:cs typeface="Cambria" panose="02040503050406030204" pitchFamily="18" charset="0"/>
              </a:rPr>
              <a:t> media products, including in relation to their contexts and through the use of </a:t>
            </a:r>
            <a:r>
              <a:rPr lang="en-GB" sz="1200" dirty="0">
                <a:latin typeface="+mn-lt"/>
                <a:ea typeface="Cambria" panose="02040503050406030204" pitchFamily="18" charset="0"/>
                <a:cs typeface="Cambria" panose="02040503050406030204" pitchFamily="18" charset="0"/>
              </a:rPr>
              <a:t>academic theories, and to </a:t>
            </a:r>
            <a:r>
              <a:rPr lang="en-US" sz="1200" dirty="0">
                <a:latin typeface="+mn-lt"/>
                <a:ea typeface="Cambria" panose="02040503050406030204" pitchFamily="18" charset="0"/>
                <a:cs typeface="Cambria" panose="02040503050406030204" pitchFamily="18" charset="0"/>
              </a:rPr>
              <a:t>make judgements and draw conclusions.</a:t>
            </a:r>
          </a:p>
          <a:p>
            <a:r>
              <a:rPr lang="en-US" sz="1200" b="0" dirty="0">
                <a:latin typeface="+mn-lt"/>
                <a:ea typeface="Cambria" panose="02040503050406030204" pitchFamily="18" charset="0"/>
                <a:cs typeface="Cambria" panose="02040503050406030204" pitchFamily="18" charset="0"/>
              </a:rPr>
              <a:t>Section B is testing AO1: demonstrate </a:t>
            </a:r>
            <a:r>
              <a:rPr lang="en-US" sz="1200" dirty="0">
                <a:latin typeface="+mn-lt"/>
                <a:ea typeface="Cambria" panose="02040503050406030204" pitchFamily="18" charset="0"/>
                <a:cs typeface="Cambria" panose="02040503050406030204" pitchFamily="18" charset="0"/>
              </a:rPr>
              <a:t>knowledge and understanding of the theoretical framework of media and contexts of media and their influence on media products and processes.</a:t>
            </a:r>
          </a:p>
          <a:p>
            <a:r>
              <a:rPr lang="en-GB" sz="1200" dirty="0">
                <a:latin typeface="+mn-lt"/>
                <a:ea typeface="Cambria" panose="02040503050406030204" pitchFamily="18" charset="0"/>
                <a:cs typeface="Cambria" panose="02040503050406030204" pitchFamily="18" charset="0"/>
              </a:rPr>
              <a:t>The paper is made up of 2 sections. Section A is worth 45 marks and Section B is worth 45 marks.</a:t>
            </a:r>
          </a:p>
          <a:p>
            <a:r>
              <a:rPr lang="en-GB" sz="1200" dirty="0">
                <a:latin typeface="+mn-lt"/>
                <a:ea typeface="Cambria" panose="02040503050406030204" pitchFamily="18" charset="0"/>
                <a:cs typeface="Cambria" panose="02040503050406030204" pitchFamily="18" charset="0"/>
              </a:rPr>
              <a:t>The exam lasts 2 hours 15 minutes, including time to study the audio-visual and print resources.</a:t>
            </a:r>
          </a:p>
          <a:p>
            <a:endParaRPr lang="en-US" sz="1200" dirty="0">
              <a:latin typeface="+mn-lt"/>
              <a:ea typeface="Cambria" panose="02040503050406030204" pitchFamily="18" charset="0"/>
              <a:cs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latin typeface="+mn-lt"/>
              <a:ea typeface="Cambria" panose="02040503050406030204" pitchFamily="18" charset="0"/>
              <a:cs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mn-lt"/>
              <a:ea typeface="Cambria" panose="02040503050406030204" pitchFamily="18" charset="0"/>
              <a:cs typeface="Cambria" panose="020405030504060302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AF9DCF4-537F-4EB2-B888-D45C6C13859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349163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Question 1 is on </a:t>
            </a:r>
            <a:r>
              <a:rPr lang="en-GB" sz="1200" b="0" dirty="0">
                <a:solidFill>
                  <a:schemeClr val="tx1"/>
                </a:solidFill>
              </a:rPr>
              <a:t>Media Language and is based </a:t>
            </a:r>
            <a:r>
              <a:rPr lang="en-GB" sz="1200" dirty="0">
                <a:solidFill>
                  <a:schemeClr val="tx1"/>
                </a:solidFill>
              </a:rPr>
              <a:t>on the audio-visual resource: an advertisement which is part of the </a:t>
            </a:r>
            <a:r>
              <a:rPr lang="en-GB" sz="1200" i="1" dirty="0">
                <a:solidFill>
                  <a:schemeClr val="tx1"/>
                </a:solidFill>
              </a:rPr>
              <a:t>This Girl Can </a:t>
            </a:r>
            <a:r>
              <a:rPr lang="en-GB" sz="1200" dirty="0">
                <a:solidFill>
                  <a:schemeClr val="tx1"/>
                </a:solidFill>
              </a:rPr>
              <a:t>campaign, produced by Sport England in 2017.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chemeClr val="tx1"/>
                </a:solidFill>
              </a:rPr>
              <a:t>The question is: </a:t>
            </a:r>
            <a:r>
              <a:rPr lang="en-GB" sz="1200" dirty="0">
                <a:solidFill>
                  <a:schemeClr val="tx1"/>
                </a:solidFill>
              </a:rPr>
              <a:t>Explore how the combination of elements of media language influences meaning in the </a:t>
            </a:r>
            <a:r>
              <a:rPr lang="en-GB" sz="1200" i="1" dirty="0">
                <a:solidFill>
                  <a:schemeClr val="tx1"/>
                </a:solidFill>
              </a:rPr>
              <a:t>This Girl Can </a:t>
            </a:r>
            <a:r>
              <a:rPr lang="en-GB" sz="1200" dirty="0">
                <a:solidFill>
                  <a:schemeClr val="tx1"/>
                </a:solidFill>
              </a:rPr>
              <a:t>advertisement.</a:t>
            </a:r>
          </a:p>
          <a:p>
            <a:r>
              <a:rPr lang="en-GB" sz="1200" b="0" dirty="0">
                <a:solidFill>
                  <a:schemeClr val="tx1"/>
                </a:solidFill>
              </a:rPr>
              <a:t>You </a:t>
            </a:r>
            <a:r>
              <a:rPr lang="en-GB" sz="1200" dirty="0">
                <a:solidFill>
                  <a:schemeClr val="tx1"/>
                </a:solidFill>
              </a:rPr>
              <a:t>will be allowed </a:t>
            </a:r>
            <a:r>
              <a:rPr lang="en-GB" sz="1200" b="1" dirty="0">
                <a:solidFill>
                  <a:schemeClr val="tx1"/>
                </a:solidFill>
              </a:rPr>
              <a:t>one </a:t>
            </a:r>
            <a:r>
              <a:rPr lang="en-GB" sz="1200" dirty="0">
                <a:solidFill>
                  <a:schemeClr val="tx1"/>
                </a:solidFill>
              </a:rPr>
              <a:t>minute to read Question 1. The advertisement will be shown </a:t>
            </a:r>
            <a:r>
              <a:rPr lang="en-GB" sz="1200" b="0" dirty="0">
                <a:solidFill>
                  <a:schemeClr val="tx1"/>
                </a:solidFill>
              </a:rPr>
              <a:t>three times. For the first viewing, you should watch </a:t>
            </a:r>
            <a:r>
              <a:rPr lang="en-GB" sz="1200" dirty="0">
                <a:solidFill>
                  <a:schemeClr val="tx1"/>
                </a:solidFill>
              </a:rPr>
              <a:t>the </a:t>
            </a:r>
            <a:r>
              <a:rPr lang="en-GB" sz="1200" b="0" dirty="0">
                <a:solidFill>
                  <a:schemeClr val="tx1"/>
                </a:solidFill>
              </a:rPr>
              <a:t>advertisement. For the second viewing, you should watch the advertisement and make notes. You will then have five minutes to make further notes. For the final viewing: watch the advertisement and make final notes. </a:t>
            </a:r>
            <a:r>
              <a:rPr lang="en-GB" sz="1200" dirty="0">
                <a:solidFill>
                  <a:schemeClr val="tx1"/>
                </a:solidFill>
              </a:rPr>
              <a:t>Once the final viewing has finished, you should answer Question 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AF9DCF4-537F-4EB2-B888-D45C6C13859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902333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skill being tested in Question 1 is analysis (AO2). </a:t>
            </a:r>
            <a:r>
              <a:rPr lang="en-US" dirty="0">
                <a:latin typeface="+mn-lt"/>
                <a:ea typeface="Cambria" panose="02040503050406030204" pitchFamily="18" charset="0"/>
                <a:cs typeface="Cambria" panose="02040503050406030204" pitchFamily="18" charset="0"/>
              </a:rPr>
              <a:t>You have approximately 20 minutes to answer, not including viewing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n-lt"/>
                <a:ea typeface="Cambria" panose="02040503050406030204" pitchFamily="18" charset="0"/>
                <a:cs typeface="Cambria" panose="02040503050406030204" pitchFamily="18" charset="0"/>
              </a:rPr>
              <a:t>Re-read Question 1 and pay attention to the key words.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n-lt"/>
                <a:ea typeface="Cambria" panose="02040503050406030204" pitchFamily="18" charset="0"/>
                <a:cs typeface="Cambria" panose="02040503050406030204" pitchFamily="18" charset="0"/>
              </a:rPr>
              <a:t>The key words to highlight in Question 1 are: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mn-lt"/>
                <a:ea typeface="Cambria" panose="02040503050406030204" pitchFamily="18" charset="0"/>
                <a:cs typeface="Cambria" panose="02040503050406030204" pitchFamily="18" charset="0"/>
              </a:rPr>
              <a:t>explore – this is the command word for AO2: analysis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mn-lt"/>
                <a:ea typeface="Cambria" panose="02040503050406030204" pitchFamily="18" charset="0"/>
                <a:cs typeface="Cambria" panose="02040503050406030204" pitchFamily="18" charset="0"/>
              </a:rPr>
              <a:t>combination – this suggests a focus on how different aspects work together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mn-lt"/>
                <a:ea typeface="Cambria" panose="02040503050406030204" pitchFamily="18" charset="0"/>
                <a:cs typeface="Cambria" panose="02040503050406030204" pitchFamily="18" charset="0"/>
              </a:rPr>
              <a:t>media language – </a:t>
            </a:r>
            <a:r>
              <a:rPr lang="en-GB" sz="1200" dirty="0">
                <a:latin typeface="+mn-lt"/>
                <a:ea typeface="Cambria" panose="02040503050406030204" pitchFamily="18" charset="0"/>
                <a:cs typeface="Cambria" panose="02040503050406030204" pitchFamily="18" charset="0"/>
              </a:rPr>
              <a:t>this c</a:t>
            </a:r>
            <a:r>
              <a:rPr lang="en-GB" sz="1200" dirty="0"/>
              <a:t>an include a wide range of aspects, e.g. camerawork, editing, sound, visual codes etc.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latin typeface="+mn-lt"/>
                <a:ea typeface="Cambria" panose="02040503050406030204" pitchFamily="18" charset="0"/>
                <a:cs typeface="Cambria" panose="02040503050406030204" pitchFamily="18" charset="0"/>
              </a:rPr>
              <a:t>meaning – this is a cue to consider semiotics, connotations and ideologies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latin typeface="+mn-lt"/>
                <a:ea typeface="Cambria" panose="02040503050406030204" pitchFamily="18" charset="0"/>
                <a:cs typeface="Cambria" panose="02040503050406030204" pitchFamily="18" charset="0"/>
              </a:rPr>
              <a:t>advertisement – consider how the purpose </a:t>
            </a:r>
            <a:r>
              <a:rPr lang="en-GB" sz="1200" dirty="0"/>
              <a:t>of the product may affect its meanings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Question 1 is worth 15 marks. Consider the timing and length of the response required for this mark allocation.</a:t>
            </a:r>
            <a:endParaRPr lang="en-US" dirty="0">
              <a:latin typeface="+mn-lt"/>
              <a:ea typeface="Cambria" panose="02040503050406030204" pitchFamily="18" charset="0"/>
              <a:cs typeface="Cambria" panose="020405030504060302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AF9DCF4-537F-4EB2-B888-D45C6C13859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322717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853B3C9F-5976-4FBB-A0C1-7E2A63E39A69}" type="datetimeFigureOut">
              <a:rPr lang="en-GB" smtClean="0"/>
              <a:t>11/06/2024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FE27C09-6D8F-4A20-A6E5-6FF59B2D4DBF}" type="slidenum">
              <a:rPr lang="en-GB" smtClean="0"/>
              <a:t>‹#›</a:t>
            </a:fld>
            <a:endParaRPr lang="en-GB"/>
          </a:p>
        </p:txBody>
      </p:sp>
    </p:spTree>
    <p:extLst>
      <p:ext uri="{BB962C8B-B14F-4D97-AF65-F5344CB8AC3E}">
        <p14:creationId xmlns:p14="http://schemas.microsoft.com/office/powerpoint/2010/main" val="4267816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853B3C9F-5976-4FBB-A0C1-7E2A63E39A69}" type="datetimeFigureOut">
              <a:rPr lang="en-GB" smtClean="0"/>
              <a:t>11/06/2024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FE27C09-6D8F-4A20-A6E5-6FF59B2D4DBF}" type="slidenum">
              <a:rPr lang="en-GB" smtClean="0"/>
              <a:t>‹#›</a:t>
            </a:fld>
            <a:endParaRPr lang="en-GB"/>
          </a:p>
        </p:txBody>
      </p:sp>
    </p:spTree>
    <p:extLst>
      <p:ext uri="{BB962C8B-B14F-4D97-AF65-F5344CB8AC3E}">
        <p14:creationId xmlns:p14="http://schemas.microsoft.com/office/powerpoint/2010/main" val="3078924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853B3C9F-5976-4FBB-A0C1-7E2A63E39A69}" type="datetimeFigureOut">
              <a:rPr lang="en-GB" smtClean="0"/>
              <a:t>11/06/2024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FE27C09-6D8F-4A20-A6E5-6FF59B2D4DBF}" type="slidenum">
              <a:rPr lang="en-GB" smtClean="0"/>
              <a:t>‹#›</a:t>
            </a:fld>
            <a:endParaRPr lang="en-GB"/>
          </a:p>
        </p:txBody>
      </p:sp>
    </p:spTree>
    <p:extLst>
      <p:ext uri="{BB962C8B-B14F-4D97-AF65-F5344CB8AC3E}">
        <p14:creationId xmlns:p14="http://schemas.microsoft.com/office/powerpoint/2010/main" val="4295804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4FD2957-8595-499F-896A-E9A0888D058B}"/>
              </a:ext>
              <a:ext uri="{C183D7F6-B498-43B3-948B-1728B52AA6E4}">
                <adec:decorative xmlns:adec="http://schemas.microsoft.com/office/drawing/2017/decorative" xmlns="" val="1"/>
              </a:ext>
            </a:extLst>
          </p:cNvPr>
          <p:cNvSpPr/>
          <p:nvPr userDrawn="1"/>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9" name="Rectangle 8">
            <a:extLst>
              <a:ext uri="{FF2B5EF4-FFF2-40B4-BE49-F238E27FC236}">
                <a16:creationId xmlns:a16="http://schemas.microsoft.com/office/drawing/2014/main" id="{1C44A184-010C-483F-8B5A-3D1E7E6EF981}"/>
              </a:ext>
              <a:ext uri="{C183D7F6-B498-43B3-948B-1728B52AA6E4}">
                <adec:decorative xmlns:adec="http://schemas.microsoft.com/office/drawing/2017/decorative" xmlns="" val="1"/>
              </a:ext>
            </a:extLst>
          </p:cNvPr>
          <p:cNvSpPr/>
          <p:nvPr userDrawn="1"/>
        </p:nvSpPr>
        <p:spPr>
          <a:xfrm>
            <a:off x="1" y="0"/>
            <a:ext cx="608647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CAB4C3"/>
              </a:solidFill>
              <a:effectLst/>
              <a:uLnTx/>
              <a:uFillTx/>
              <a:latin typeface="Avenir Next LT Pro"/>
              <a:ea typeface="+mn-ea"/>
              <a:cs typeface="+mn-cs"/>
            </a:endParaRPr>
          </a:p>
        </p:txBody>
      </p:sp>
      <p:sp>
        <p:nvSpPr>
          <p:cNvPr id="10" name="Title 1">
            <a:extLst>
              <a:ext uri="{FF2B5EF4-FFF2-40B4-BE49-F238E27FC236}">
                <a16:creationId xmlns:a16="http://schemas.microsoft.com/office/drawing/2014/main" id="{9582A2E2-E6DD-4321-B03A-F6C071C1BB7B}"/>
              </a:ext>
            </a:extLst>
          </p:cNvPr>
          <p:cNvSpPr>
            <a:spLocks noGrp="1"/>
          </p:cNvSpPr>
          <p:nvPr>
            <p:ph type="ctrTitle"/>
          </p:nvPr>
        </p:nvSpPr>
        <p:spPr>
          <a:xfrm>
            <a:off x="486783" y="753034"/>
            <a:ext cx="5111585" cy="3887390"/>
          </a:xfrm>
        </p:spPr>
        <p:txBody>
          <a:bodyPr rtlCol="0" anchor="t">
            <a:normAutofit/>
          </a:bodyPr>
          <a:lstStyle>
            <a:lvl1pPr>
              <a:defRPr sz="6375" spc="-15" baseline="0">
                <a:solidFill>
                  <a:schemeClr val="bg1"/>
                </a:solidFill>
              </a:defRPr>
            </a:lvl1pPr>
          </a:lstStyle>
          <a:p>
            <a:pPr rtl="0"/>
            <a:r>
              <a:rPr lang="en-GB" noProof="0"/>
              <a:t>Click to edit Master title style</a:t>
            </a:r>
            <a:endParaRPr lang="en-GB" noProof="0" dirty="0"/>
          </a:p>
        </p:txBody>
      </p:sp>
      <p:sp>
        <p:nvSpPr>
          <p:cNvPr id="11" name="Subtitle 2">
            <a:extLst>
              <a:ext uri="{FF2B5EF4-FFF2-40B4-BE49-F238E27FC236}">
                <a16:creationId xmlns:a16="http://schemas.microsoft.com/office/drawing/2014/main" id="{D21B6D9B-E3FB-48D2-A477-5B73E2216682}"/>
              </a:ext>
            </a:extLst>
          </p:cNvPr>
          <p:cNvSpPr>
            <a:spLocks noGrp="1"/>
          </p:cNvSpPr>
          <p:nvPr>
            <p:ph type="subTitle" idx="1"/>
          </p:nvPr>
        </p:nvSpPr>
        <p:spPr>
          <a:xfrm>
            <a:off x="486784" y="4640424"/>
            <a:ext cx="4828166" cy="1303176"/>
          </a:xfrm>
        </p:spPr>
        <p:txBody>
          <a:bodyPr rtlCol="0" anchor="b">
            <a:normAutofit/>
          </a:bodyPr>
          <a:lstStyle>
            <a:lvl1pPr marL="0" indent="0">
              <a:buNone/>
              <a:defRPr sz="2100" b="1">
                <a:solidFill>
                  <a:schemeClr val="bg1"/>
                </a:solidFill>
              </a:defRPr>
            </a:lvl1pPr>
          </a:lstStyle>
          <a:p>
            <a:pPr rtl="0"/>
            <a:r>
              <a:rPr lang="en-GB" noProof="0"/>
              <a:t>Click to edit Master subtitle style</a:t>
            </a:r>
            <a:endParaRPr lang="en-GB" noProof="0" dirty="0"/>
          </a:p>
        </p:txBody>
      </p:sp>
      <p:sp>
        <p:nvSpPr>
          <p:cNvPr id="18" name="Picture Placeholder 16">
            <a:extLst>
              <a:ext uri="{FF2B5EF4-FFF2-40B4-BE49-F238E27FC236}">
                <a16:creationId xmlns:a16="http://schemas.microsoft.com/office/drawing/2014/main" id="{38823550-6B12-4BFD-9C91-668B623E3536}"/>
              </a:ext>
            </a:extLst>
          </p:cNvPr>
          <p:cNvSpPr>
            <a:spLocks noGrp="1"/>
          </p:cNvSpPr>
          <p:nvPr>
            <p:ph type="pic" sz="quarter" idx="13" hasCustomPrompt="1"/>
          </p:nvPr>
        </p:nvSpPr>
        <p:spPr>
          <a:xfrm>
            <a:off x="6085150" y="0"/>
            <a:ext cx="3062237" cy="6858000"/>
          </a:xfrm>
        </p:spPr>
        <p:txBody>
          <a:bodyPr rtlCol="0"/>
          <a:lstStyle>
            <a:lvl1pPr marL="0" indent="0" algn="ctr">
              <a:buNone/>
              <a:defRPr/>
            </a:lvl1pPr>
          </a:lstStyle>
          <a:p>
            <a:pPr rtl="0"/>
            <a:r>
              <a:rPr lang="en-GB" noProof="0" dirty="0"/>
              <a:t>Click to add photo</a:t>
            </a:r>
          </a:p>
        </p:txBody>
      </p:sp>
    </p:spTree>
    <p:extLst>
      <p:ext uri="{BB962C8B-B14F-4D97-AF65-F5344CB8AC3E}">
        <p14:creationId xmlns:p14="http://schemas.microsoft.com/office/powerpoint/2010/main" val="14619772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74716EF3-1422-48C0-BC49-14FAC3550FCD}"/>
              </a:ext>
              <a:ext uri="{C183D7F6-B498-43B3-948B-1728B52AA6E4}">
                <adec:decorative xmlns:adec="http://schemas.microsoft.com/office/drawing/2017/decorative" xmlns="" val="1"/>
              </a:ext>
            </a:extLst>
          </p:cNvPr>
          <p:cNvSpPr/>
          <p:nvPr userDrawn="1"/>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8" name="Rectangle 7">
            <a:extLst>
              <a:ext uri="{FF2B5EF4-FFF2-40B4-BE49-F238E27FC236}">
                <a16:creationId xmlns:a16="http://schemas.microsoft.com/office/drawing/2014/main" id="{7F2AAFDE-CB45-46CA-8961-8133FCA5F385}"/>
              </a:ext>
              <a:ext uri="{C183D7F6-B498-43B3-948B-1728B52AA6E4}">
                <adec:decorative xmlns:adec="http://schemas.microsoft.com/office/drawing/2017/decorative" xmlns="" val="1"/>
              </a:ext>
            </a:extLst>
          </p:cNvPr>
          <p:cNvSpPr/>
          <p:nvPr userDrawn="1"/>
        </p:nvSpPr>
        <p:spPr>
          <a:xfrm>
            <a:off x="0" y="0"/>
            <a:ext cx="30575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9" name="Title 1">
            <a:extLst>
              <a:ext uri="{FF2B5EF4-FFF2-40B4-BE49-F238E27FC236}">
                <a16:creationId xmlns:a16="http://schemas.microsoft.com/office/drawing/2014/main" id="{B209C30D-AB58-482B-B553-F71367094EB9}"/>
              </a:ext>
            </a:extLst>
          </p:cNvPr>
          <p:cNvSpPr>
            <a:spLocks noGrp="1"/>
          </p:cNvSpPr>
          <p:nvPr>
            <p:ph type="title"/>
          </p:nvPr>
        </p:nvSpPr>
        <p:spPr>
          <a:xfrm>
            <a:off x="399198" y="776942"/>
            <a:ext cx="2406756" cy="5166659"/>
          </a:xfrm>
        </p:spPr>
        <p:txBody>
          <a:bodyPr rtlCol="0" anchor="b"/>
          <a:lstStyle>
            <a:lvl1pPr>
              <a:defRPr spc="-15" baseline="0">
                <a:solidFill>
                  <a:schemeClr val="bg1"/>
                </a:solidFill>
              </a:defRPr>
            </a:lvl1pPr>
          </a:lstStyle>
          <a:p>
            <a:pPr rtl="0"/>
            <a:r>
              <a:rPr lang="en-GB" noProof="0">
                <a:solidFill>
                  <a:srgbClr val="FFFFFF"/>
                </a:solidFill>
              </a:rPr>
              <a:t>Click to edit Master title style</a:t>
            </a:r>
            <a:endParaRPr lang="en-GB" noProof="0" dirty="0">
              <a:solidFill>
                <a:srgbClr val="FFFFFF"/>
              </a:solidFill>
            </a:endParaRPr>
          </a:p>
        </p:txBody>
      </p:sp>
      <p:sp>
        <p:nvSpPr>
          <p:cNvPr id="13" name="Footer Placeholder 4">
            <a:extLst>
              <a:ext uri="{FF2B5EF4-FFF2-40B4-BE49-F238E27FC236}">
                <a16:creationId xmlns:a16="http://schemas.microsoft.com/office/drawing/2014/main" id="{D946F5EF-2C45-4A87-A1DD-BD2A6FB91BC5}"/>
              </a:ext>
            </a:extLst>
          </p:cNvPr>
          <p:cNvSpPr>
            <a:spLocks noGrp="1"/>
          </p:cNvSpPr>
          <p:nvPr>
            <p:ph type="ftr" sz="quarter" idx="11"/>
          </p:nvPr>
        </p:nvSpPr>
        <p:spPr>
          <a:xfrm>
            <a:off x="149458" y="6356351"/>
            <a:ext cx="2811780" cy="365125"/>
          </a:xfrm>
        </p:spPr>
        <p:txBody>
          <a:bodyPr rtlCol="0"/>
          <a:lstStyle>
            <a:lvl1pPr>
              <a:defRPr>
                <a:solidFill>
                  <a:schemeClr val="bg1"/>
                </a:solidFill>
              </a:defRPr>
            </a:lvl1pPr>
          </a:lstStyle>
          <a:p>
            <a:pPr rtl="0"/>
            <a:r>
              <a:rPr lang="en-GB" noProof="0" dirty="0"/>
              <a:t>Presentation title</a:t>
            </a:r>
          </a:p>
        </p:txBody>
      </p:sp>
      <p:sp>
        <p:nvSpPr>
          <p:cNvPr id="19" name="Picture Placeholder 16">
            <a:extLst>
              <a:ext uri="{FF2B5EF4-FFF2-40B4-BE49-F238E27FC236}">
                <a16:creationId xmlns:a16="http://schemas.microsoft.com/office/drawing/2014/main" id="{B1A8891C-A2D4-4238-ABCE-62AB3A9121A5}"/>
              </a:ext>
            </a:extLst>
          </p:cNvPr>
          <p:cNvSpPr>
            <a:spLocks noGrp="1"/>
          </p:cNvSpPr>
          <p:nvPr>
            <p:ph type="pic" sz="quarter" idx="13" hasCustomPrompt="1"/>
          </p:nvPr>
        </p:nvSpPr>
        <p:spPr>
          <a:xfrm>
            <a:off x="3057525" y="0"/>
            <a:ext cx="3028950" cy="3429000"/>
          </a:xfrm>
        </p:spPr>
        <p:txBody>
          <a:bodyPr rtlCol="0"/>
          <a:lstStyle>
            <a:lvl1pPr marL="0" indent="0" algn="ctr">
              <a:buNone/>
              <a:defRPr/>
            </a:lvl1pPr>
          </a:lstStyle>
          <a:p>
            <a:pPr rtl="0"/>
            <a:r>
              <a:rPr lang="en-GB" noProof="0" dirty="0"/>
              <a:t>Click to add photo</a:t>
            </a:r>
          </a:p>
        </p:txBody>
      </p:sp>
      <p:sp>
        <p:nvSpPr>
          <p:cNvPr id="20" name="Picture Placeholder 16">
            <a:extLst>
              <a:ext uri="{FF2B5EF4-FFF2-40B4-BE49-F238E27FC236}">
                <a16:creationId xmlns:a16="http://schemas.microsoft.com/office/drawing/2014/main" id="{7B51DFB6-C977-4551-BE38-57688D7FF0B7}"/>
              </a:ext>
            </a:extLst>
          </p:cNvPr>
          <p:cNvSpPr>
            <a:spLocks noGrp="1"/>
          </p:cNvSpPr>
          <p:nvPr>
            <p:ph type="pic" sz="quarter" idx="14" hasCustomPrompt="1"/>
          </p:nvPr>
        </p:nvSpPr>
        <p:spPr>
          <a:xfrm>
            <a:off x="6086475" y="0"/>
            <a:ext cx="3057526" cy="3429000"/>
          </a:xfrm>
        </p:spPr>
        <p:txBody>
          <a:bodyPr rtlCol="0"/>
          <a:lstStyle>
            <a:lvl1pPr marL="0" indent="0" algn="ctr">
              <a:buNone/>
              <a:defRPr/>
            </a:lvl1pPr>
          </a:lstStyle>
          <a:p>
            <a:pPr rtl="0"/>
            <a:r>
              <a:rPr lang="en-GB" noProof="0" dirty="0"/>
              <a:t>Click to add photo</a:t>
            </a:r>
          </a:p>
        </p:txBody>
      </p:sp>
      <p:sp>
        <p:nvSpPr>
          <p:cNvPr id="24" name="Text Placeholder 21">
            <a:extLst>
              <a:ext uri="{FF2B5EF4-FFF2-40B4-BE49-F238E27FC236}">
                <a16:creationId xmlns:a16="http://schemas.microsoft.com/office/drawing/2014/main" id="{DFCFAED4-0A56-424D-BF74-4051B0BDA9A6}"/>
              </a:ext>
            </a:extLst>
          </p:cNvPr>
          <p:cNvSpPr>
            <a:spLocks noGrp="1"/>
          </p:cNvSpPr>
          <p:nvPr>
            <p:ph type="body" sz="quarter" idx="15" hasCustomPrompt="1"/>
          </p:nvPr>
        </p:nvSpPr>
        <p:spPr>
          <a:xfrm>
            <a:off x="3648075" y="3841751"/>
            <a:ext cx="4949429" cy="2296083"/>
          </a:xfrm>
        </p:spPr>
        <p:txBody>
          <a:bodyPr rtlCol="0">
            <a:normAutofit/>
          </a:bodyPr>
          <a:lstStyle>
            <a:lvl1pPr marL="257175" indent="-257175">
              <a:buFont typeface="Arial" panose="020B0604020202020204" pitchFamily="34" charset="0"/>
              <a:buChar char="•"/>
              <a:defRPr sz="1500"/>
            </a:lvl1pPr>
          </a:lstStyle>
          <a:p>
            <a:pPr lvl="0" rtl="0"/>
            <a:r>
              <a:rPr lang="en-GB" noProof="0" dirty="0"/>
              <a:t>Click to add text</a:t>
            </a:r>
          </a:p>
        </p:txBody>
      </p:sp>
      <p:sp>
        <p:nvSpPr>
          <p:cNvPr id="14" name="Date Placeholder 3">
            <a:extLst>
              <a:ext uri="{FF2B5EF4-FFF2-40B4-BE49-F238E27FC236}">
                <a16:creationId xmlns:a16="http://schemas.microsoft.com/office/drawing/2014/main" id="{9188F17E-DD3B-4CCC-957F-5A6914488466}"/>
              </a:ext>
            </a:extLst>
          </p:cNvPr>
          <p:cNvSpPr>
            <a:spLocks noGrp="1"/>
          </p:cNvSpPr>
          <p:nvPr>
            <p:ph type="dt" sz="half" idx="10"/>
          </p:nvPr>
        </p:nvSpPr>
        <p:spPr>
          <a:xfrm>
            <a:off x="5260086" y="6355081"/>
            <a:ext cx="3264408" cy="365125"/>
          </a:xfrm>
        </p:spPr>
        <p:txBody>
          <a:bodyPr rtlCol="0"/>
          <a:lstStyle>
            <a:lvl1pPr>
              <a:defRPr/>
            </a:lvl1pPr>
          </a:lstStyle>
          <a:p>
            <a:pPr rtl="0">
              <a:defRPr/>
            </a:pPr>
            <a:r>
              <a:rPr lang="en-GB" noProof="0" dirty="0">
                <a:solidFill>
                  <a:prstClr val="black"/>
                </a:solidFill>
              </a:rPr>
              <a:t>20XX</a:t>
            </a:r>
          </a:p>
        </p:txBody>
      </p:sp>
      <p:sp>
        <p:nvSpPr>
          <p:cNvPr id="15" name="Slide Number Placeholder 5">
            <a:extLst>
              <a:ext uri="{FF2B5EF4-FFF2-40B4-BE49-F238E27FC236}">
                <a16:creationId xmlns:a16="http://schemas.microsoft.com/office/drawing/2014/main" id="{2A0235C7-971D-4E52-B991-EFA44A9AFC33}"/>
              </a:ext>
            </a:extLst>
          </p:cNvPr>
          <p:cNvSpPr>
            <a:spLocks noGrp="1"/>
          </p:cNvSpPr>
          <p:nvPr>
            <p:ph type="sldNum" sz="quarter" idx="12"/>
          </p:nvPr>
        </p:nvSpPr>
        <p:spPr>
          <a:xfrm>
            <a:off x="8524494" y="6356351"/>
            <a:ext cx="473202" cy="365125"/>
          </a:xfrm>
        </p:spPr>
        <p:txBody>
          <a:bodyPr rtlCol="0"/>
          <a:lstStyle/>
          <a:p>
            <a:pPr defTabSz="685800">
              <a:defRPr/>
            </a:pPr>
            <a:fld id="{244D815C-8BF3-4ECF-A945-A2A7C2983AF9}" type="slidenum">
              <a:rPr lang="en-GB" sz="788" smtClean="0">
                <a:solidFill>
                  <a:prstClr val="black"/>
                </a:solidFill>
                <a:latin typeface="Avenir Next LT Pro"/>
              </a:rPr>
              <a:pPr defTabSz="685800">
                <a:defRPr/>
              </a:pPr>
              <a:t>‹#›</a:t>
            </a:fld>
            <a:endParaRPr lang="en-GB" sz="788" dirty="0">
              <a:solidFill>
                <a:prstClr val="black"/>
              </a:solidFill>
              <a:latin typeface="Avenir Next LT Pro"/>
            </a:endParaRPr>
          </a:p>
        </p:txBody>
      </p:sp>
    </p:spTree>
    <p:extLst>
      <p:ext uri="{BB962C8B-B14F-4D97-AF65-F5344CB8AC3E}">
        <p14:creationId xmlns:p14="http://schemas.microsoft.com/office/powerpoint/2010/main" val="22515154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Introduc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3698AF-A86A-4D69-8272-76C9C1914A3B}"/>
              </a:ext>
              <a:ext uri="{C183D7F6-B498-43B3-948B-1728B52AA6E4}">
                <adec:decorative xmlns:adec="http://schemas.microsoft.com/office/drawing/2017/decorative" xmlns="" val="1"/>
              </a:ext>
            </a:extLst>
          </p:cNvPr>
          <p:cNvSpPr/>
          <p:nvPr userDrawn="1"/>
        </p:nvSpPr>
        <p:spPr>
          <a:xfrm>
            <a:off x="0" y="0"/>
            <a:ext cx="9144000" cy="228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4" name="Title 1">
            <a:extLst>
              <a:ext uri="{FF2B5EF4-FFF2-40B4-BE49-F238E27FC236}">
                <a16:creationId xmlns:a16="http://schemas.microsoft.com/office/drawing/2014/main" id="{F9E2DC86-4009-449C-8F4E-779A8C762B26}"/>
              </a:ext>
            </a:extLst>
          </p:cNvPr>
          <p:cNvSpPr>
            <a:spLocks noGrp="1"/>
          </p:cNvSpPr>
          <p:nvPr>
            <p:ph type="title"/>
          </p:nvPr>
        </p:nvSpPr>
        <p:spPr>
          <a:xfrm>
            <a:off x="486784" y="365125"/>
            <a:ext cx="7142741" cy="1501327"/>
          </a:xfrm>
        </p:spPr>
        <p:txBody>
          <a:bodyPr rtlCol="0"/>
          <a:lstStyle>
            <a:lvl1pPr>
              <a:defRPr spc="-15" baseline="0">
                <a:solidFill>
                  <a:schemeClr val="bg1"/>
                </a:solidFill>
              </a:defRPr>
            </a:lvl1pPr>
          </a:lstStyle>
          <a:p>
            <a:pPr rtl="0"/>
            <a:r>
              <a:rPr lang="en-GB" noProof="0">
                <a:solidFill>
                  <a:srgbClr val="FFFFFF"/>
                </a:solidFill>
              </a:rPr>
              <a:t>Click to edit Master title style</a:t>
            </a:r>
          </a:p>
        </p:txBody>
      </p:sp>
      <p:sp>
        <p:nvSpPr>
          <p:cNvPr id="12" name="Picture Placeholder 10">
            <a:extLst>
              <a:ext uri="{FF2B5EF4-FFF2-40B4-BE49-F238E27FC236}">
                <a16:creationId xmlns:a16="http://schemas.microsoft.com/office/drawing/2014/main" id="{671630E1-6506-4E93-BB6A-0604E0D04932}"/>
              </a:ext>
            </a:extLst>
          </p:cNvPr>
          <p:cNvSpPr>
            <a:spLocks noGrp="1"/>
          </p:cNvSpPr>
          <p:nvPr>
            <p:ph type="pic" sz="quarter" idx="13" hasCustomPrompt="1"/>
          </p:nvPr>
        </p:nvSpPr>
        <p:spPr>
          <a:xfrm>
            <a:off x="0" y="2286000"/>
            <a:ext cx="3800475" cy="4572000"/>
          </a:xfrm>
        </p:spPr>
        <p:txBody>
          <a:bodyPr rtlCol="0"/>
          <a:lstStyle>
            <a:lvl1pPr marL="0" indent="0" algn="ctr">
              <a:buNone/>
              <a:defRPr/>
            </a:lvl1pPr>
          </a:lstStyle>
          <a:p>
            <a:pPr rtl="0"/>
            <a:r>
              <a:rPr lang="en-GB" noProof="0"/>
              <a:t>Click to add photo</a:t>
            </a:r>
          </a:p>
        </p:txBody>
      </p:sp>
      <p:sp>
        <p:nvSpPr>
          <p:cNvPr id="7" name="Footer Placeholder 4">
            <a:extLst>
              <a:ext uri="{FF2B5EF4-FFF2-40B4-BE49-F238E27FC236}">
                <a16:creationId xmlns:a16="http://schemas.microsoft.com/office/drawing/2014/main" id="{51BAB65B-02AF-4992-85D0-8E98AB1BD965}"/>
              </a:ext>
            </a:extLst>
          </p:cNvPr>
          <p:cNvSpPr>
            <a:spLocks noGrp="1"/>
          </p:cNvSpPr>
          <p:nvPr>
            <p:ph type="ftr" sz="quarter" idx="11"/>
          </p:nvPr>
        </p:nvSpPr>
        <p:spPr>
          <a:xfrm>
            <a:off x="150876" y="6356351"/>
            <a:ext cx="3627882" cy="365125"/>
          </a:xfrm>
        </p:spPr>
        <p:txBody>
          <a:bodyPr rtlCol="0"/>
          <a:lstStyle>
            <a:lvl1pPr>
              <a:defRPr>
                <a:solidFill>
                  <a:schemeClr val="bg1"/>
                </a:solidFill>
              </a:defRPr>
            </a:lvl1pPr>
          </a:lstStyle>
          <a:p>
            <a:pPr rtl="0"/>
            <a:r>
              <a:rPr lang="en-GB" noProof="0">
                <a:effectLst>
                  <a:outerShdw blurRad="38100" dist="38100" dir="2700000" algn="tl">
                    <a:srgbClr val="000000">
                      <a:alpha val="43137"/>
                    </a:srgbClr>
                  </a:outerShdw>
                </a:effectLst>
              </a:rPr>
              <a:t>Presentation title</a:t>
            </a:r>
          </a:p>
        </p:txBody>
      </p:sp>
      <p:sp>
        <p:nvSpPr>
          <p:cNvPr id="6" name="Content Placeholder 2">
            <a:extLst>
              <a:ext uri="{FF2B5EF4-FFF2-40B4-BE49-F238E27FC236}">
                <a16:creationId xmlns:a16="http://schemas.microsoft.com/office/drawing/2014/main" id="{CFE115BC-4A4C-4385-82D5-106D1FAC359A}"/>
              </a:ext>
            </a:extLst>
          </p:cNvPr>
          <p:cNvSpPr>
            <a:spLocks noGrp="1"/>
          </p:cNvSpPr>
          <p:nvPr>
            <p:ph idx="1"/>
          </p:nvPr>
        </p:nvSpPr>
        <p:spPr>
          <a:xfrm>
            <a:off x="4364916" y="2899187"/>
            <a:ext cx="4207585" cy="3284359"/>
          </a:xfrm>
        </p:spPr>
        <p:txBody>
          <a:bodyPr rtlCol="0">
            <a:normAutofit/>
          </a:bodyPr>
          <a:lstStyle>
            <a:lvl1pPr marL="0" indent="0">
              <a:buNone/>
              <a:defRPr/>
            </a:lvl1pPr>
          </a:lstStyle>
          <a:p>
            <a:pPr lvl="0" rtl="0"/>
            <a:r>
              <a:rPr lang="en-GB" noProof="0"/>
              <a:t>Click to edit Master text styles</a:t>
            </a:r>
          </a:p>
        </p:txBody>
      </p:sp>
      <p:sp>
        <p:nvSpPr>
          <p:cNvPr id="8" name="Date Placeholder 3">
            <a:extLst>
              <a:ext uri="{FF2B5EF4-FFF2-40B4-BE49-F238E27FC236}">
                <a16:creationId xmlns:a16="http://schemas.microsoft.com/office/drawing/2014/main" id="{5CD3EB2B-80EF-4DC6-B2B6-F4B568443970}"/>
              </a:ext>
            </a:extLst>
          </p:cNvPr>
          <p:cNvSpPr>
            <a:spLocks noGrp="1"/>
          </p:cNvSpPr>
          <p:nvPr>
            <p:ph type="dt" sz="half" idx="10"/>
          </p:nvPr>
        </p:nvSpPr>
        <p:spPr>
          <a:xfrm>
            <a:off x="5260086" y="6355081"/>
            <a:ext cx="3264408" cy="365125"/>
          </a:xfrm>
        </p:spPr>
        <p:txBody>
          <a:bodyPr rtlCol="0"/>
          <a:lstStyle>
            <a:lvl1pPr>
              <a:defRPr/>
            </a:lvl1pPr>
          </a:lstStyle>
          <a:p>
            <a:pPr rtl="0">
              <a:defRPr/>
            </a:pPr>
            <a:r>
              <a:rPr lang="en-GB" noProof="0">
                <a:solidFill>
                  <a:prstClr val="black"/>
                </a:solidFill>
              </a:rPr>
              <a:t>20XX</a:t>
            </a:r>
          </a:p>
        </p:txBody>
      </p:sp>
      <p:sp>
        <p:nvSpPr>
          <p:cNvPr id="9" name="Slide Number Placeholder 5">
            <a:extLst>
              <a:ext uri="{FF2B5EF4-FFF2-40B4-BE49-F238E27FC236}">
                <a16:creationId xmlns:a16="http://schemas.microsoft.com/office/drawing/2014/main" id="{3DC3E33A-8A0A-4767-A4D9-CD8956379305}"/>
              </a:ext>
            </a:extLst>
          </p:cNvPr>
          <p:cNvSpPr>
            <a:spLocks noGrp="1"/>
          </p:cNvSpPr>
          <p:nvPr>
            <p:ph type="sldNum" sz="quarter" idx="12"/>
          </p:nvPr>
        </p:nvSpPr>
        <p:spPr>
          <a:xfrm>
            <a:off x="8524494" y="6356351"/>
            <a:ext cx="473202" cy="365125"/>
          </a:xfrm>
        </p:spPr>
        <p:txBody>
          <a:bodyPr rtlCol="0"/>
          <a:lstStyle/>
          <a:p>
            <a:pPr defTabSz="685800">
              <a:defRPr/>
            </a:pPr>
            <a:fld id="{CD6D940D-6D44-4DF9-9322-B4B11F7EDCD0}" type="slidenum">
              <a:rPr lang="en-GB" sz="788" smtClean="0">
                <a:solidFill>
                  <a:prstClr val="black"/>
                </a:solidFill>
                <a:latin typeface="Avenir Next LT Pro"/>
              </a:rPr>
              <a:pPr defTabSz="685800">
                <a:defRPr/>
              </a:pPr>
              <a:t>‹#›</a:t>
            </a:fld>
            <a:endParaRPr lang="en-GB" sz="788">
              <a:solidFill>
                <a:prstClr val="black"/>
              </a:solidFill>
              <a:latin typeface="Avenir Next LT Pro"/>
            </a:endParaRPr>
          </a:p>
        </p:txBody>
      </p:sp>
    </p:spTree>
    <p:extLst>
      <p:ext uri="{BB962C8B-B14F-4D97-AF65-F5344CB8AC3E}">
        <p14:creationId xmlns:p14="http://schemas.microsoft.com/office/powerpoint/2010/main" val="3624407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67545" y="0"/>
            <a:ext cx="7576456" cy="908720"/>
          </a:xfrm>
        </p:spPr>
        <p:txBody>
          <a:bodyPr/>
          <a:lstStyle>
            <a:lvl1pPr algn="ctr">
              <a:defRPr b="1">
                <a:solidFill>
                  <a:schemeClr val="bg1"/>
                </a:solidFill>
              </a:defRPr>
            </a:lvl1pPr>
          </a:lstStyle>
          <a:p>
            <a:r>
              <a:rPr lang="en-US" dirty="0"/>
              <a:t>Arial font size 32</a:t>
            </a:r>
            <a:endParaRPr lang="en-GB" dirty="0"/>
          </a:p>
        </p:txBody>
      </p:sp>
      <p:sp>
        <p:nvSpPr>
          <p:cNvPr id="9" name="Text Placeholder 8"/>
          <p:cNvSpPr>
            <a:spLocks noGrp="1"/>
          </p:cNvSpPr>
          <p:nvPr>
            <p:ph type="body" sz="quarter" idx="10" hasCustomPrompt="1"/>
          </p:nvPr>
        </p:nvSpPr>
        <p:spPr>
          <a:xfrm>
            <a:off x="284306" y="1341872"/>
            <a:ext cx="4632079" cy="724436"/>
          </a:xfrm>
        </p:spPr>
        <p:txBody>
          <a:bodyPr>
            <a:noAutofit/>
          </a:bodyPr>
          <a:lstStyle>
            <a:lvl1pPr>
              <a:defRPr sz="2100" b="1"/>
            </a:lvl1pPr>
            <a:lvl2pPr>
              <a:defRPr sz="2100"/>
            </a:lvl2pPr>
            <a:lvl3pPr>
              <a:defRPr sz="2100"/>
            </a:lvl3pPr>
            <a:lvl4pPr>
              <a:defRPr sz="2100"/>
            </a:lvl4pPr>
            <a:lvl5pPr>
              <a:defRPr sz="2100"/>
            </a:lvl5pPr>
          </a:lstStyle>
          <a:p>
            <a:pPr lvl="0"/>
            <a:r>
              <a:rPr lang="en-US" dirty="0"/>
              <a:t>Arial font size 28</a:t>
            </a:r>
          </a:p>
        </p:txBody>
      </p:sp>
      <p:sp>
        <p:nvSpPr>
          <p:cNvPr id="11" name="Text Placeholder 10"/>
          <p:cNvSpPr>
            <a:spLocks noGrp="1"/>
          </p:cNvSpPr>
          <p:nvPr>
            <p:ph type="body" sz="quarter" idx="11" hasCustomPrompt="1"/>
          </p:nvPr>
        </p:nvSpPr>
        <p:spPr>
          <a:xfrm>
            <a:off x="284164" y="2398713"/>
            <a:ext cx="8634206" cy="4227718"/>
          </a:xfrm>
          <a:solidFill>
            <a:schemeClr val="accent6">
              <a:lumMod val="20000"/>
              <a:lumOff val="80000"/>
            </a:schemeClr>
          </a:solidFill>
        </p:spPr>
        <p:txBody>
          <a:bodyPr>
            <a:normAutofit/>
          </a:bodyPr>
          <a:lstStyle>
            <a:lvl1pPr>
              <a:defRPr sz="1800"/>
            </a:lvl1pPr>
            <a:lvl2pPr>
              <a:defRPr sz="1800">
                <a:latin typeface="Calibri" panose="020F0502020204030204" pitchFamily="34" charset="0"/>
                <a:cs typeface="Calibri" panose="020F0502020204030204" pitchFamily="34" charset="0"/>
              </a:defRPr>
            </a:lvl2pPr>
            <a:lvl3pPr>
              <a:defRPr sz="1800">
                <a:latin typeface="Calibri" panose="020F0502020204030204" pitchFamily="34" charset="0"/>
                <a:cs typeface="Calibri" panose="020F0502020204030204" pitchFamily="34" charset="0"/>
              </a:defRPr>
            </a:lvl3pPr>
            <a:lvl4pPr>
              <a:defRPr sz="1800">
                <a:latin typeface="Calibri" panose="020F0502020204030204" pitchFamily="34" charset="0"/>
                <a:cs typeface="Calibri" panose="020F0502020204030204" pitchFamily="34" charset="0"/>
              </a:defRPr>
            </a:lvl4pPr>
            <a:lvl5pPr>
              <a:defRPr sz="1800">
                <a:latin typeface="Calibri" panose="020F0502020204030204" pitchFamily="34" charset="0"/>
                <a:cs typeface="Calibri" panose="020F0502020204030204" pitchFamily="34" charset="0"/>
              </a:defRPr>
            </a:lvl5pPr>
          </a:lstStyle>
          <a:p>
            <a:pPr lvl="0"/>
            <a:r>
              <a:rPr lang="en-US" dirty="0"/>
              <a:t>Click to edit font (min) size 24</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6971970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9" name="Text Placeholder 15"/>
          <p:cNvSpPr>
            <a:spLocks noGrp="1"/>
          </p:cNvSpPr>
          <p:nvPr>
            <p:ph type="body" sz="quarter" idx="14" hasCustomPrompt="1"/>
          </p:nvPr>
        </p:nvSpPr>
        <p:spPr>
          <a:xfrm>
            <a:off x="368300" y="1044577"/>
            <a:ext cx="8418513" cy="1046163"/>
          </a:xfrm>
        </p:spPr>
        <p:txBody>
          <a:bodyPr/>
          <a:lstStyle>
            <a:lvl1pPr marL="0" marR="0" indent="0" algn="l" defTabSz="342900" rtl="0" eaLnBrk="1" fontAlgn="auto" latinLnBrk="0" hangingPunct="1">
              <a:lnSpc>
                <a:spcPct val="100000"/>
              </a:lnSpc>
              <a:spcBef>
                <a:spcPts val="0"/>
              </a:spcBef>
              <a:spcAft>
                <a:spcPts val="0"/>
              </a:spcAft>
              <a:buClrTx/>
              <a:buSzTx/>
              <a:buFont typeface="Arial"/>
              <a:buNone/>
              <a:tabLst/>
              <a:defRPr sz="2400" baseline="0">
                <a:solidFill>
                  <a:srgbClr val="E75306"/>
                </a:solidFill>
              </a:defRPr>
            </a:lvl1pPr>
          </a:lstStyle>
          <a:p>
            <a:pPr lvl="0"/>
            <a:r>
              <a:rPr lang="en-US" dirty="0"/>
              <a:t>Title 1</a:t>
            </a:r>
          </a:p>
          <a:p>
            <a:pPr marL="0" marR="0" lvl="0" indent="0" algn="l" defTabSz="342900" rtl="0" eaLnBrk="1" fontAlgn="auto" latinLnBrk="0" hangingPunct="1">
              <a:lnSpc>
                <a:spcPct val="100000"/>
              </a:lnSpc>
              <a:spcBef>
                <a:spcPct val="20000"/>
              </a:spcBef>
              <a:spcAft>
                <a:spcPts val="0"/>
              </a:spcAft>
              <a:buClrTx/>
              <a:buSzTx/>
              <a:buFont typeface="Arial"/>
              <a:buNone/>
              <a:tabLst/>
              <a:defRPr/>
            </a:pPr>
            <a:r>
              <a:rPr lang="en-US" sz="2325" kern="1100" spc="-38" dirty="0">
                <a:solidFill>
                  <a:srgbClr val="F7B385"/>
                </a:solidFill>
                <a:latin typeface="Gotham Rounded Book"/>
                <a:cs typeface="Gotham Rounded Book"/>
              </a:rPr>
              <a:t>Title 2</a:t>
            </a:r>
          </a:p>
          <a:p>
            <a:pPr marL="0" marR="0" lvl="0" indent="0" algn="l" defTabSz="342900" rtl="0" eaLnBrk="1" fontAlgn="auto" latinLnBrk="0" hangingPunct="1">
              <a:lnSpc>
                <a:spcPct val="100000"/>
              </a:lnSpc>
              <a:spcBef>
                <a:spcPct val="20000"/>
              </a:spcBef>
              <a:spcAft>
                <a:spcPts val="0"/>
              </a:spcAft>
              <a:buClrTx/>
              <a:buSzTx/>
              <a:buFont typeface="Arial"/>
              <a:buNone/>
              <a:tabLst/>
              <a:defRPr/>
            </a:pPr>
            <a:endParaRPr lang="en-US" sz="2325" kern="1100" spc="-38" dirty="0">
              <a:solidFill>
                <a:srgbClr val="F7B385"/>
              </a:solidFill>
              <a:latin typeface="Gotham Rounded Book"/>
              <a:cs typeface="Gotham Rounded Book"/>
            </a:endParaRPr>
          </a:p>
        </p:txBody>
      </p:sp>
      <p:sp>
        <p:nvSpPr>
          <p:cNvPr id="10" name="Content Placeholder 2"/>
          <p:cNvSpPr>
            <a:spLocks noGrp="1"/>
          </p:cNvSpPr>
          <p:nvPr>
            <p:ph idx="1" hasCustomPrompt="1"/>
          </p:nvPr>
        </p:nvSpPr>
        <p:spPr>
          <a:xfrm>
            <a:off x="457200" y="2894121"/>
            <a:ext cx="8229600" cy="2829786"/>
          </a:xfrm>
          <a:prstGeom prst="rect">
            <a:avLst/>
          </a:prstGeom>
        </p:spPr>
        <p:txBody>
          <a:bodyPr/>
          <a:lstStyle>
            <a:lvl1pPr marL="0" marR="0" indent="0" algn="l" defTabSz="342900" rtl="0" eaLnBrk="1" fontAlgn="base" latinLnBrk="0" hangingPunct="1">
              <a:lnSpc>
                <a:spcPct val="150000"/>
              </a:lnSpc>
              <a:spcBef>
                <a:spcPct val="0"/>
              </a:spcBef>
              <a:spcAft>
                <a:spcPct val="0"/>
              </a:spcAft>
              <a:buClrTx/>
              <a:buSzTx/>
              <a:buFont typeface="Arial" panose="020B0604020202020204" pitchFamily="34" charset="0"/>
              <a:buNone/>
              <a:tabLst/>
              <a:defRPr>
                <a:solidFill>
                  <a:srgbClr val="DF3C06"/>
                </a:solidFill>
                <a:latin typeface="Calibri" panose="020F0502020204030204" pitchFamily="34" charset="0"/>
                <a:cs typeface="Calibri" panose="020F0502020204030204" pitchFamily="34" charset="0"/>
              </a:defRPr>
            </a:lvl1pPr>
          </a:lstStyle>
          <a:p>
            <a:pPr marL="214313" marR="0" lvl="0" indent="-214313" algn="l" defTabSz="3429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en-GB" sz="135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Lorem ipsum </a:t>
            </a:r>
            <a:r>
              <a:rPr kumimoji="0" lang="en-GB" sz="135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dolor</a:t>
            </a:r>
            <a:r>
              <a:rPr kumimoji="0" lang="en-GB" sz="135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sit </a:t>
            </a:r>
            <a:r>
              <a:rPr kumimoji="0" lang="en-GB" sz="135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amet</a:t>
            </a:r>
            <a:r>
              <a:rPr kumimoji="0" lang="en-GB" sz="135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35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consectetuer</a:t>
            </a:r>
            <a:r>
              <a:rPr kumimoji="0" lang="en-GB" sz="135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35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adipiscing</a:t>
            </a:r>
            <a:r>
              <a:rPr kumimoji="0" lang="en-GB" sz="135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35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elit</a:t>
            </a:r>
            <a:r>
              <a:rPr kumimoji="0" lang="en-GB" sz="135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35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Aenean</a:t>
            </a:r>
            <a:r>
              <a:rPr kumimoji="0" lang="en-GB" sz="135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35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commodo</a:t>
            </a:r>
            <a:r>
              <a:rPr kumimoji="0" lang="en-GB" sz="135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ligula </a:t>
            </a:r>
            <a:r>
              <a:rPr kumimoji="0" lang="en-GB" sz="135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eget</a:t>
            </a:r>
            <a:r>
              <a:rPr kumimoji="0" lang="en-GB" sz="135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35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dolor</a:t>
            </a:r>
            <a:r>
              <a:rPr kumimoji="0" lang="en-GB" sz="135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35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Aenean</a:t>
            </a:r>
            <a:r>
              <a:rPr kumimoji="0" lang="en-GB" sz="135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35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massa</a:t>
            </a:r>
            <a:r>
              <a:rPr kumimoji="0" lang="en-GB" sz="1350" b="0" i="0" u="none" strike="noStrike" kern="1200" cap="none" spc="0" normalizeH="0" baseline="30000" noProof="0" dirty="0">
                <a:ln>
                  <a:noFill/>
                </a:ln>
                <a:solidFill>
                  <a:prstClr val="white">
                    <a:lumMod val="50000"/>
                  </a:prstClr>
                </a:solidFill>
                <a:effectLst/>
                <a:uLnTx/>
                <a:uFillTx/>
                <a:latin typeface="Arial" panose="020B0604020202020204" pitchFamily="34" charset="0"/>
                <a:ea typeface="ＭＳ Ｐゴシック" pitchFamily="1" charset="-128"/>
                <a:cs typeface="Arial" panose="020B0604020202020204" pitchFamily="34" charset="0"/>
              </a:rPr>
              <a:t>.</a:t>
            </a:r>
          </a:p>
          <a:p>
            <a:pPr marL="214313" marR="0" lvl="0" indent="-214313" algn="l" defTabSz="3429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en-GB" sz="135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Lorem ipsum </a:t>
            </a:r>
            <a:r>
              <a:rPr kumimoji="0" lang="en-GB" sz="135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dolor</a:t>
            </a:r>
            <a:r>
              <a:rPr kumimoji="0" lang="en-GB" sz="135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sit </a:t>
            </a:r>
            <a:r>
              <a:rPr kumimoji="0" lang="en-GB" sz="135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amet</a:t>
            </a:r>
            <a:r>
              <a:rPr kumimoji="0" lang="en-GB" sz="135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35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consectetuer</a:t>
            </a:r>
            <a:r>
              <a:rPr kumimoji="0" lang="en-GB" sz="135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35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adipiscing</a:t>
            </a:r>
            <a:r>
              <a:rPr kumimoji="0" lang="en-GB" sz="135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35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elit</a:t>
            </a:r>
            <a:r>
              <a:rPr kumimoji="0" lang="en-GB" sz="135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35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Aenean</a:t>
            </a:r>
            <a:r>
              <a:rPr kumimoji="0" lang="en-GB" sz="135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35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commodo</a:t>
            </a:r>
            <a:r>
              <a:rPr kumimoji="0" lang="en-GB" sz="135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ligula </a:t>
            </a:r>
            <a:r>
              <a:rPr kumimoji="0" lang="en-GB" sz="135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eget</a:t>
            </a:r>
            <a:r>
              <a:rPr kumimoji="0" lang="en-GB" sz="135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35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dolor</a:t>
            </a:r>
            <a:r>
              <a:rPr kumimoji="0" lang="en-GB" sz="135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35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Aenean</a:t>
            </a:r>
            <a:r>
              <a:rPr kumimoji="0" lang="en-GB" sz="135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35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massa</a:t>
            </a:r>
            <a:r>
              <a:rPr kumimoji="0" lang="en-GB" sz="135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p>
          <a:p>
            <a:pPr marL="214313" marR="0" lvl="0" indent="-214313" algn="l" defTabSz="3429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en-GB" sz="135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Lorem ipsum </a:t>
            </a:r>
            <a:r>
              <a:rPr kumimoji="0" lang="en-GB" sz="135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dolor</a:t>
            </a:r>
            <a:r>
              <a:rPr kumimoji="0" lang="en-GB" sz="135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sit </a:t>
            </a:r>
            <a:r>
              <a:rPr kumimoji="0" lang="en-GB" sz="135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amet</a:t>
            </a:r>
            <a:r>
              <a:rPr kumimoji="0" lang="en-GB" sz="135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35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consectetuer</a:t>
            </a:r>
            <a:r>
              <a:rPr kumimoji="0" lang="en-GB" sz="135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35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adipiscing</a:t>
            </a:r>
            <a:r>
              <a:rPr kumimoji="0" lang="en-GB" sz="135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35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elit</a:t>
            </a:r>
            <a:r>
              <a:rPr kumimoji="0" lang="en-GB" sz="135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35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Aenean</a:t>
            </a:r>
            <a:r>
              <a:rPr kumimoji="0" lang="en-GB" sz="135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35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commodo</a:t>
            </a:r>
            <a:r>
              <a:rPr kumimoji="0" lang="en-GB" sz="135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ligula </a:t>
            </a:r>
            <a:r>
              <a:rPr kumimoji="0" lang="en-GB" sz="135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eget</a:t>
            </a:r>
            <a:r>
              <a:rPr kumimoji="0" lang="en-GB" sz="135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35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dolor</a:t>
            </a:r>
            <a:r>
              <a:rPr kumimoji="0" lang="en-GB" sz="135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35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Aenean</a:t>
            </a:r>
            <a:r>
              <a:rPr kumimoji="0" lang="en-GB" sz="135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35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massa</a:t>
            </a:r>
            <a:r>
              <a:rPr kumimoji="0" lang="en-GB" sz="1350" b="0" i="0" u="none" strike="noStrike" kern="1200" cap="none" spc="0" normalizeH="0" baseline="30000" noProof="0" dirty="0">
                <a:ln>
                  <a:noFill/>
                </a:ln>
                <a:solidFill>
                  <a:prstClr val="black"/>
                </a:solidFill>
                <a:effectLst/>
                <a:uLnTx/>
                <a:uFillTx/>
                <a:latin typeface="Bliss-Light"/>
                <a:ea typeface="ＭＳ Ｐゴシック" pitchFamily="1" charset="-128"/>
                <a:cs typeface="Bliss-Light"/>
              </a:rPr>
              <a:t>.</a:t>
            </a:r>
          </a:p>
          <a:p>
            <a:pPr marL="214313" marR="0" lvl="0" indent="-214313" algn="l" defTabSz="342900" rtl="0" eaLnBrk="1" fontAlgn="base" latinLnBrk="0" hangingPunct="1">
              <a:lnSpc>
                <a:spcPct val="150000"/>
              </a:lnSpc>
              <a:spcBef>
                <a:spcPct val="0"/>
              </a:spcBef>
              <a:spcAft>
                <a:spcPct val="0"/>
              </a:spcAft>
              <a:buClrTx/>
              <a:buSzTx/>
              <a:buFont typeface="Arial" panose="020B0604020202020204" pitchFamily="34" charset="0"/>
              <a:buChar char="•"/>
              <a:tabLst/>
              <a:defRPr/>
            </a:pPr>
            <a:endParaRPr lang="en-US" dirty="0"/>
          </a:p>
        </p:txBody>
      </p:sp>
    </p:spTree>
    <p:extLst>
      <p:ext uri="{BB962C8B-B14F-4D97-AF65-F5344CB8AC3E}">
        <p14:creationId xmlns:p14="http://schemas.microsoft.com/office/powerpoint/2010/main" val="38316332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67545" y="0"/>
            <a:ext cx="7576456" cy="908720"/>
          </a:xfrm>
        </p:spPr>
        <p:txBody>
          <a:bodyPr/>
          <a:lstStyle>
            <a:lvl1pPr algn="ctr">
              <a:defRPr b="1">
                <a:solidFill>
                  <a:schemeClr val="bg1"/>
                </a:solidFill>
              </a:defRPr>
            </a:lvl1pPr>
          </a:lstStyle>
          <a:p>
            <a:r>
              <a:rPr lang="en-US" dirty="0"/>
              <a:t>Arial font size 32</a:t>
            </a:r>
            <a:endParaRPr lang="en-GB" dirty="0"/>
          </a:p>
        </p:txBody>
      </p:sp>
      <p:sp>
        <p:nvSpPr>
          <p:cNvPr id="9" name="Text Placeholder 8"/>
          <p:cNvSpPr>
            <a:spLocks noGrp="1"/>
          </p:cNvSpPr>
          <p:nvPr>
            <p:ph type="body" sz="quarter" idx="10" hasCustomPrompt="1"/>
          </p:nvPr>
        </p:nvSpPr>
        <p:spPr>
          <a:xfrm>
            <a:off x="284306" y="1341872"/>
            <a:ext cx="4632079" cy="724436"/>
          </a:xfrm>
        </p:spPr>
        <p:txBody>
          <a:bodyPr>
            <a:noAutofit/>
          </a:bodyPr>
          <a:lstStyle>
            <a:lvl1pPr>
              <a:defRPr sz="2100" b="1"/>
            </a:lvl1pPr>
            <a:lvl2pPr>
              <a:defRPr sz="2100" b="1">
                <a:latin typeface="Calibri" panose="020F0502020204030204" pitchFamily="34" charset="0"/>
                <a:cs typeface="Calibri" panose="020F0502020204030204" pitchFamily="34" charset="0"/>
              </a:defRPr>
            </a:lvl2pPr>
            <a:lvl3pPr>
              <a:defRPr sz="2100" b="1">
                <a:latin typeface="Calibri" panose="020F0502020204030204" pitchFamily="34" charset="0"/>
                <a:cs typeface="Calibri" panose="020F0502020204030204" pitchFamily="34" charset="0"/>
              </a:defRPr>
            </a:lvl3pPr>
            <a:lvl4pPr>
              <a:defRPr sz="2100" b="1">
                <a:latin typeface="Calibri" panose="020F0502020204030204" pitchFamily="34" charset="0"/>
                <a:cs typeface="Calibri" panose="020F0502020204030204" pitchFamily="34" charset="0"/>
              </a:defRPr>
            </a:lvl4pPr>
            <a:lvl5pPr>
              <a:defRPr sz="2100" b="1">
                <a:latin typeface="Calibri" panose="020F0502020204030204" pitchFamily="34" charset="0"/>
                <a:cs typeface="Calibri" panose="020F0502020204030204" pitchFamily="34" charset="0"/>
              </a:defRPr>
            </a:lvl5pPr>
          </a:lstStyle>
          <a:p>
            <a:pPr lvl="0"/>
            <a:r>
              <a:rPr lang="en-US" dirty="0"/>
              <a:t>Arial font size 28</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able Placeholder 4"/>
          <p:cNvSpPr>
            <a:spLocks noGrp="1"/>
          </p:cNvSpPr>
          <p:nvPr>
            <p:ph type="tbl" sz="quarter" idx="11"/>
          </p:nvPr>
        </p:nvSpPr>
        <p:spPr>
          <a:xfrm>
            <a:off x="284164" y="2255840"/>
            <a:ext cx="8586787" cy="4251325"/>
          </a:xfrm>
        </p:spPr>
        <p:txBody>
          <a:bodyPr/>
          <a:lstStyle/>
          <a:p>
            <a:endParaRPr lang="en-GB"/>
          </a:p>
        </p:txBody>
      </p:sp>
    </p:spTree>
    <p:extLst>
      <p:ext uri="{BB962C8B-B14F-4D97-AF65-F5344CB8AC3E}">
        <p14:creationId xmlns:p14="http://schemas.microsoft.com/office/powerpoint/2010/main" val="15540753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 Animated Digits">
    <p:spTree>
      <p:nvGrpSpPr>
        <p:cNvPr id="1" name=""/>
        <p:cNvGrpSpPr/>
        <p:nvPr/>
      </p:nvGrpSpPr>
      <p:grpSpPr>
        <a:xfrm>
          <a:off x="0" y="0"/>
          <a:ext cx="0" cy="0"/>
          <a:chOff x="0" y="0"/>
          <a:chExt cx="0" cy="0"/>
        </a:xfrm>
      </p:grpSpPr>
      <p:sp>
        <p:nvSpPr>
          <p:cNvPr id="3" name="Digit 4: 0"/>
          <p:cNvSpPr/>
          <p:nvPr userDrawn="1"/>
        </p:nvSpPr>
        <p:spPr>
          <a:xfrm>
            <a:off x="6671396" y="2708469"/>
            <a:ext cx="1161587" cy="1717670"/>
          </a:xfrm>
          <a:prstGeom prst="roundRect">
            <a:avLst>
              <a:gd name="adj" fmla="val 543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350" b="1" i="0" u="none" strike="noStrike" kern="1200" cap="none" spc="0" normalizeH="0" baseline="0" noProof="0" dirty="0">
                <a:ln>
                  <a:noFill/>
                </a:ln>
                <a:solidFill>
                  <a:srgbClr val="FCFFFF"/>
                </a:solidFill>
                <a:effectLst/>
                <a:uLnTx/>
                <a:uFillTx/>
                <a:latin typeface="Verdana" panose="020B0604030504040204" pitchFamily="34" charset="0"/>
                <a:ea typeface="Verdana" panose="020B0604030504040204" pitchFamily="34" charset="0"/>
                <a:cs typeface="Verdana" panose="020B0604030504040204" pitchFamily="34" charset="0"/>
              </a:rPr>
              <a:t>0</a:t>
            </a:r>
          </a:p>
        </p:txBody>
      </p:sp>
      <p:sp>
        <p:nvSpPr>
          <p:cNvPr id="4" name="Digit 4: 1"/>
          <p:cNvSpPr/>
          <p:nvPr userDrawn="1"/>
        </p:nvSpPr>
        <p:spPr>
          <a:xfrm>
            <a:off x="6671396" y="2708469"/>
            <a:ext cx="1161587" cy="1717670"/>
          </a:xfrm>
          <a:prstGeom prst="roundRect">
            <a:avLst>
              <a:gd name="adj" fmla="val 543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350" b="1" i="0" u="none" strike="noStrike" kern="1200" cap="none" spc="0" normalizeH="0" baseline="0" noProof="0" dirty="0">
                <a:ln>
                  <a:noFill/>
                </a:ln>
                <a:solidFill>
                  <a:srgbClr val="FCFFFF"/>
                </a:solidFill>
                <a:effectLst/>
                <a:uLnTx/>
                <a:uFillTx/>
                <a:latin typeface="Verdana" panose="020B0604030504040204" pitchFamily="34" charset="0"/>
                <a:ea typeface="Verdana" panose="020B0604030504040204" pitchFamily="34" charset="0"/>
                <a:cs typeface="Verdana" panose="020B0604030504040204" pitchFamily="34" charset="0"/>
              </a:rPr>
              <a:t>1</a:t>
            </a:r>
          </a:p>
        </p:txBody>
      </p:sp>
      <p:sp>
        <p:nvSpPr>
          <p:cNvPr id="5" name="Digit 4: 2"/>
          <p:cNvSpPr/>
          <p:nvPr userDrawn="1"/>
        </p:nvSpPr>
        <p:spPr>
          <a:xfrm>
            <a:off x="6671396" y="2708469"/>
            <a:ext cx="1161587" cy="1717670"/>
          </a:xfrm>
          <a:prstGeom prst="roundRect">
            <a:avLst>
              <a:gd name="adj" fmla="val 543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350" b="1" i="0" u="none" strike="noStrike" kern="1200" cap="none" spc="0" normalizeH="0" baseline="0" noProof="0" dirty="0">
                <a:ln>
                  <a:noFill/>
                </a:ln>
                <a:solidFill>
                  <a:srgbClr val="FCFFFF"/>
                </a:solidFill>
                <a:effectLst/>
                <a:uLnTx/>
                <a:uFillTx/>
                <a:latin typeface="Verdana" panose="020B0604030504040204" pitchFamily="34" charset="0"/>
                <a:ea typeface="Verdana" panose="020B0604030504040204" pitchFamily="34" charset="0"/>
                <a:cs typeface="Verdana" panose="020B0604030504040204" pitchFamily="34" charset="0"/>
              </a:rPr>
              <a:t>2</a:t>
            </a:r>
          </a:p>
        </p:txBody>
      </p:sp>
      <p:sp>
        <p:nvSpPr>
          <p:cNvPr id="6" name="Digit 4: 3"/>
          <p:cNvSpPr/>
          <p:nvPr userDrawn="1"/>
        </p:nvSpPr>
        <p:spPr>
          <a:xfrm>
            <a:off x="6671396" y="2708469"/>
            <a:ext cx="1161587" cy="1717670"/>
          </a:xfrm>
          <a:prstGeom prst="roundRect">
            <a:avLst>
              <a:gd name="adj" fmla="val 543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350" b="1" i="0" u="none" strike="noStrike" kern="1200" cap="none" spc="0" normalizeH="0" baseline="0" noProof="0" dirty="0">
                <a:ln>
                  <a:noFill/>
                </a:ln>
                <a:solidFill>
                  <a:srgbClr val="FCFFFF"/>
                </a:solidFill>
                <a:effectLst/>
                <a:uLnTx/>
                <a:uFillTx/>
                <a:latin typeface="Verdana" panose="020B0604030504040204" pitchFamily="34" charset="0"/>
                <a:ea typeface="Verdana" panose="020B0604030504040204" pitchFamily="34" charset="0"/>
                <a:cs typeface="Verdana" panose="020B0604030504040204" pitchFamily="34" charset="0"/>
              </a:rPr>
              <a:t>3</a:t>
            </a:r>
          </a:p>
        </p:txBody>
      </p:sp>
      <p:sp>
        <p:nvSpPr>
          <p:cNvPr id="7" name="Digit 4: 4"/>
          <p:cNvSpPr/>
          <p:nvPr userDrawn="1"/>
        </p:nvSpPr>
        <p:spPr>
          <a:xfrm>
            <a:off x="6671396" y="2708469"/>
            <a:ext cx="1161587" cy="1717670"/>
          </a:xfrm>
          <a:prstGeom prst="roundRect">
            <a:avLst>
              <a:gd name="adj" fmla="val 543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350" b="1" i="0" u="none" strike="noStrike" kern="1200" cap="none" spc="0" normalizeH="0" baseline="0" noProof="0" dirty="0">
                <a:ln>
                  <a:noFill/>
                </a:ln>
                <a:solidFill>
                  <a:srgbClr val="FCFFFF"/>
                </a:solidFill>
                <a:effectLst/>
                <a:uLnTx/>
                <a:uFillTx/>
                <a:latin typeface="Verdana" panose="020B0604030504040204" pitchFamily="34" charset="0"/>
                <a:ea typeface="Verdana" panose="020B0604030504040204" pitchFamily="34" charset="0"/>
                <a:cs typeface="Verdana" panose="020B0604030504040204" pitchFamily="34" charset="0"/>
              </a:rPr>
              <a:t>4</a:t>
            </a:r>
          </a:p>
        </p:txBody>
      </p:sp>
      <p:sp>
        <p:nvSpPr>
          <p:cNvPr id="8" name="Digit 4: 5"/>
          <p:cNvSpPr/>
          <p:nvPr userDrawn="1"/>
        </p:nvSpPr>
        <p:spPr>
          <a:xfrm>
            <a:off x="6671396" y="2708469"/>
            <a:ext cx="1161587" cy="1717670"/>
          </a:xfrm>
          <a:prstGeom prst="roundRect">
            <a:avLst>
              <a:gd name="adj" fmla="val 543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350" b="1" i="0" u="none" strike="noStrike" kern="1200" cap="none" spc="0" normalizeH="0" baseline="0" noProof="0" dirty="0">
                <a:ln>
                  <a:noFill/>
                </a:ln>
                <a:solidFill>
                  <a:srgbClr val="FCFFFF"/>
                </a:solidFill>
                <a:effectLst/>
                <a:uLnTx/>
                <a:uFillTx/>
                <a:latin typeface="Verdana" panose="020B0604030504040204" pitchFamily="34" charset="0"/>
                <a:ea typeface="Verdana" panose="020B0604030504040204" pitchFamily="34" charset="0"/>
                <a:cs typeface="Verdana" panose="020B0604030504040204" pitchFamily="34" charset="0"/>
              </a:rPr>
              <a:t>5</a:t>
            </a:r>
          </a:p>
        </p:txBody>
      </p:sp>
      <p:sp>
        <p:nvSpPr>
          <p:cNvPr id="9" name="Digit 4: 6"/>
          <p:cNvSpPr/>
          <p:nvPr userDrawn="1"/>
        </p:nvSpPr>
        <p:spPr>
          <a:xfrm>
            <a:off x="6671396" y="2708469"/>
            <a:ext cx="1161587" cy="1717670"/>
          </a:xfrm>
          <a:prstGeom prst="roundRect">
            <a:avLst>
              <a:gd name="adj" fmla="val 543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350" b="1" i="0" u="none" strike="noStrike" kern="1200" cap="none" spc="0" normalizeH="0" baseline="0" noProof="0" dirty="0">
                <a:ln>
                  <a:noFill/>
                </a:ln>
                <a:solidFill>
                  <a:srgbClr val="FCFFFF"/>
                </a:solidFill>
                <a:effectLst/>
                <a:uLnTx/>
                <a:uFillTx/>
                <a:latin typeface="Verdana" panose="020B0604030504040204" pitchFamily="34" charset="0"/>
                <a:ea typeface="Verdana" panose="020B0604030504040204" pitchFamily="34" charset="0"/>
                <a:cs typeface="Verdana" panose="020B0604030504040204" pitchFamily="34" charset="0"/>
              </a:rPr>
              <a:t>6</a:t>
            </a:r>
          </a:p>
        </p:txBody>
      </p:sp>
      <p:sp>
        <p:nvSpPr>
          <p:cNvPr id="10" name="Digit 4: 7"/>
          <p:cNvSpPr/>
          <p:nvPr userDrawn="1"/>
        </p:nvSpPr>
        <p:spPr>
          <a:xfrm>
            <a:off x="6671396" y="2708469"/>
            <a:ext cx="1161587" cy="1717670"/>
          </a:xfrm>
          <a:prstGeom prst="roundRect">
            <a:avLst>
              <a:gd name="adj" fmla="val 543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350" b="1" i="0" u="none" strike="noStrike" kern="1200" cap="none" spc="0" normalizeH="0" baseline="0" noProof="0" dirty="0">
                <a:ln>
                  <a:noFill/>
                </a:ln>
                <a:solidFill>
                  <a:srgbClr val="FCFFFF"/>
                </a:solidFill>
                <a:effectLst/>
                <a:uLnTx/>
                <a:uFillTx/>
                <a:latin typeface="Verdana" panose="020B0604030504040204" pitchFamily="34" charset="0"/>
                <a:ea typeface="Verdana" panose="020B0604030504040204" pitchFamily="34" charset="0"/>
                <a:cs typeface="Verdana" panose="020B0604030504040204" pitchFamily="34" charset="0"/>
              </a:rPr>
              <a:t>7</a:t>
            </a:r>
          </a:p>
        </p:txBody>
      </p:sp>
      <p:sp>
        <p:nvSpPr>
          <p:cNvPr id="11" name="Digit 4: 8"/>
          <p:cNvSpPr/>
          <p:nvPr userDrawn="1"/>
        </p:nvSpPr>
        <p:spPr>
          <a:xfrm>
            <a:off x="6671396" y="2708469"/>
            <a:ext cx="1161587" cy="1717670"/>
          </a:xfrm>
          <a:prstGeom prst="roundRect">
            <a:avLst>
              <a:gd name="adj" fmla="val 543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350" b="1" i="0" u="none" strike="noStrike" kern="1200" cap="none" spc="0" normalizeH="0" baseline="0" noProof="0" dirty="0">
                <a:ln>
                  <a:noFill/>
                </a:ln>
                <a:solidFill>
                  <a:srgbClr val="FCFFFF"/>
                </a:solidFill>
                <a:effectLst/>
                <a:uLnTx/>
                <a:uFillTx/>
                <a:latin typeface="Verdana" panose="020B0604030504040204" pitchFamily="34" charset="0"/>
                <a:ea typeface="Verdana" panose="020B0604030504040204" pitchFamily="34" charset="0"/>
                <a:cs typeface="Verdana" panose="020B0604030504040204" pitchFamily="34" charset="0"/>
              </a:rPr>
              <a:t>8</a:t>
            </a:r>
          </a:p>
        </p:txBody>
      </p:sp>
      <p:sp>
        <p:nvSpPr>
          <p:cNvPr id="12" name="Digit 4: 9"/>
          <p:cNvSpPr/>
          <p:nvPr userDrawn="1"/>
        </p:nvSpPr>
        <p:spPr>
          <a:xfrm>
            <a:off x="6671396" y="2708469"/>
            <a:ext cx="1161587" cy="1717670"/>
          </a:xfrm>
          <a:prstGeom prst="roundRect">
            <a:avLst>
              <a:gd name="adj" fmla="val 543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350" b="1" i="0" u="none" strike="noStrike" kern="1200" cap="none" spc="0" normalizeH="0" baseline="0" noProof="0" dirty="0">
                <a:ln>
                  <a:noFill/>
                </a:ln>
                <a:solidFill>
                  <a:srgbClr val="FCFFFF"/>
                </a:solidFill>
                <a:effectLst/>
                <a:uLnTx/>
                <a:uFillTx/>
                <a:latin typeface="Verdana" panose="020B0604030504040204" pitchFamily="34" charset="0"/>
                <a:ea typeface="Verdana" panose="020B0604030504040204" pitchFamily="34" charset="0"/>
                <a:cs typeface="Verdana" panose="020B0604030504040204" pitchFamily="34" charset="0"/>
              </a:rPr>
              <a:t>9</a:t>
            </a:r>
          </a:p>
        </p:txBody>
      </p:sp>
      <p:sp>
        <p:nvSpPr>
          <p:cNvPr id="13" name="Digit 3: 0"/>
          <p:cNvSpPr/>
          <p:nvPr userDrawn="1"/>
        </p:nvSpPr>
        <p:spPr>
          <a:xfrm>
            <a:off x="5128234" y="2700598"/>
            <a:ext cx="1161587" cy="1717670"/>
          </a:xfrm>
          <a:prstGeom prst="roundRect">
            <a:avLst>
              <a:gd name="adj" fmla="val 543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350" b="1" i="0" u="none" strike="noStrike" kern="1200" cap="none" spc="0" normalizeH="0" baseline="0" noProof="0" dirty="0">
                <a:ln>
                  <a:noFill/>
                </a:ln>
                <a:solidFill>
                  <a:srgbClr val="FCFFFF"/>
                </a:solidFill>
                <a:effectLst/>
                <a:uLnTx/>
                <a:uFillTx/>
                <a:latin typeface="Verdana" panose="020B0604030504040204" pitchFamily="34" charset="0"/>
                <a:ea typeface="Verdana" panose="020B0604030504040204" pitchFamily="34" charset="0"/>
                <a:cs typeface="Verdana" panose="020B0604030504040204" pitchFamily="34" charset="0"/>
              </a:rPr>
              <a:t>0</a:t>
            </a:r>
          </a:p>
        </p:txBody>
      </p:sp>
      <p:sp>
        <p:nvSpPr>
          <p:cNvPr id="14" name="Digit 3: 1"/>
          <p:cNvSpPr/>
          <p:nvPr userDrawn="1"/>
        </p:nvSpPr>
        <p:spPr>
          <a:xfrm>
            <a:off x="5128234" y="2700598"/>
            <a:ext cx="1161587" cy="1717670"/>
          </a:xfrm>
          <a:prstGeom prst="roundRect">
            <a:avLst>
              <a:gd name="adj" fmla="val 543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350" b="1" i="0" u="none" strike="noStrike" kern="1200" cap="none" spc="0" normalizeH="0" baseline="0" noProof="0" dirty="0">
                <a:ln>
                  <a:noFill/>
                </a:ln>
                <a:solidFill>
                  <a:srgbClr val="FCFFFF"/>
                </a:solidFill>
                <a:effectLst/>
                <a:uLnTx/>
                <a:uFillTx/>
                <a:latin typeface="Verdana" panose="020B0604030504040204" pitchFamily="34" charset="0"/>
                <a:ea typeface="Verdana" panose="020B0604030504040204" pitchFamily="34" charset="0"/>
                <a:cs typeface="Verdana" panose="020B0604030504040204" pitchFamily="34" charset="0"/>
              </a:rPr>
              <a:t>1</a:t>
            </a:r>
          </a:p>
        </p:txBody>
      </p:sp>
      <p:sp>
        <p:nvSpPr>
          <p:cNvPr id="15" name="Digit 3: 2"/>
          <p:cNvSpPr/>
          <p:nvPr userDrawn="1"/>
        </p:nvSpPr>
        <p:spPr>
          <a:xfrm>
            <a:off x="5128234" y="2700598"/>
            <a:ext cx="1161587" cy="1717670"/>
          </a:xfrm>
          <a:prstGeom prst="roundRect">
            <a:avLst>
              <a:gd name="adj" fmla="val 543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350" b="1" i="0" u="none" strike="noStrike" kern="1200" cap="none" spc="0" normalizeH="0" baseline="0" noProof="0" dirty="0">
                <a:ln>
                  <a:noFill/>
                </a:ln>
                <a:solidFill>
                  <a:srgbClr val="FCFFFF"/>
                </a:solidFill>
                <a:effectLst/>
                <a:uLnTx/>
                <a:uFillTx/>
                <a:latin typeface="Verdana" panose="020B0604030504040204" pitchFamily="34" charset="0"/>
                <a:ea typeface="Verdana" panose="020B0604030504040204" pitchFamily="34" charset="0"/>
                <a:cs typeface="Verdana" panose="020B0604030504040204" pitchFamily="34" charset="0"/>
              </a:rPr>
              <a:t>2</a:t>
            </a:r>
          </a:p>
        </p:txBody>
      </p:sp>
      <p:sp>
        <p:nvSpPr>
          <p:cNvPr id="16" name="Digit 3: 3"/>
          <p:cNvSpPr/>
          <p:nvPr userDrawn="1"/>
        </p:nvSpPr>
        <p:spPr>
          <a:xfrm>
            <a:off x="5128234" y="2700598"/>
            <a:ext cx="1161587" cy="1717670"/>
          </a:xfrm>
          <a:prstGeom prst="roundRect">
            <a:avLst>
              <a:gd name="adj" fmla="val 543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350" b="1" i="0" u="none" strike="noStrike" kern="1200" cap="none" spc="0" normalizeH="0" baseline="0" noProof="0" dirty="0">
                <a:ln>
                  <a:noFill/>
                </a:ln>
                <a:solidFill>
                  <a:srgbClr val="FCFFFF"/>
                </a:solidFill>
                <a:effectLst/>
                <a:uLnTx/>
                <a:uFillTx/>
                <a:latin typeface="Verdana" panose="020B0604030504040204" pitchFamily="34" charset="0"/>
                <a:ea typeface="Verdana" panose="020B0604030504040204" pitchFamily="34" charset="0"/>
                <a:cs typeface="Verdana" panose="020B0604030504040204" pitchFamily="34" charset="0"/>
              </a:rPr>
              <a:t>3</a:t>
            </a:r>
          </a:p>
        </p:txBody>
      </p:sp>
      <p:sp>
        <p:nvSpPr>
          <p:cNvPr id="17" name="Digit 3: 4"/>
          <p:cNvSpPr/>
          <p:nvPr userDrawn="1"/>
        </p:nvSpPr>
        <p:spPr>
          <a:xfrm>
            <a:off x="5128234" y="2700598"/>
            <a:ext cx="1161587" cy="1717670"/>
          </a:xfrm>
          <a:prstGeom prst="roundRect">
            <a:avLst>
              <a:gd name="adj" fmla="val 543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350" b="1" i="0" u="none" strike="noStrike" kern="1200" cap="none" spc="0" normalizeH="0" baseline="0" noProof="0" dirty="0">
                <a:ln>
                  <a:noFill/>
                </a:ln>
                <a:solidFill>
                  <a:srgbClr val="FCFFFF"/>
                </a:solidFill>
                <a:effectLst/>
                <a:uLnTx/>
                <a:uFillTx/>
                <a:latin typeface="Verdana" panose="020B0604030504040204" pitchFamily="34" charset="0"/>
                <a:ea typeface="Verdana" panose="020B0604030504040204" pitchFamily="34" charset="0"/>
                <a:cs typeface="Verdana" panose="020B0604030504040204" pitchFamily="34" charset="0"/>
              </a:rPr>
              <a:t>4</a:t>
            </a:r>
          </a:p>
        </p:txBody>
      </p:sp>
      <p:sp>
        <p:nvSpPr>
          <p:cNvPr id="18" name="Digit 3: 5"/>
          <p:cNvSpPr/>
          <p:nvPr userDrawn="1"/>
        </p:nvSpPr>
        <p:spPr>
          <a:xfrm>
            <a:off x="5128234" y="2700598"/>
            <a:ext cx="1161587" cy="1717670"/>
          </a:xfrm>
          <a:prstGeom prst="roundRect">
            <a:avLst>
              <a:gd name="adj" fmla="val 543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350" b="1" i="0" u="none" strike="noStrike" kern="1200" cap="none" spc="0" normalizeH="0" baseline="0" noProof="0" dirty="0">
                <a:ln>
                  <a:noFill/>
                </a:ln>
                <a:solidFill>
                  <a:srgbClr val="FCFFFF"/>
                </a:solidFill>
                <a:effectLst/>
                <a:uLnTx/>
                <a:uFillTx/>
                <a:latin typeface="Verdana" panose="020B0604030504040204" pitchFamily="34" charset="0"/>
                <a:ea typeface="Verdana" panose="020B0604030504040204" pitchFamily="34" charset="0"/>
                <a:cs typeface="Verdana" panose="020B0604030504040204" pitchFamily="34" charset="0"/>
              </a:rPr>
              <a:t>5</a:t>
            </a:r>
          </a:p>
        </p:txBody>
      </p:sp>
      <p:sp>
        <p:nvSpPr>
          <p:cNvPr id="19" name="Digit 2: Before Animation"/>
          <p:cNvSpPr>
            <a:spLocks noGrp="1"/>
          </p:cNvSpPr>
          <p:nvPr>
            <p:ph type="body" sz="quarter" idx="11" hasCustomPrompt="1"/>
          </p:nvPr>
        </p:nvSpPr>
        <p:spPr>
          <a:xfrm>
            <a:off x="2933076" y="2912970"/>
            <a:ext cx="1003801" cy="1525802"/>
          </a:xfrm>
          <a:prstGeom prst="rect">
            <a:avLst/>
          </a:prstGeom>
        </p:spPr>
        <p:txBody>
          <a:bodyPr wrap="none" anchor="ctr" anchorCtr="0">
            <a:spAutoFit/>
          </a:bodyPr>
          <a:lstStyle>
            <a:lvl1pPr marL="0" indent="0" algn="ctr">
              <a:buFontTx/>
              <a:buNone/>
              <a:defRPr sz="1035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a:t>
            </a:r>
          </a:p>
        </p:txBody>
      </p:sp>
      <p:sp>
        <p:nvSpPr>
          <p:cNvPr id="20" name="Digit 2: After Animation"/>
          <p:cNvSpPr>
            <a:spLocks noGrp="1"/>
          </p:cNvSpPr>
          <p:nvPr>
            <p:ph type="body" sz="quarter" idx="13" hasCustomPrompt="1"/>
          </p:nvPr>
        </p:nvSpPr>
        <p:spPr>
          <a:xfrm>
            <a:off x="2933076" y="2912970"/>
            <a:ext cx="1003801" cy="1525802"/>
          </a:xfrm>
          <a:prstGeom prst="rect">
            <a:avLst/>
          </a:prstGeom>
        </p:spPr>
        <p:txBody>
          <a:bodyPr wrap="none" anchor="ctr" anchorCtr="0">
            <a:spAutoFit/>
          </a:bodyPr>
          <a:lstStyle>
            <a:lvl1pPr marL="0" indent="0" algn="ctr">
              <a:buFontTx/>
              <a:buNone/>
              <a:defRPr sz="1035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a:t>
            </a:r>
          </a:p>
        </p:txBody>
      </p:sp>
      <p:sp>
        <p:nvSpPr>
          <p:cNvPr id="23" name="Digit 1"/>
          <p:cNvSpPr txBox="1">
            <a:spLocks/>
          </p:cNvSpPr>
          <p:nvPr userDrawn="1"/>
        </p:nvSpPr>
        <p:spPr>
          <a:xfrm>
            <a:off x="1327397" y="2912969"/>
            <a:ext cx="1128835" cy="1525802"/>
          </a:xfrm>
          <a:prstGeom prst="rect">
            <a:avLst/>
          </a:prstGeom>
        </p:spPr>
        <p:txBody>
          <a:bodyPr wrap="none" anchor="ctr" anchorCtr="0">
            <a:spAutoFit/>
          </a:bodyPr>
          <a:lstStyle>
            <a:lvl1pPr marL="0" indent="0" algn="ctr" defTabSz="914400" rtl="0" eaLnBrk="1" latinLnBrk="0" hangingPunct="1">
              <a:lnSpc>
                <a:spcPct val="90000"/>
              </a:lnSpc>
              <a:spcBef>
                <a:spcPts val="1000"/>
              </a:spcBef>
              <a:buFont typeface="Arial" panose="020B0604020202020204" pitchFamily="34" charset="0"/>
              <a:buNone/>
              <a:defRPr sz="13800" b="1"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035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rPr>
              <a:t>0</a:t>
            </a:r>
          </a:p>
        </p:txBody>
      </p:sp>
    </p:spTree>
    <p:extLst>
      <p:ext uri="{BB962C8B-B14F-4D97-AF65-F5344CB8AC3E}">
        <p14:creationId xmlns:p14="http://schemas.microsoft.com/office/powerpoint/2010/main" val="3183965077"/>
      </p:ext>
    </p:extLst>
  </p:cSld>
  <p:clrMapOvr>
    <a:masterClrMapping/>
  </p:clrMapOvr>
  <mc:AlternateContent xmlns:mc="http://schemas.openxmlformats.org/markup-compatibility/2006" xmlns:p14="http://schemas.microsoft.com/office/powerpoint/2010/main">
    <mc:Choice Requires="p14">
      <p:transition spd="slow" p14:dur="2000" advClick="0" advTm="60000"/>
    </mc:Choice>
    <mc:Fallback xmlns="">
      <p:transition spd="slow" advClick="0" advTm="6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xit" presetSubtype="4" fill="hold" grpId="0" nodeType="withEffect">
                                  <p:stCondLst>
                                    <p:cond delay="500"/>
                                  </p:stCondLst>
                                  <p:childTnLst>
                                    <p:anim calcmode="lin" valueType="num">
                                      <p:cBhvr additive="base">
                                        <p:cTn id="6" dur="500"/>
                                        <p:tgtEl>
                                          <p:spTgt spid="19">
                                            <p:txEl>
                                              <p:pRg st="0" end="0"/>
                                            </p:txEl>
                                          </p:spTgt>
                                        </p:tgtEl>
                                        <p:attrNameLst>
                                          <p:attrName>ppt_y</p:attrName>
                                        </p:attrNameLst>
                                      </p:cBhvr>
                                      <p:tavLst>
                                        <p:tav tm="0">
                                          <p:val>
                                            <p:strVal val="#ppt_y"/>
                                          </p:val>
                                        </p:tav>
                                        <p:tav tm="100000">
                                          <p:val>
                                            <p:strVal val="#ppt_y+#ppt_h*1.125000"/>
                                          </p:val>
                                        </p:tav>
                                      </p:tavLst>
                                    </p:anim>
                                    <p:animEffect transition="out" filter="wipe(down)">
                                      <p:cBhvr>
                                        <p:cTn id="7" dur="500"/>
                                        <p:tgtEl>
                                          <p:spTgt spid="19">
                                            <p:txEl>
                                              <p:pRg st="0" end="0"/>
                                            </p:txEl>
                                          </p:spTgt>
                                        </p:tgtEl>
                                      </p:cBhvr>
                                    </p:animEffect>
                                    <p:set>
                                      <p:cBhvr>
                                        <p:cTn id="8" dur="1" fill="hold">
                                          <p:stCondLst>
                                            <p:cond delay="499"/>
                                          </p:stCondLst>
                                        </p:cTn>
                                        <p:tgtEl>
                                          <p:spTgt spid="19">
                                            <p:txEl>
                                              <p:pRg st="0" end="0"/>
                                            </p:txEl>
                                          </p:spTgt>
                                        </p:tgtEl>
                                        <p:attrNameLst>
                                          <p:attrName>style.visibility</p:attrName>
                                        </p:attrNameLst>
                                      </p:cBhvr>
                                      <p:to>
                                        <p:strVal val="hidden"/>
                                      </p:to>
                                    </p:set>
                                  </p:childTnLst>
                                </p:cTn>
                              </p:par>
                              <p:par>
                                <p:cTn id="9" presetID="12" presetClass="entr" presetSubtype="1" fill="hold" grpId="0" nodeType="withEffect">
                                  <p:stCondLst>
                                    <p:cond delay="500"/>
                                  </p:stCondLst>
                                  <p:childTnLst>
                                    <p:set>
                                      <p:cBhvr>
                                        <p:cTn id="10" dur="1" fill="hold">
                                          <p:stCondLst>
                                            <p:cond delay="0"/>
                                          </p:stCondLst>
                                        </p:cTn>
                                        <p:tgtEl>
                                          <p:spTgt spid="20">
                                            <p:txEl>
                                              <p:pRg st="0" end="0"/>
                                            </p:txEl>
                                          </p:spTgt>
                                        </p:tgtEl>
                                        <p:attrNameLst>
                                          <p:attrName>style.visibility</p:attrName>
                                        </p:attrNameLst>
                                      </p:cBhvr>
                                      <p:to>
                                        <p:strVal val="visible"/>
                                      </p:to>
                                    </p:set>
                                    <p:anim calcmode="lin" valueType="num">
                                      <p:cBhvr additive="base">
                                        <p:cTn id="11" dur="500"/>
                                        <p:tgtEl>
                                          <p:spTgt spid="20">
                                            <p:txEl>
                                              <p:pRg st="0" end="0"/>
                                            </p:txEl>
                                          </p:spTgt>
                                        </p:tgtEl>
                                        <p:attrNameLst>
                                          <p:attrName>ppt_y</p:attrName>
                                        </p:attrNameLst>
                                      </p:cBhvr>
                                      <p:tavLst>
                                        <p:tav tm="0">
                                          <p:val>
                                            <p:strVal val="#ppt_y-#ppt_h*1.125000"/>
                                          </p:val>
                                        </p:tav>
                                        <p:tav tm="100000">
                                          <p:val>
                                            <p:strVal val="#ppt_y"/>
                                          </p:val>
                                        </p:tav>
                                      </p:tavLst>
                                    </p:anim>
                                    <p:animEffect transition="in" filter="wipe(down)">
                                      <p:cBhvr>
                                        <p:cTn id="12" dur="500"/>
                                        <p:tgtEl>
                                          <p:spTgt spid="20">
                                            <p:txEl>
                                              <p:pRg st="0" end="0"/>
                                            </p:txEl>
                                          </p:spTgt>
                                        </p:tgtEl>
                                      </p:cBhvr>
                                    </p:animEffect>
                                  </p:childTnLst>
                                </p:cTn>
                              </p:par>
                              <p:par>
                                <p:cTn id="13" presetID="12" presetClass="exit" presetSubtype="4" fill="hold" grpId="0" nodeType="withEffect">
                                  <p:stCondLst>
                                    <p:cond delay="500"/>
                                  </p:stCondLst>
                                  <p:childTnLst>
                                    <p:anim calcmode="lin" valueType="num">
                                      <p:cBhvr additive="base">
                                        <p:cTn id="14" dur="500"/>
                                        <p:tgtEl>
                                          <p:spTgt spid="13"/>
                                        </p:tgtEl>
                                        <p:attrNameLst>
                                          <p:attrName>ppt_y</p:attrName>
                                        </p:attrNameLst>
                                      </p:cBhvr>
                                      <p:tavLst>
                                        <p:tav tm="0">
                                          <p:val>
                                            <p:strVal val="#ppt_y"/>
                                          </p:val>
                                        </p:tav>
                                        <p:tav tm="100000">
                                          <p:val>
                                            <p:strVal val="#ppt_y+#ppt_h*1.125000"/>
                                          </p:val>
                                        </p:tav>
                                      </p:tavLst>
                                    </p:anim>
                                    <p:animEffect transition="out" filter="wipe(down)">
                                      <p:cBhvr>
                                        <p:cTn id="15" dur="500"/>
                                        <p:tgtEl>
                                          <p:spTgt spid="13"/>
                                        </p:tgtEl>
                                      </p:cBhvr>
                                    </p:animEffect>
                                    <p:set>
                                      <p:cBhvr>
                                        <p:cTn id="16" dur="1" fill="hold">
                                          <p:stCondLst>
                                            <p:cond delay="499"/>
                                          </p:stCondLst>
                                        </p:cTn>
                                        <p:tgtEl>
                                          <p:spTgt spid="13"/>
                                        </p:tgtEl>
                                        <p:attrNameLst>
                                          <p:attrName>style.visibility</p:attrName>
                                        </p:attrNameLst>
                                      </p:cBhvr>
                                      <p:to>
                                        <p:strVal val="hidden"/>
                                      </p:to>
                                    </p:set>
                                  </p:childTnLst>
                                </p:cTn>
                              </p:par>
                              <p:par>
                                <p:cTn id="17" presetID="12" presetClass="entr" presetSubtype="1" fill="hold" grpId="0" nodeType="withEffect">
                                  <p:stCondLst>
                                    <p:cond delay="50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p:tgtEl>
                                          <p:spTgt spid="18"/>
                                        </p:tgtEl>
                                        <p:attrNameLst>
                                          <p:attrName>ppt_y</p:attrName>
                                        </p:attrNameLst>
                                      </p:cBhvr>
                                      <p:tavLst>
                                        <p:tav tm="0">
                                          <p:val>
                                            <p:strVal val="#ppt_y-#ppt_h*1.125000"/>
                                          </p:val>
                                        </p:tav>
                                        <p:tav tm="100000">
                                          <p:val>
                                            <p:strVal val="#ppt_y"/>
                                          </p:val>
                                        </p:tav>
                                      </p:tavLst>
                                    </p:anim>
                                    <p:animEffect transition="in" filter="wipe(down)">
                                      <p:cBhvr>
                                        <p:cTn id="20" dur="500"/>
                                        <p:tgtEl>
                                          <p:spTgt spid="18"/>
                                        </p:tgtEl>
                                      </p:cBhvr>
                                    </p:animEffect>
                                  </p:childTnLst>
                                </p:cTn>
                              </p:par>
                              <p:par>
                                <p:cTn id="21" presetID="12" presetClass="exit" presetSubtype="4" fill="hold" grpId="0" nodeType="withEffect">
                                  <p:stCondLst>
                                    <p:cond delay="500"/>
                                  </p:stCondLst>
                                  <p:childTnLst>
                                    <p:anim calcmode="lin" valueType="num">
                                      <p:cBhvr additive="base">
                                        <p:cTn id="22" dur="500"/>
                                        <p:tgtEl>
                                          <p:spTgt spid="3"/>
                                        </p:tgtEl>
                                        <p:attrNameLst>
                                          <p:attrName>ppt_y</p:attrName>
                                        </p:attrNameLst>
                                      </p:cBhvr>
                                      <p:tavLst>
                                        <p:tav tm="0">
                                          <p:val>
                                            <p:strVal val="#ppt_y"/>
                                          </p:val>
                                        </p:tav>
                                        <p:tav tm="100000">
                                          <p:val>
                                            <p:strVal val="#ppt_y+#ppt_h*1.125000"/>
                                          </p:val>
                                        </p:tav>
                                      </p:tavLst>
                                    </p:anim>
                                    <p:animEffect transition="out" filter="wipe(down)">
                                      <p:cBhvr>
                                        <p:cTn id="23" dur="500"/>
                                        <p:tgtEl>
                                          <p:spTgt spid="3"/>
                                        </p:tgtEl>
                                      </p:cBhvr>
                                    </p:animEffect>
                                    <p:set>
                                      <p:cBhvr>
                                        <p:cTn id="24" dur="1" fill="hold">
                                          <p:stCondLst>
                                            <p:cond delay="499"/>
                                          </p:stCondLst>
                                        </p:cTn>
                                        <p:tgtEl>
                                          <p:spTgt spid="3"/>
                                        </p:tgtEl>
                                        <p:attrNameLst>
                                          <p:attrName>style.visibility</p:attrName>
                                        </p:attrNameLst>
                                      </p:cBhvr>
                                      <p:to>
                                        <p:strVal val="hidden"/>
                                      </p:to>
                                    </p:set>
                                  </p:childTnLst>
                                </p:cTn>
                              </p:par>
                              <p:par>
                                <p:cTn id="25" presetID="12" presetClass="entr" presetSubtype="1" fill="hold" grpId="0" nodeType="withEffect">
                                  <p:stCondLst>
                                    <p:cond delay="50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p:tgtEl>
                                          <p:spTgt spid="12"/>
                                        </p:tgtEl>
                                        <p:attrNameLst>
                                          <p:attrName>ppt_y</p:attrName>
                                        </p:attrNameLst>
                                      </p:cBhvr>
                                      <p:tavLst>
                                        <p:tav tm="0">
                                          <p:val>
                                            <p:strVal val="#ppt_y-#ppt_h*1.125000"/>
                                          </p:val>
                                        </p:tav>
                                        <p:tav tm="100000">
                                          <p:val>
                                            <p:strVal val="#ppt_y"/>
                                          </p:val>
                                        </p:tav>
                                      </p:tavLst>
                                    </p:anim>
                                    <p:animEffect transition="in" filter="wipe(down)">
                                      <p:cBhvr>
                                        <p:cTn id="28" dur="500"/>
                                        <p:tgtEl>
                                          <p:spTgt spid="12"/>
                                        </p:tgtEl>
                                      </p:cBhvr>
                                    </p:animEffect>
                                  </p:childTnLst>
                                </p:cTn>
                              </p:par>
                            </p:childTnLst>
                          </p:cTn>
                        </p:par>
                        <p:par>
                          <p:cTn id="29" fill="hold">
                            <p:stCondLst>
                              <p:cond delay="1000"/>
                            </p:stCondLst>
                            <p:childTnLst>
                              <p:par>
                                <p:cTn id="30" presetID="12" presetClass="exit" presetSubtype="4" fill="hold" grpId="1" nodeType="afterEffect">
                                  <p:stCondLst>
                                    <p:cond delay="500"/>
                                  </p:stCondLst>
                                  <p:childTnLst>
                                    <p:anim calcmode="lin" valueType="num">
                                      <p:cBhvr additive="base">
                                        <p:cTn id="31" dur="500"/>
                                        <p:tgtEl>
                                          <p:spTgt spid="12"/>
                                        </p:tgtEl>
                                        <p:attrNameLst>
                                          <p:attrName>ppt_y</p:attrName>
                                        </p:attrNameLst>
                                      </p:cBhvr>
                                      <p:tavLst>
                                        <p:tav tm="0">
                                          <p:val>
                                            <p:strVal val="#ppt_y"/>
                                          </p:val>
                                        </p:tav>
                                        <p:tav tm="100000">
                                          <p:val>
                                            <p:strVal val="#ppt_y+#ppt_h*1.125000"/>
                                          </p:val>
                                        </p:tav>
                                      </p:tavLst>
                                    </p:anim>
                                    <p:animEffect transition="out" filter="wipe(down)">
                                      <p:cBhvr>
                                        <p:cTn id="32" dur="500"/>
                                        <p:tgtEl>
                                          <p:spTgt spid="12"/>
                                        </p:tgtEl>
                                      </p:cBhvr>
                                    </p:animEffect>
                                    <p:set>
                                      <p:cBhvr>
                                        <p:cTn id="33" dur="1" fill="hold">
                                          <p:stCondLst>
                                            <p:cond delay="499"/>
                                          </p:stCondLst>
                                        </p:cTn>
                                        <p:tgtEl>
                                          <p:spTgt spid="12"/>
                                        </p:tgtEl>
                                        <p:attrNameLst>
                                          <p:attrName>style.visibility</p:attrName>
                                        </p:attrNameLst>
                                      </p:cBhvr>
                                      <p:to>
                                        <p:strVal val="hidden"/>
                                      </p:to>
                                    </p:set>
                                  </p:childTnLst>
                                </p:cTn>
                              </p:par>
                              <p:par>
                                <p:cTn id="34" presetID="12" presetClass="entr" presetSubtype="1" fill="hold" grpId="0" nodeType="withEffect">
                                  <p:stCondLst>
                                    <p:cond delay="50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500"/>
                                        <p:tgtEl>
                                          <p:spTgt spid="11"/>
                                        </p:tgtEl>
                                        <p:attrNameLst>
                                          <p:attrName>ppt_y</p:attrName>
                                        </p:attrNameLst>
                                      </p:cBhvr>
                                      <p:tavLst>
                                        <p:tav tm="0">
                                          <p:val>
                                            <p:strVal val="#ppt_y-#ppt_h*1.125000"/>
                                          </p:val>
                                        </p:tav>
                                        <p:tav tm="100000">
                                          <p:val>
                                            <p:strVal val="#ppt_y"/>
                                          </p:val>
                                        </p:tav>
                                      </p:tavLst>
                                    </p:anim>
                                    <p:animEffect transition="in" filter="wipe(down)">
                                      <p:cBhvr>
                                        <p:cTn id="37" dur="500"/>
                                        <p:tgtEl>
                                          <p:spTgt spid="11"/>
                                        </p:tgtEl>
                                      </p:cBhvr>
                                    </p:animEffect>
                                  </p:childTnLst>
                                </p:cTn>
                              </p:par>
                            </p:childTnLst>
                          </p:cTn>
                        </p:par>
                        <p:par>
                          <p:cTn id="38" fill="hold">
                            <p:stCondLst>
                              <p:cond delay="2000"/>
                            </p:stCondLst>
                            <p:childTnLst>
                              <p:par>
                                <p:cTn id="39" presetID="12" presetClass="exit" presetSubtype="4" fill="hold" grpId="1" nodeType="afterEffect">
                                  <p:stCondLst>
                                    <p:cond delay="500"/>
                                  </p:stCondLst>
                                  <p:childTnLst>
                                    <p:anim calcmode="lin" valueType="num">
                                      <p:cBhvr additive="base">
                                        <p:cTn id="40" dur="500"/>
                                        <p:tgtEl>
                                          <p:spTgt spid="11"/>
                                        </p:tgtEl>
                                        <p:attrNameLst>
                                          <p:attrName>ppt_y</p:attrName>
                                        </p:attrNameLst>
                                      </p:cBhvr>
                                      <p:tavLst>
                                        <p:tav tm="0">
                                          <p:val>
                                            <p:strVal val="#ppt_y"/>
                                          </p:val>
                                        </p:tav>
                                        <p:tav tm="100000">
                                          <p:val>
                                            <p:strVal val="#ppt_y+#ppt_h*1.125000"/>
                                          </p:val>
                                        </p:tav>
                                      </p:tavLst>
                                    </p:anim>
                                    <p:animEffect transition="out" filter="wipe(down)">
                                      <p:cBhvr>
                                        <p:cTn id="41" dur="500"/>
                                        <p:tgtEl>
                                          <p:spTgt spid="11"/>
                                        </p:tgtEl>
                                      </p:cBhvr>
                                    </p:animEffect>
                                    <p:set>
                                      <p:cBhvr>
                                        <p:cTn id="42" dur="1" fill="hold">
                                          <p:stCondLst>
                                            <p:cond delay="499"/>
                                          </p:stCondLst>
                                        </p:cTn>
                                        <p:tgtEl>
                                          <p:spTgt spid="11"/>
                                        </p:tgtEl>
                                        <p:attrNameLst>
                                          <p:attrName>style.visibility</p:attrName>
                                        </p:attrNameLst>
                                      </p:cBhvr>
                                      <p:to>
                                        <p:strVal val="hidden"/>
                                      </p:to>
                                    </p:set>
                                  </p:childTnLst>
                                </p:cTn>
                              </p:par>
                              <p:par>
                                <p:cTn id="43" presetID="12" presetClass="entr" presetSubtype="1" fill="hold" grpId="0" nodeType="withEffect">
                                  <p:stCondLst>
                                    <p:cond delay="500"/>
                                  </p:st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500"/>
                                        <p:tgtEl>
                                          <p:spTgt spid="10"/>
                                        </p:tgtEl>
                                        <p:attrNameLst>
                                          <p:attrName>ppt_y</p:attrName>
                                        </p:attrNameLst>
                                      </p:cBhvr>
                                      <p:tavLst>
                                        <p:tav tm="0">
                                          <p:val>
                                            <p:strVal val="#ppt_y-#ppt_h*1.125000"/>
                                          </p:val>
                                        </p:tav>
                                        <p:tav tm="100000">
                                          <p:val>
                                            <p:strVal val="#ppt_y"/>
                                          </p:val>
                                        </p:tav>
                                      </p:tavLst>
                                    </p:anim>
                                    <p:animEffect transition="in" filter="wipe(down)">
                                      <p:cBhvr>
                                        <p:cTn id="46" dur="500"/>
                                        <p:tgtEl>
                                          <p:spTgt spid="10"/>
                                        </p:tgtEl>
                                      </p:cBhvr>
                                    </p:animEffect>
                                  </p:childTnLst>
                                </p:cTn>
                              </p:par>
                            </p:childTnLst>
                          </p:cTn>
                        </p:par>
                        <p:par>
                          <p:cTn id="47" fill="hold">
                            <p:stCondLst>
                              <p:cond delay="3000"/>
                            </p:stCondLst>
                            <p:childTnLst>
                              <p:par>
                                <p:cTn id="48" presetID="12" presetClass="exit" presetSubtype="4" fill="hold" grpId="1" nodeType="afterEffect">
                                  <p:stCondLst>
                                    <p:cond delay="500"/>
                                  </p:stCondLst>
                                  <p:childTnLst>
                                    <p:anim calcmode="lin" valueType="num">
                                      <p:cBhvr additive="base">
                                        <p:cTn id="49" dur="500"/>
                                        <p:tgtEl>
                                          <p:spTgt spid="10"/>
                                        </p:tgtEl>
                                        <p:attrNameLst>
                                          <p:attrName>ppt_y</p:attrName>
                                        </p:attrNameLst>
                                      </p:cBhvr>
                                      <p:tavLst>
                                        <p:tav tm="0">
                                          <p:val>
                                            <p:strVal val="#ppt_y"/>
                                          </p:val>
                                        </p:tav>
                                        <p:tav tm="100000">
                                          <p:val>
                                            <p:strVal val="#ppt_y+#ppt_h*1.125000"/>
                                          </p:val>
                                        </p:tav>
                                      </p:tavLst>
                                    </p:anim>
                                    <p:animEffect transition="out" filter="wipe(down)">
                                      <p:cBhvr>
                                        <p:cTn id="50" dur="500"/>
                                        <p:tgtEl>
                                          <p:spTgt spid="10"/>
                                        </p:tgtEl>
                                      </p:cBhvr>
                                    </p:animEffect>
                                    <p:set>
                                      <p:cBhvr>
                                        <p:cTn id="51" dur="1" fill="hold">
                                          <p:stCondLst>
                                            <p:cond delay="499"/>
                                          </p:stCondLst>
                                        </p:cTn>
                                        <p:tgtEl>
                                          <p:spTgt spid="10"/>
                                        </p:tgtEl>
                                        <p:attrNameLst>
                                          <p:attrName>style.visibility</p:attrName>
                                        </p:attrNameLst>
                                      </p:cBhvr>
                                      <p:to>
                                        <p:strVal val="hidden"/>
                                      </p:to>
                                    </p:set>
                                  </p:childTnLst>
                                </p:cTn>
                              </p:par>
                              <p:par>
                                <p:cTn id="52" presetID="12" presetClass="entr" presetSubtype="1" fill="hold" grpId="0" nodeType="withEffect">
                                  <p:stCondLst>
                                    <p:cond delay="500"/>
                                  </p:stCondLst>
                                  <p:childTnLst>
                                    <p:set>
                                      <p:cBhvr>
                                        <p:cTn id="53" dur="1" fill="hold">
                                          <p:stCondLst>
                                            <p:cond delay="0"/>
                                          </p:stCondLst>
                                        </p:cTn>
                                        <p:tgtEl>
                                          <p:spTgt spid="9"/>
                                        </p:tgtEl>
                                        <p:attrNameLst>
                                          <p:attrName>style.visibility</p:attrName>
                                        </p:attrNameLst>
                                      </p:cBhvr>
                                      <p:to>
                                        <p:strVal val="visible"/>
                                      </p:to>
                                    </p:set>
                                    <p:anim calcmode="lin" valueType="num">
                                      <p:cBhvr additive="base">
                                        <p:cTn id="54" dur="500"/>
                                        <p:tgtEl>
                                          <p:spTgt spid="9"/>
                                        </p:tgtEl>
                                        <p:attrNameLst>
                                          <p:attrName>ppt_y</p:attrName>
                                        </p:attrNameLst>
                                      </p:cBhvr>
                                      <p:tavLst>
                                        <p:tav tm="0">
                                          <p:val>
                                            <p:strVal val="#ppt_y-#ppt_h*1.125000"/>
                                          </p:val>
                                        </p:tav>
                                        <p:tav tm="100000">
                                          <p:val>
                                            <p:strVal val="#ppt_y"/>
                                          </p:val>
                                        </p:tav>
                                      </p:tavLst>
                                    </p:anim>
                                    <p:animEffect transition="in" filter="wipe(down)">
                                      <p:cBhvr>
                                        <p:cTn id="55" dur="500"/>
                                        <p:tgtEl>
                                          <p:spTgt spid="9"/>
                                        </p:tgtEl>
                                      </p:cBhvr>
                                    </p:animEffect>
                                  </p:childTnLst>
                                </p:cTn>
                              </p:par>
                            </p:childTnLst>
                          </p:cTn>
                        </p:par>
                        <p:par>
                          <p:cTn id="56" fill="hold">
                            <p:stCondLst>
                              <p:cond delay="4000"/>
                            </p:stCondLst>
                            <p:childTnLst>
                              <p:par>
                                <p:cTn id="57" presetID="12" presetClass="exit" presetSubtype="4" fill="hold" grpId="1" nodeType="afterEffect">
                                  <p:stCondLst>
                                    <p:cond delay="500"/>
                                  </p:stCondLst>
                                  <p:childTnLst>
                                    <p:anim calcmode="lin" valueType="num">
                                      <p:cBhvr additive="base">
                                        <p:cTn id="58" dur="500"/>
                                        <p:tgtEl>
                                          <p:spTgt spid="9"/>
                                        </p:tgtEl>
                                        <p:attrNameLst>
                                          <p:attrName>ppt_y</p:attrName>
                                        </p:attrNameLst>
                                      </p:cBhvr>
                                      <p:tavLst>
                                        <p:tav tm="0">
                                          <p:val>
                                            <p:strVal val="#ppt_y"/>
                                          </p:val>
                                        </p:tav>
                                        <p:tav tm="100000">
                                          <p:val>
                                            <p:strVal val="#ppt_y+#ppt_h*1.125000"/>
                                          </p:val>
                                        </p:tav>
                                      </p:tavLst>
                                    </p:anim>
                                    <p:animEffect transition="out" filter="wipe(down)">
                                      <p:cBhvr>
                                        <p:cTn id="59" dur="500"/>
                                        <p:tgtEl>
                                          <p:spTgt spid="9"/>
                                        </p:tgtEl>
                                      </p:cBhvr>
                                    </p:animEffect>
                                    <p:set>
                                      <p:cBhvr>
                                        <p:cTn id="60" dur="1" fill="hold">
                                          <p:stCondLst>
                                            <p:cond delay="499"/>
                                          </p:stCondLst>
                                        </p:cTn>
                                        <p:tgtEl>
                                          <p:spTgt spid="9"/>
                                        </p:tgtEl>
                                        <p:attrNameLst>
                                          <p:attrName>style.visibility</p:attrName>
                                        </p:attrNameLst>
                                      </p:cBhvr>
                                      <p:to>
                                        <p:strVal val="hidden"/>
                                      </p:to>
                                    </p:set>
                                  </p:childTnLst>
                                </p:cTn>
                              </p:par>
                              <p:par>
                                <p:cTn id="61" presetID="12" presetClass="entr" presetSubtype="1" fill="hold" grpId="0" nodeType="withEffect">
                                  <p:stCondLst>
                                    <p:cond delay="500"/>
                                  </p:stCondLst>
                                  <p:childTnLst>
                                    <p:set>
                                      <p:cBhvr>
                                        <p:cTn id="62" dur="1" fill="hold">
                                          <p:stCondLst>
                                            <p:cond delay="0"/>
                                          </p:stCondLst>
                                        </p:cTn>
                                        <p:tgtEl>
                                          <p:spTgt spid="8"/>
                                        </p:tgtEl>
                                        <p:attrNameLst>
                                          <p:attrName>style.visibility</p:attrName>
                                        </p:attrNameLst>
                                      </p:cBhvr>
                                      <p:to>
                                        <p:strVal val="visible"/>
                                      </p:to>
                                    </p:set>
                                    <p:anim calcmode="lin" valueType="num">
                                      <p:cBhvr additive="base">
                                        <p:cTn id="63" dur="500"/>
                                        <p:tgtEl>
                                          <p:spTgt spid="8"/>
                                        </p:tgtEl>
                                        <p:attrNameLst>
                                          <p:attrName>ppt_y</p:attrName>
                                        </p:attrNameLst>
                                      </p:cBhvr>
                                      <p:tavLst>
                                        <p:tav tm="0">
                                          <p:val>
                                            <p:strVal val="#ppt_y-#ppt_h*1.125000"/>
                                          </p:val>
                                        </p:tav>
                                        <p:tav tm="100000">
                                          <p:val>
                                            <p:strVal val="#ppt_y"/>
                                          </p:val>
                                        </p:tav>
                                      </p:tavLst>
                                    </p:anim>
                                    <p:animEffect transition="in" filter="wipe(down)">
                                      <p:cBhvr>
                                        <p:cTn id="64" dur="500"/>
                                        <p:tgtEl>
                                          <p:spTgt spid="8"/>
                                        </p:tgtEl>
                                      </p:cBhvr>
                                    </p:animEffect>
                                  </p:childTnLst>
                                </p:cTn>
                              </p:par>
                            </p:childTnLst>
                          </p:cTn>
                        </p:par>
                        <p:par>
                          <p:cTn id="65" fill="hold">
                            <p:stCondLst>
                              <p:cond delay="5000"/>
                            </p:stCondLst>
                            <p:childTnLst>
                              <p:par>
                                <p:cTn id="66" presetID="12" presetClass="exit" presetSubtype="4" fill="hold" grpId="1" nodeType="afterEffect">
                                  <p:stCondLst>
                                    <p:cond delay="500"/>
                                  </p:stCondLst>
                                  <p:childTnLst>
                                    <p:anim calcmode="lin" valueType="num">
                                      <p:cBhvr additive="base">
                                        <p:cTn id="67" dur="500"/>
                                        <p:tgtEl>
                                          <p:spTgt spid="8"/>
                                        </p:tgtEl>
                                        <p:attrNameLst>
                                          <p:attrName>ppt_y</p:attrName>
                                        </p:attrNameLst>
                                      </p:cBhvr>
                                      <p:tavLst>
                                        <p:tav tm="0">
                                          <p:val>
                                            <p:strVal val="#ppt_y"/>
                                          </p:val>
                                        </p:tav>
                                        <p:tav tm="100000">
                                          <p:val>
                                            <p:strVal val="#ppt_y+#ppt_h*1.125000"/>
                                          </p:val>
                                        </p:tav>
                                      </p:tavLst>
                                    </p:anim>
                                    <p:animEffect transition="out" filter="wipe(down)">
                                      <p:cBhvr>
                                        <p:cTn id="68" dur="500"/>
                                        <p:tgtEl>
                                          <p:spTgt spid="8"/>
                                        </p:tgtEl>
                                      </p:cBhvr>
                                    </p:animEffect>
                                    <p:set>
                                      <p:cBhvr>
                                        <p:cTn id="69" dur="1" fill="hold">
                                          <p:stCondLst>
                                            <p:cond delay="499"/>
                                          </p:stCondLst>
                                        </p:cTn>
                                        <p:tgtEl>
                                          <p:spTgt spid="8"/>
                                        </p:tgtEl>
                                        <p:attrNameLst>
                                          <p:attrName>style.visibility</p:attrName>
                                        </p:attrNameLst>
                                      </p:cBhvr>
                                      <p:to>
                                        <p:strVal val="hidden"/>
                                      </p:to>
                                    </p:set>
                                  </p:childTnLst>
                                </p:cTn>
                              </p:par>
                              <p:par>
                                <p:cTn id="70" presetID="12" presetClass="entr" presetSubtype="1" fill="hold" grpId="0" nodeType="withEffect">
                                  <p:stCondLst>
                                    <p:cond delay="500"/>
                                  </p:stCondLst>
                                  <p:childTnLst>
                                    <p:set>
                                      <p:cBhvr>
                                        <p:cTn id="71" dur="1" fill="hold">
                                          <p:stCondLst>
                                            <p:cond delay="0"/>
                                          </p:stCondLst>
                                        </p:cTn>
                                        <p:tgtEl>
                                          <p:spTgt spid="7"/>
                                        </p:tgtEl>
                                        <p:attrNameLst>
                                          <p:attrName>style.visibility</p:attrName>
                                        </p:attrNameLst>
                                      </p:cBhvr>
                                      <p:to>
                                        <p:strVal val="visible"/>
                                      </p:to>
                                    </p:set>
                                    <p:anim calcmode="lin" valueType="num">
                                      <p:cBhvr additive="base">
                                        <p:cTn id="72" dur="500"/>
                                        <p:tgtEl>
                                          <p:spTgt spid="7"/>
                                        </p:tgtEl>
                                        <p:attrNameLst>
                                          <p:attrName>ppt_y</p:attrName>
                                        </p:attrNameLst>
                                      </p:cBhvr>
                                      <p:tavLst>
                                        <p:tav tm="0">
                                          <p:val>
                                            <p:strVal val="#ppt_y-#ppt_h*1.125000"/>
                                          </p:val>
                                        </p:tav>
                                        <p:tav tm="100000">
                                          <p:val>
                                            <p:strVal val="#ppt_y"/>
                                          </p:val>
                                        </p:tav>
                                      </p:tavLst>
                                    </p:anim>
                                    <p:animEffect transition="in" filter="wipe(down)">
                                      <p:cBhvr>
                                        <p:cTn id="73" dur="500"/>
                                        <p:tgtEl>
                                          <p:spTgt spid="7"/>
                                        </p:tgtEl>
                                      </p:cBhvr>
                                    </p:animEffect>
                                  </p:childTnLst>
                                </p:cTn>
                              </p:par>
                            </p:childTnLst>
                          </p:cTn>
                        </p:par>
                        <p:par>
                          <p:cTn id="74" fill="hold">
                            <p:stCondLst>
                              <p:cond delay="6000"/>
                            </p:stCondLst>
                            <p:childTnLst>
                              <p:par>
                                <p:cTn id="75" presetID="12" presetClass="exit" presetSubtype="4" fill="hold" grpId="1" nodeType="afterEffect">
                                  <p:stCondLst>
                                    <p:cond delay="500"/>
                                  </p:stCondLst>
                                  <p:childTnLst>
                                    <p:anim calcmode="lin" valueType="num">
                                      <p:cBhvr additive="base">
                                        <p:cTn id="76" dur="500"/>
                                        <p:tgtEl>
                                          <p:spTgt spid="7"/>
                                        </p:tgtEl>
                                        <p:attrNameLst>
                                          <p:attrName>ppt_y</p:attrName>
                                        </p:attrNameLst>
                                      </p:cBhvr>
                                      <p:tavLst>
                                        <p:tav tm="0">
                                          <p:val>
                                            <p:strVal val="#ppt_y"/>
                                          </p:val>
                                        </p:tav>
                                        <p:tav tm="100000">
                                          <p:val>
                                            <p:strVal val="#ppt_y+#ppt_h*1.125000"/>
                                          </p:val>
                                        </p:tav>
                                      </p:tavLst>
                                    </p:anim>
                                    <p:animEffect transition="out" filter="wipe(down)">
                                      <p:cBhvr>
                                        <p:cTn id="77" dur="500"/>
                                        <p:tgtEl>
                                          <p:spTgt spid="7"/>
                                        </p:tgtEl>
                                      </p:cBhvr>
                                    </p:animEffect>
                                    <p:set>
                                      <p:cBhvr>
                                        <p:cTn id="78" dur="1" fill="hold">
                                          <p:stCondLst>
                                            <p:cond delay="499"/>
                                          </p:stCondLst>
                                        </p:cTn>
                                        <p:tgtEl>
                                          <p:spTgt spid="7"/>
                                        </p:tgtEl>
                                        <p:attrNameLst>
                                          <p:attrName>style.visibility</p:attrName>
                                        </p:attrNameLst>
                                      </p:cBhvr>
                                      <p:to>
                                        <p:strVal val="hidden"/>
                                      </p:to>
                                    </p:set>
                                  </p:childTnLst>
                                </p:cTn>
                              </p:par>
                              <p:par>
                                <p:cTn id="79" presetID="12" presetClass="entr" presetSubtype="1" fill="hold" grpId="0" nodeType="withEffect">
                                  <p:stCondLst>
                                    <p:cond delay="500"/>
                                  </p:stCondLst>
                                  <p:childTnLst>
                                    <p:set>
                                      <p:cBhvr>
                                        <p:cTn id="80" dur="1" fill="hold">
                                          <p:stCondLst>
                                            <p:cond delay="0"/>
                                          </p:stCondLst>
                                        </p:cTn>
                                        <p:tgtEl>
                                          <p:spTgt spid="6"/>
                                        </p:tgtEl>
                                        <p:attrNameLst>
                                          <p:attrName>style.visibility</p:attrName>
                                        </p:attrNameLst>
                                      </p:cBhvr>
                                      <p:to>
                                        <p:strVal val="visible"/>
                                      </p:to>
                                    </p:set>
                                    <p:anim calcmode="lin" valueType="num">
                                      <p:cBhvr additive="base">
                                        <p:cTn id="81" dur="500"/>
                                        <p:tgtEl>
                                          <p:spTgt spid="6"/>
                                        </p:tgtEl>
                                        <p:attrNameLst>
                                          <p:attrName>ppt_y</p:attrName>
                                        </p:attrNameLst>
                                      </p:cBhvr>
                                      <p:tavLst>
                                        <p:tav tm="0">
                                          <p:val>
                                            <p:strVal val="#ppt_y-#ppt_h*1.125000"/>
                                          </p:val>
                                        </p:tav>
                                        <p:tav tm="100000">
                                          <p:val>
                                            <p:strVal val="#ppt_y"/>
                                          </p:val>
                                        </p:tav>
                                      </p:tavLst>
                                    </p:anim>
                                    <p:animEffect transition="in" filter="wipe(down)">
                                      <p:cBhvr>
                                        <p:cTn id="82" dur="500"/>
                                        <p:tgtEl>
                                          <p:spTgt spid="6"/>
                                        </p:tgtEl>
                                      </p:cBhvr>
                                    </p:animEffect>
                                  </p:childTnLst>
                                </p:cTn>
                              </p:par>
                            </p:childTnLst>
                          </p:cTn>
                        </p:par>
                        <p:par>
                          <p:cTn id="83" fill="hold">
                            <p:stCondLst>
                              <p:cond delay="7000"/>
                            </p:stCondLst>
                            <p:childTnLst>
                              <p:par>
                                <p:cTn id="84" presetID="12" presetClass="exit" presetSubtype="4" fill="hold" grpId="1" nodeType="afterEffect">
                                  <p:stCondLst>
                                    <p:cond delay="500"/>
                                  </p:stCondLst>
                                  <p:childTnLst>
                                    <p:anim calcmode="lin" valueType="num">
                                      <p:cBhvr additive="base">
                                        <p:cTn id="85" dur="500"/>
                                        <p:tgtEl>
                                          <p:spTgt spid="6"/>
                                        </p:tgtEl>
                                        <p:attrNameLst>
                                          <p:attrName>ppt_y</p:attrName>
                                        </p:attrNameLst>
                                      </p:cBhvr>
                                      <p:tavLst>
                                        <p:tav tm="0">
                                          <p:val>
                                            <p:strVal val="#ppt_y"/>
                                          </p:val>
                                        </p:tav>
                                        <p:tav tm="100000">
                                          <p:val>
                                            <p:strVal val="#ppt_y+#ppt_h*1.125000"/>
                                          </p:val>
                                        </p:tav>
                                      </p:tavLst>
                                    </p:anim>
                                    <p:animEffect transition="out" filter="wipe(down)">
                                      <p:cBhvr>
                                        <p:cTn id="86" dur="500"/>
                                        <p:tgtEl>
                                          <p:spTgt spid="6"/>
                                        </p:tgtEl>
                                      </p:cBhvr>
                                    </p:animEffect>
                                    <p:set>
                                      <p:cBhvr>
                                        <p:cTn id="87" dur="1" fill="hold">
                                          <p:stCondLst>
                                            <p:cond delay="499"/>
                                          </p:stCondLst>
                                        </p:cTn>
                                        <p:tgtEl>
                                          <p:spTgt spid="6"/>
                                        </p:tgtEl>
                                        <p:attrNameLst>
                                          <p:attrName>style.visibility</p:attrName>
                                        </p:attrNameLst>
                                      </p:cBhvr>
                                      <p:to>
                                        <p:strVal val="hidden"/>
                                      </p:to>
                                    </p:set>
                                  </p:childTnLst>
                                </p:cTn>
                              </p:par>
                              <p:par>
                                <p:cTn id="88" presetID="12" presetClass="entr" presetSubtype="1" fill="hold" grpId="0" nodeType="withEffect">
                                  <p:stCondLst>
                                    <p:cond delay="500"/>
                                  </p:stCondLst>
                                  <p:childTnLst>
                                    <p:set>
                                      <p:cBhvr>
                                        <p:cTn id="89" dur="1" fill="hold">
                                          <p:stCondLst>
                                            <p:cond delay="0"/>
                                          </p:stCondLst>
                                        </p:cTn>
                                        <p:tgtEl>
                                          <p:spTgt spid="5"/>
                                        </p:tgtEl>
                                        <p:attrNameLst>
                                          <p:attrName>style.visibility</p:attrName>
                                        </p:attrNameLst>
                                      </p:cBhvr>
                                      <p:to>
                                        <p:strVal val="visible"/>
                                      </p:to>
                                    </p:set>
                                    <p:anim calcmode="lin" valueType="num">
                                      <p:cBhvr additive="base">
                                        <p:cTn id="90" dur="500"/>
                                        <p:tgtEl>
                                          <p:spTgt spid="5"/>
                                        </p:tgtEl>
                                        <p:attrNameLst>
                                          <p:attrName>ppt_y</p:attrName>
                                        </p:attrNameLst>
                                      </p:cBhvr>
                                      <p:tavLst>
                                        <p:tav tm="0">
                                          <p:val>
                                            <p:strVal val="#ppt_y-#ppt_h*1.125000"/>
                                          </p:val>
                                        </p:tav>
                                        <p:tav tm="100000">
                                          <p:val>
                                            <p:strVal val="#ppt_y"/>
                                          </p:val>
                                        </p:tav>
                                      </p:tavLst>
                                    </p:anim>
                                    <p:animEffect transition="in" filter="wipe(down)">
                                      <p:cBhvr>
                                        <p:cTn id="91" dur="500"/>
                                        <p:tgtEl>
                                          <p:spTgt spid="5"/>
                                        </p:tgtEl>
                                      </p:cBhvr>
                                    </p:animEffect>
                                  </p:childTnLst>
                                </p:cTn>
                              </p:par>
                            </p:childTnLst>
                          </p:cTn>
                        </p:par>
                        <p:par>
                          <p:cTn id="92" fill="hold">
                            <p:stCondLst>
                              <p:cond delay="8000"/>
                            </p:stCondLst>
                            <p:childTnLst>
                              <p:par>
                                <p:cTn id="93" presetID="12" presetClass="exit" presetSubtype="4" fill="hold" grpId="1" nodeType="afterEffect">
                                  <p:stCondLst>
                                    <p:cond delay="500"/>
                                  </p:stCondLst>
                                  <p:childTnLst>
                                    <p:anim calcmode="lin" valueType="num">
                                      <p:cBhvr additive="base">
                                        <p:cTn id="94" dur="500"/>
                                        <p:tgtEl>
                                          <p:spTgt spid="5"/>
                                        </p:tgtEl>
                                        <p:attrNameLst>
                                          <p:attrName>ppt_y</p:attrName>
                                        </p:attrNameLst>
                                      </p:cBhvr>
                                      <p:tavLst>
                                        <p:tav tm="0">
                                          <p:val>
                                            <p:strVal val="#ppt_y"/>
                                          </p:val>
                                        </p:tav>
                                        <p:tav tm="100000">
                                          <p:val>
                                            <p:strVal val="#ppt_y+#ppt_h*1.125000"/>
                                          </p:val>
                                        </p:tav>
                                      </p:tavLst>
                                    </p:anim>
                                    <p:animEffect transition="out" filter="wipe(down)">
                                      <p:cBhvr>
                                        <p:cTn id="95" dur="500"/>
                                        <p:tgtEl>
                                          <p:spTgt spid="5"/>
                                        </p:tgtEl>
                                      </p:cBhvr>
                                    </p:animEffect>
                                    <p:set>
                                      <p:cBhvr>
                                        <p:cTn id="96" dur="1" fill="hold">
                                          <p:stCondLst>
                                            <p:cond delay="499"/>
                                          </p:stCondLst>
                                        </p:cTn>
                                        <p:tgtEl>
                                          <p:spTgt spid="5"/>
                                        </p:tgtEl>
                                        <p:attrNameLst>
                                          <p:attrName>style.visibility</p:attrName>
                                        </p:attrNameLst>
                                      </p:cBhvr>
                                      <p:to>
                                        <p:strVal val="hidden"/>
                                      </p:to>
                                    </p:set>
                                  </p:childTnLst>
                                </p:cTn>
                              </p:par>
                              <p:par>
                                <p:cTn id="97" presetID="12" presetClass="entr" presetSubtype="1" fill="hold" grpId="0" nodeType="withEffect">
                                  <p:stCondLst>
                                    <p:cond delay="500"/>
                                  </p:stCondLst>
                                  <p:childTnLst>
                                    <p:set>
                                      <p:cBhvr>
                                        <p:cTn id="98" dur="1" fill="hold">
                                          <p:stCondLst>
                                            <p:cond delay="0"/>
                                          </p:stCondLst>
                                        </p:cTn>
                                        <p:tgtEl>
                                          <p:spTgt spid="4"/>
                                        </p:tgtEl>
                                        <p:attrNameLst>
                                          <p:attrName>style.visibility</p:attrName>
                                        </p:attrNameLst>
                                      </p:cBhvr>
                                      <p:to>
                                        <p:strVal val="visible"/>
                                      </p:to>
                                    </p:set>
                                    <p:anim calcmode="lin" valueType="num">
                                      <p:cBhvr additive="base">
                                        <p:cTn id="99" dur="500"/>
                                        <p:tgtEl>
                                          <p:spTgt spid="4"/>
                                        </p:tgtEl>
                                        <p:attrNameLst>
                                          <p:attrName>ppt_y</p:attrName>
                                        </p:attrNameLst>
                                      </p:cBhvr>
                                      <p:tavLst>
                                        <p:tav tm="0">
                                          <p:val>
                                            <p:strVal val="#ppt_y-#ppt_h*1.125000"/>
                                          </p:val>
                                        </p:tav>
                                        <p:tav tm="100000">
                                          <p:val>
                                            <p:strVal val="#ppt_y"/>
                                          </p:val>
                                        </p:tav>
                                      </p:tavLst>
                                    </p:anim>
                                    <p:animEffect transition="in" filter="wipe(down)">
                                      <p:cBhvr>
                                        <p:cTn id="100" dur="500"/>
                                        <p:tgtEl>
                                          <p:spTgt spid="4"/>
                                        </p:tgtEl>
                                      </p:cBhvr>
                                    </p:animEffect>
                                  </p:childTnLst>
                                </p:cTn>
                              </p:par>
                            </p:childTnLst>
                          </p:cTn>
                        </p:par>
                        <p:par>
                          <p:cTn id="101" fill="hold">
                            <p:stCondLst>
                              <p:cond delay="9000"/>
                            </p:stCondLst>
                            <p:childTnLst>
                              <p:par>
                                <p:cTn id="102" presetID="12" presetClass="exit" presetSubtype="4" fill="hold" grpId="1" nodeType="afterEffect">
                                  <p:stCondLst>
                                    <p:cond delay="500"/>
                                  </p:stCondLst>
                                  <p:childTnLst>
                                    <p:anim calcmode="lin" valueType="num">
                                      <p:cBhvr additive="base">
                                        <p:cTn id="103" dur="500"/>
                                        <p:tgtEl>
                                          <p:spTgt spid="4"/>
                                        </p:tgtEl>
                                        <p:attrNameLst>
                                          <p:attrName>ppt_y</p:attrName>
                                        </p:attrNameLst>
                                      </p:cBhvr>
                                      <p:tavLst>
                                        <p:tav tm="0">
                                          <p:val>
                                            <p:strVal val="#ppt_y"/>
                                          </p:val>
                                        </p:tav>
                                        <p:tav tm="100000">
                                          <p:val>
                                            <p:strVal val="#ppt_y+#ppt_h*1.125000"/>
                                          </p:val>
                                        </p:tav>
                                      </p:tavLst>
                                    </p:anim>
                                    <p:animEffect transition="out" filter="wipe(down)">
                                      <p:cBhvr>
                                        <p:cTn id="104" dur="500"/>
                                        <p:tgtEl>
                                          <p:spTgt spid="4"/>
                                        </p:tgtEl>
                                      </p:cBhvr>
                                    </p:animEffect>
                                    <p:set>
                                      <p:cBhvr>
                                        <p:cTn id="105" dur="1" fill="hold">
                                          <p:stCondLst>
                                            <p:cond delay="499"/>
                                          </p:stCondLst>
                                        </p:cTn>
                                        <p:tgtEl>
                                          <p:spTgt spid="4"/>
                                        </p:tgtEl>
                                        <p:attrNameLst>
                                          <p:attrName>style.visibility</p:attrName>
                                        </p:attrNameLst>
                                      </p:cBhvr>
                                      <p:to>
                                        <p:strVal val="hidden"/>
                                      </p:to>
                                    </p:set>
                                  </p:childTnLst>
                                </p:cTn>
                              </p:par>
                              <p:par>
                                <p:cTn id="106" presetID="12" presetClass="entr" presetSubtype="1" fill="hold" grpId="1" nodeType="withEffect">
                                  <p:stCondLst>
                                    <p:cond delay="500"/>
                                  </p:stCondLst>
                                  <p:childTnLst>
                                    <p:set>
                                      <p:cBhvr>
                                        <p:cTn id="107" dur="1" fill="hold">
                                          <p:stCondLst>
                                            <p:cond delay="0"/>
                                          </p:stCondLst>
                                        </p:cTn>
                                        <p:tgtEl>
                                          <p:spTgt spid="3"/>
                                        </p:tgtEl>
                                        <p:attrNameLst>
                                          <p:attrName>style.visibility</p:attrName>
                                        </p:attrNameLst>
                                      </p:cBhvr>
                                      <p:to>
                                        <p:strVal val="visible"/>
                                      </p:to>
                                    </p:set>
                                    <p:anim calcmode="lin" valueType="num">
                                      <p:cBhvr additive="base">
                                        <p:cTn id="108" dur="500"/>
                                        <p:tgtEl>
                                          <p:spTgt spid="3"/>
                                        </p:tgtEl>
                                        <p:attrNameLst>
                                          <p:attrName>ppt_y</p:attrName>
                                        </p:attrNameLst>
                                      </p:cBhvr>
                                      <p:tavLst>
                                        <p:tav tm="0">
                                          <p:val>
                                            <p:strVal val="#ppt_y-#ppt_h*1.125000"/>
                                          </p:val>
                                        </p:tav>
                                        <p:tav tm="100000">
                                          <p:val>
                                            <p:strVal val="#ppt_y"/>
                                          </p:val>
                                        </p:tav>
                                      </p:tavLst>
                                    </p:anim>
                                    <p:animEffect transition="in" filter="wipe(down)">
                                      <p:cBhvr>
                                        <p:cTn id="109" dur="500"/>
                                        <p:tgtEl>
                                          <p:spTgt spid="3"/>
                                        </p:tgtEl>
                                      </p:cBhvr>
                                    </p:animEffect>
                                  </p:childTnLst>
                                </p:cTn>
                              </p:par>
                            </p:childTnLst>
                          </p:cTn>
                        </p:par>
                        <p:par>
                          <p:cTn id="110" fill="hold">
                            <p:stCondLst>
                              <p:cond delay="10000"/>
                            </p:stCondLst>
                            <p:childTnLst>
                              <p:par>
                                <p:cTn id="111" presetID="12" presetClass="exit" presetSubtype="4" fill="hold" grpId="1" nodeType="afterEffect">
                                  <p:stCondLst>
                                    <p:cond delay="500"/>
                                  </p:stCondLst>
                                  <p:childTnLst>
                                    <p:anim calcmode="lin" valueType="num">
                                      <p:cBhvr additive="base">
                                        <p:cTn id="112" dur="500"/>
                                        <p:tgtEl>
                                          <p:spTgt spid="18"/>
                                        </p:tgtEl>
                                        <p:attrNameLst>
                                          <p:attrName>ppt_y</p:attrName>
                                        </p:attrNameLst>
                                      </p:cBhvr>
                                      <p:tavLst>
                                        <p:tav tm="0">
                                          <p:val>
                                            <p:strVal val="#ppt_y"/>
                                          </p:val>
                                        </p:tav>
                                        <p:tav tm="100000">
                                          <p:val>
                                            <p:strVal val="#ppt_y+#ppt_h*1.125000"/>
                                          </p:val>
                                        </p:tav>
                                      </p:tavLst>
                                    </p:anim>
                                    <p:animEffect transition="out" filter="wipe(down)">
                                      <p:cBhvr>
                                        <p:cTn id="113" dur="500"/>
                                        <p:tgtEl>
                                          <p:spTgt spid="18"/>
                                        </p:tgtEl>
                                      </p:cBhvr>
                                    </p:animEffect>
                                    <p:set>
                                      <p:cBhvr>
                                        <p:cTn id="114" dur="1" fill="hold">
                                          <p:stCondLst>
                                            <p:cond delay="499"/>
                                          </p:stCondLst>
                                        </p:cTn>
                                        <p:tgtEl>
                                          <p:spTgt spid="18"/>
                                        </p:tgtEl>
                                        <p:attrNameLst>
                                          <p:attrName>style.visibility</p:attrName>
                                        </p:attrNameLst>
                                      </p:cBhvr>
                                      <p:to>
                                        <p:strVal val="hidden"/>
                                      </p:to>
                                    </p:set>
                                  </p:childTnLst>
                                </p:cTn>
                              </p:par>
                              <p:par>
                                <p:cTn id="115" presetID="12" presetClass="entr" presetSubtype="1" fill="hold" grpId="0" nodeType="withEffect">
                                  <p:stCondLst>
                                    <p:cond delay="500"/>
                                  </p:stCondLst>
                                  <p:childTnLst>
                                    <p:set>
                                      <p:cBhvr>
                                        <p:cTn id="116" dur="1" fill="hold">
                                          <p:stCondLst>
                                            <p:cond delay="0"/>
                                          </p:stCondLst>
                                        </p:cTn>
                                        <p:tgtEl>
                                          <p:spTgt spid="17"/>
                                        </p:tgtEl>
                                        <p:attrNameLst>
                                          <p:attrName>style.visibility</p:attrName>
                                        </p:attrNameLst>
                                      </p:cBhvr>
                                      <p:to>
                                        <p:strVal val="visible"/>
                                      </p:to>
                                    </p:set>
                                    <p:anim calcmode="lin" valueType="num">
                                      <p:cBhvr additive="base">
                                        <p:cTn id="117" dur="500"/>
                                        <p:tgtEl>
                                          <p:spTgt spid="17"/>
                                        </p:tgtEl>
                                        <p:attrNameLst>
                                          <p:attrName>ppt_y</p:attrName>
                                        </p:attrNameLst>
                                      </p:cBhvr>
                                      <p:tavLst>
                                        <p:tav tm="0">
                                          <p:val>
                                            <p:strVal val="#ppt_y-#ppt_h*1.125000"/>
                                          </p:val>
                                        </p:tav>
                                        <p:tav tm="100000">
                                          <p:val>
                                            <p:strVal val="#ppt_y"/>
                                          </p:val>
                                        </p:tav>
                                      </p:tavLst>
                                    </p:anim>
                                    <p:animEffect transition="in" filter="wipe(down)">
                                      <p:cBhvr>
                                        <p:cTn id="118" dur="500"/>
                                        <p:tgtEl>
                                          <p:spTgt spid="17"/>
                                        </p:tgtEl>
                                      </p:cBhvr>
                                    </p:animEffect>
                                  </p:childTnLst>
                                </p:cTn>
                              </p:par>
                              <p:par>
                                <p:cTn id="119" presetID="12" presetClass="exit" presetSubtype="4" fill="hold" grpId="2" nodeType="withEffect">
                                  <p:stCondLst>
                                    <p:cond delay="500"/>
                                  </p:stCondLst>
                                  <p:childTnLst>
                                    <p:anim calcmode="lin" valueType="num">
                                      <p:cBhvr additive="base">
                                        <p:cTn id="120" dur="500"/>
                                        <p:tgtEl>
                                          <p:spTgt spid="3"/>
                                        </p:tgtEl>
                                        <p:attrNameLst>
                                          <p:attrName>ppt_y</p:attrName>
                                        </p:attrNameLst>
                                      </p:cBhvr>
                                      <p:tavLst>
                                        <p:tav tm="0">
                                          <p:val>
                                            <p:strVal val="#ppt_y"/>
                                          </p:val>
                                        </p:tav>
                                        <p:tav tm="100000">
                                          <p:val>
                                            <p:strVal val="#ppt_y+#ppt_h*1.125000"/>
                                          </p:val>
                                        </p:tav>
                                      </p:tavLst>
                                    </p:anim>
                                    <p:animEffect transition="out" filter="wipe(down)">
                                      <p:cBhvr>
                                        <p:cTn id="121" dur="500"/>
                                        <p:tgtEl>
                                          <p:spTgt spid="3"/>
                                        </p:tgtEl>
                                      </p:cBhvr>
                                    </p:animEffect>
                                    <p:set>
                                      <p:cBhvr>
                                        <p:cTn id="122" dur="1" fill="hold">
                                          <p:stCondLst>
                                            <p:cond delay="499"/>
                                          </p:stCondLst>
                                        </p:cTn>
                                        <p:tgtEl>
                                          <p:spTgt spid="3"/>
                                        </p:tgtEl>
                                        <p:attrNameLst>
                                          <p:attrName>style.visibility</p:attrName>
                                        </p:attrNameLst>
                                      </p:cBhvr>
                                      <p:to>
                                        <p:strVal val="hidden"/>
                                      </p:to>
                                    </p:set>
                                  </p:childTnLst>
                                </p:cTn>
                              </p:par>
                              <p:par>
                                <p:cTn id="123" presetID="12" presetClass="entr" presetSubtype="1" fill="hold" grpId="2" nodeType="withEffect">
                                  <p:stCondLst>
                                    <p:cond delay="500"/>
                                  </p:stCondLst>
                                  <p:childTnLst>
                                    <p:set>
                                      <p:cBhvr>
                                        <p:cTn id="124" dur="1" fill="hold">
                                          <p:stCondLst>
                                            <p:cond delay="0"/>
                                          </p:stCondLst>
                                        </p:cTn>
                                        <p:tgtEl>
                                          <p:spTgt spid="12"/>
                                        </p:tgtEl>
                                        <p:attrNameLst>
                                          <p:attrName>style.visibility</p:attrName>
                                        </p:attrNameLst>
                                      </p:cBhvr>
                                      <p:to>
                                        <p:strVal val="visible"/>
                                      </p:to>
                                    </p:set>
                                    <p:anim calcmode="lin" valueType="num">
                                      <p:cBhvr additive="base">
                                        <p:cTn id="125" dur="500"/>
                                        <p:tgtEl>
                                          <p:spTgt spid="12"/>
                                        </p:tgtEl>
                                        <p:attrNameLst>
                                          <p:attrName>ppt_y</p:attrName>
                                        </p:attrNameLst>
                                      </p:cBhvr>
                                      <p:tavLst>
                                        <p:tav tm="0">
                                          <p:val>
                                            <p:strVal val="#ppt_y-#ppt_h*1.125000"/>
                                          </p:val>
                                        </p:tav>
                                        <p:tav tm="100000">
                                          <p:val>
                                            <p:strVal val="#ppt_y"/>
                                          </p:val>
                                        </p:tav>
                                      </p:tavLst>
                                    </p:anim>
                                    <p:animEffect transition="in" filter="wipe(down)">
                                      <p:cBhvr>
                                        <p:cTn id="126" dur="500"/>
                                        <p:tgtEl>
                                          <p:spTgt spid="12"/>
                                        </p:tgtEl>
                                      </p:cBhvr>
                                    </p:animEffect>
                                  </p:childTnLst>
                                </p:cTn>
                              </p:par>
                            </p:childTnLst>
                          </p:cTn>
                        </p:par>
                        <p:par>
                          <p:cTn id="127" fill="hold">
                            <p:stCondLst>
                              <p:cond delay="11000"/>
                            </p:stCondLst>
                            <p:childTnLst>
                              <p:par>
                                <p:cTn id="128" presetID="12" presetClass="exit" presetSubtype="4" fill="hold" grpId="3" nodeType="afterEffect">
                                  <p:stCondLst>
                                    <p:cond delay="500"/>
                                  </p:stCondLst>
                                  <p:childTnLst>
                                    <p:anim calcmode="lin" valueType="num">
                                      <p:cBhvr additive="base">
                                        <p:cTn id="129" dur="500"/>
                                        <p:tgtEl>
                                          <p:spTgt spid="12"/>
                                        </p:tgtEl>
                                        <p:attrNameLst>
                                          <p:attrName>ppt_y</p:attrName>
                                        </p:attrNameLst>
                                      </p:cBhvr>
                                      <p:tavLst>
                                        <p:tav tm="0">
                                          <p:val>
                                            <p:strVal val="#ppt_y"/>
                                          </p:val>
                                        </p:tav>
                                        <p:tav tm="100000">
                                          <p:val>
                                            <p:strVal val="#ppt_y+#ppt_h*1.125000"/>
                                          </p:val>
                                        </p:tav>
                                      </p:tavLst>
                                    </p:anim>
                                    <p:animEffect transition="out" filter="wipe(down)">
                                      <p:cBhvr>
                                        <p:cTn id="130" dur="500"/>
                                        <p:tgtEl>
                                          <p:spTgt spid="12"/>
                                        </p:tgtEl>
                                      </p:cBhvr>
                                    </p:animEffect>
                                    <p:set>
                                      <p:cBhvr>
                                        <p:cTn id="131" dur="1" fill="hold">
                                          <p:stCondLst>
                                            <p:cond delay="499"/>
                                          </p:stCondLst>
                                        </p:cTn>
                                        <p:tgtEl>
                                          <p:spTgt spid="12"/>
                                        </p:tgtEl>
                                        <p:attrNameLst>
                                          <p:attrName>style.visibility</p:attrName>
                                        </p:attrNameLst>
                                      </p:cBhvr>
                                      <p:to>
                                        <p:strVal val="hidden"/>
                                      </p:to>
                                    </p:set>
                                  </p:childTnLst>
                                </p:cTn>
                              </p:par>
                              <p:par>
                                <p:cTn id="132" presetID="12" presetClass="entr" presetSubtype="1" fill="hold" grpId="2" nodeType="withEffect">
                                  <p:stCondLst>
                                    <p:cond delay="500"/>
                                  </p:stCondLst>
                                  <p:childTnLst>
                                    <p:set>
                                      <p:cBhvr>
                                        <p:cTn id="133" dur="1" fill="hold">
                                          <p:stCondLst>
                                            <p:cond delay="0"/>
                                          </p:stCondLst>
                                        </p:cTn>
                                        <p:tgtEl>
                                          <p:spTgt spid="11"/>
                                        </p:tgtEl>
                                        <p:attrNameLst>
                                          <p:attrName>style.visibility</p:attrName>
                                        </p:attrNameLst>
                                      </p:cBhvr>
                                      <p:to>
                                        <p:strVal val="visible"/>
                                      </p:to>
                                    </p:set>
                                    <p:anim calcmode="lin" valueType="num">
                                      <p:cBhvr additive="base">
                                        <p:cTn id="134" dur="500"/>
                                        <p:tgtEl>
                                          <p:spTgt spid="11"/>
                                        </p:tgtEl>
                                        <p:attrNameLst>
                                          <p:attrName>ppt_y</p:attrName>
                                        </p:attrNameLst>
                                      </p:cBhvr>
                                      <p:tavLst>
                                        <p:tav tm="0">
                                          <p:val>
                                            <p:strVal val="#ppt_y-#ppt_h*1.125000"/>
                                          </p:val>
                                        </p:tav>
                                        <p:tav tm="100000">
                                          <p:val>
                                            <p:strVal val="#ppt_y"/>
                                          </p:val>
                                        </p:tav>
                                      </p:tavLst>
                                    </p:anim>
                                    <p:animEffect transition="in" filter="wipe(down)">
                                      <p:cBhvr>
                                        <p:cTn id="135" dur="500"/>
                                        <p:tgtEl>
                                          <p:spTgt spid="11"/>
                                        </p:tgtEl>
                                      </p:cBhvr>
                                    </p:animEffect>
                                  </p:childTnLst>
                                </p:cTn>
                              </p:par>
                            </p:childTnLst>
                          </p:cTn>
                        </p:par>
                        <p:par>
                          <p:cTn id="136" fill="hold">
                            <p:stCondLst>
                              <p:cond delay="12000"/>
                            </p:stCondLst>
                            <p:childTnLst>
                              <p:par>
                                <p:cTn id="137" presetID="12" presetClass="exit" presetSubtype="4" fill="hold" grpId="3" nodeType="afterEffect">
                                  <p:stCondLst>
                                    <p:cond delay="500"/>
                                  </p:stCondLst>
                                  <p:childTnLst>
                                    <p:anim calcmode="lin" valueType="num">
                                      <p:cBhvr additive="base">
                                        <p:cTn id="138" dur="500"/>
                                        <p:tgtEl>
                                          <p:spTgt spid="11"/>
                                        </p:tgtEl>
                                        <p:attrNameLst>
                                          <p:attrName>ppt_y</p:attrName>
                                        </p:attrNameLst>
                                      </p:cBhvr>
                                      <p:tavLst>
                                        <p:tav tm="0">
                                          <p:val>
                                            <p:strVal val="#ppt_y"/>
                                          </p:val>
                                        </p:tav>
                                        <p:tav tm="100000">
                                          <p:val>
                                            <p:strVal val="#ppt_y+#ppt_h*1.125000"/>
                                          </p:val>
                                        </p:tav>
                                      </p:tavLst>
                                    </p:anim>
                                    <p:animEffect transition="out" filter="wipe(down)">
                                      <p:cBhvr>
                                        <p:cTn id="139" dur="500"/>
                                        <p:tgtEl>
                                          <p:spTgt spid="11"/>
                                        </p:tgtEl>
                                      </p:cBhvr>
                                    </p:animEffect>
                                    <p:set>
                                      <p:cBhvr>
                                        <p:cTn id="140" dur="1" fill="hold">
                                          <p:stCondLst>
                                            <p:cond delay="499"/>
                                          </p:stCondLst>
                                        </p:cTn>
                                        <p:tgtEl>
                                          <p:spTgt spid="11"/>
                                        </p:tgtEl>
                                        <p:attrNameLst>
                                          <p:attrName>style.visibility</p:attrName>
                                        </p:attrNameLst>
                                      </p:cBhvr>
                                      <p:to>
                                        <p:strVal val="hidden"/>
                                      </p:to>
                                    </p:set>
                                  </p:childTnLst>
                                </p:cTn>
                              </p:par>
                              <p:par>
                                <p:cTn id="141" presetID="12" presetClass="entr" presetSubtype="1" fill="hold" grpId="2" nodeType="withEffect">
                                  <p:stCondLst>
                                    <p:cond delay="500"/>
                                  </p:stCondLst>
                                  <p:childTnLst>
                                    <p:set>
                                      <p:cBhvr>
                                        <p:cTn id="142" dur="1" fill="hold">
                                          <p:stCondLst>
                                            <p:cond delay="0"/>
                                          </p:stCondLst>
                                        </p:cTn>
                                        <p:tgtEl>
                                          <p:spTgt spid="10"/>
                                        </p:tgtEl>
                                        <p:attrNameLst>
                                          <p:attrName>style.visibility</p:attrName>
                                        </p:attrNameLst>
                                      </p:cBhvr>
                                      <p:to>
                                        <p:strVal val="visible"/>
                                      </p:to>
                                    </p:set>
                                    <p:anim calcmode="lin" valueType="num">
                                      <p:cBhvr additive="base">
                                        <p:cTn id="143" dur="500"/>
                                        <p:tgtEl>
                                          <p:spTgt spid="10"/>
                                        </p:tgtEl>
                                        <p:attrNameLst>
                                          <p:attrName>ppt_y</p:attrName>
                                        </p:attrNameLst>
                                      </p:cBhvr>
                                      <p:tavLst>
                                        <p:tav tm="0">
                                          <p:val>
                                            <p:strVal val="#ppt_y-#ppt_h*1.125000"/>
                                          </p:val>
                                        </p:tav>
                                        <p:tav tm="100000">
                                          <p:val>
                                            <p:strVal val="#ppt_y"/>
                                          </p:val>
                                        </p:tav>
                                      </p:tavLst>
                                    </p:anim>
                                    <p:animEffect transition="in" filter="wipe(down)">
                                      <p:cBhvr>
                                        <p:cTn id="144" dur="500"/>
                                        <p:tgtEl>
                                          <p:spTgt spid="10"/>
                                        </p:tgtEl>
                                      </p:cBhvr>
                                    </p:animEffect>
                                  </p:childTnLst>
                                </p:cTn>
                              </p:par>
                            </p:childTnLst>
                          </p:cTn>
                        </p:par>
                        <p:par>
                          <p:cTn id="145" fill="hold">
                            <p:stCondLst>
                              <p:cond delay="13000"/>
                            </p:stCondLst>
                            <p:childTnLst>
                              <p:par>
                                <p:cTn id="146" presetID="12" presetClass="exit" presetSubtype="4" fill="hold" grpId="3" nodeType="afterEffect">
                                  <p:stCondLst>
                                    <p:cond delay="500"/>
                                  </p:stCondLst>
                                  <p:childTnLst>
                                    <p:anim calcmode="lin" valueType="num">
                                      <p:cBhvr additive="base">
                                        <p:cTn id="147" dur="500"/>
                                        <p:tgtEl>
                                          <p:spTgt spid="10"/>
                                        </p:tgtEl>
                                        <p:attrNameLst>
                                          <p:attrName>ppt_y</p:attrName>
                                        </p:attrNameLst>
                                      </p:cBhvr>
                                      <p:tavLst>
                                        <p:tav tm="0">
                                          <p:val>
                                            <p:strVal val="#ppt_y"/>
                                          </p:val>
                                        </p:tav>
                                        <p:tav tm="100000">
                                          <p:val>
                                            <p:strVal val="#ppt_y+#ppt_h*1.125000"/>
                                          </p:val>
                                        </p:tav>
                                      </p:tavLst>
                                    </p:anim>
                                    <p:animEffect transition="out" filter="wipe(down)">
                                      <p:cBhvr>
                                        <p:cTn id="148" dur="500"/>
                                        <p:tgtEl>
                                          <p:spTgt spid="10"/>
                                        </p:tgtEl>
                                      </p:cBhvr>
                                    </p:animEffect>
                                    <p:set>
                                      <p:cBhvr>
                                        <p:cTn id="149" dur="1" fill="hold">
                                          <p:stCondLst>
                                            <p:cond delay="499"/>
                                          </p:stCondLst>
                                        </p:cTn>
                                        <p:tgtEl>
                                          <p:spTgt spid="10"/>
                                        </p:tgtEl>
                                        <p:attrNameLst>
                                          <p:attrName>style.visibility</p:attrName>
                                        </p:attrNameLst>
                                      </p:cBhvr>
                                      <p:to>
                                        <p:strVal val="hidden"/>
                                      </p:to>
                                    </p:set>
                                  </p:childTnLst>
                                </p:cTn>
                              </p:par>
                              <p:par>
                                <p:cTn id="150" presetID="12" presetClass="entr" presetSubtype="1" fill="hold" grpId="2" nodeType="withEffect">
                                  <p:stCondLst>
                                    <p:cond delay="500"/>
                                  </p:stCondLst>
                                  <p:childTnLst>
                                    <p:set>
                                      <p:cBhvr>
                                        <p:cTn id="151" dur="1" fill="hold">
                                          <p:stCondLst>
                                            <p:cond delay="0"/>
                                          </p:stCondLst>
                                        </p:cTn>
                                        <p:tgtEl>
                                          <p:spTgt spid="9"/>
                                        </p:tgtEl>
                                        <p:attrNameLst>
                                          <p:attrName>style.visibility</p:attrName>
                                        </p:attrNameLst>
                                      </p:cBhvr>
                                      <p:to>
                                        <p:strVal val="visible"/>
                                      </p:to>
                                    </p:set>
                                    <p:anim calcmode="lin" valueType="num">
                                      <p:cBhvr additive="base">
                                        <p:cTn id="152" dur="500"/>
                                        <p:tgtEl>
                                          <p:spTgt spid="9"/>
                                        </p:tgtEl>
                                        <p:attrNameLst>
                                          <p:attrName>ppt_y</p:attrName>
                                        </p:attrNameLst>
                                      </p:cBhvr>
                                      <p:tavLst>
                                        <p:tav tm="0">
                                          <p:val>
                                            <p:strVal val="#ppt_y-#ppt_h*1.125000"/>
                                          </p:val>
                                        </p:tav>
                                        <p:tav tm="100000">
                                          <p:val>
                                            <p:strVal val="#ppt_y"/>
                                          </p:val>
                                        </p:tav>
                                      </p:tavLst>
                                    </p:anim>
                                    <p:animEffect transition="in" filter="wipe(down)">
                                      <p:cBhvr>
                                        <p:cTn id="153" dur="500"/>
                                        <p:tgtEl>
                                          <p:spTgt spid="9"/>
                                        </p:tgtEl>
                                      </p:cBhvr>
                                    </p:animEffect>
                                  </p:childTnLst>
                                </p:cTn>
                              </p:par>
                            </p:childTnLst>
                          </p:cTn>
                        </p:par>
                        <p:par>
                          <p:cTn id="154" fill="hold">
                            <p:stCondLst>
                              <p:cond delay="14000"/>
                            </p:stCondLst>
                            <p:childTnLst>
                              <p:par>
                                <p:cTn id="155" presetID="12" presetClass="exit" presetSubtype="4" fill="hold" grpId="3" nodeType="afterEffect">
                                  <p:stCondLst>
                                    <p:cond delay="500"/>
                                  </p:stCondLst>
                                  <p:childTnLst>
                                    <p:anim calcmode="lin" valueType="num">
                                      <p:cBhvr additive="base">
                                        <p:cTn id="156" dur="500"/>
                                        <p:tgtEl>
                                          <p:spTgt spid="9"/>
                                        </p:tgtEl>
                                        <p:attrNameLst>
                                          <p:attrName>ppt_y</p:attrName>
                                        </p:attrNameLst>
                                      </p:cBhvr>
                                      <p:tavLst>
                                        <p:tav tm="0">
                                          <p:val>
                                            <p:strVal val="#ppt_y"/>
                                          </p:val>
                                        </p:tav>
                                        <p:tav tm="100000">
                                          <p:val>
                                            <p:strVal val="#ppt_y+#ppt_h*1.125000"/>
                                          </p:val>
                                        </p:tav>
                                      </p:tavLst>
                                    </p:anim>
                                    <p:animEffect transition="out" filter="wipe(down)">
                                      <p:cBhvr>
                                        <p:cTn id="157" dur="500"/>
                                        <p:tgtEl>
                                          <p:spTgt spid="9"/>
                                        </p:tgtEl>
                                      </p:cBhvr>
                                    </p:animEffect>
                                    <p:set>
                                      <p:cBhvr>
                                        <p:cTn id="158" dur="1" fill="hold">
                                          <p:stCondLst>
                                            <p:cond delay="499"/>
                                          </p:stCondLst>
                                        </p:cTn>
                                        <p:tgtEl>
                                          <p:spTgt spid="9"/>
                                        </p:tgtEl>
                                        <p:attrNameLst>
                                          <p:attrName>style.visibility</p:attrName>
                                        </p:attrNameLst>
                                      </p:cBhvr>
                                      <p:to>
                                        <p:strVal val="hidden"/>
                                      </p:to>
                                    </p:set>
                                  </p:childTnLst>
                                </p:cTn>
                              </p:par>
                              <p:par>
                                <p:cTn id="159" presetID="12" presetClass="entr" presetSubtype="1" fill="hold" grpId="2" nodeType="withEffect">
                                  <p:stCondLst>
                                    <p:cond delay="500"/>
                                  </p:stCondLst>
                                  <p:childTnLst>
                                    <p:set>
                                      <p:cBhvr>
                                        <p:cTn id="160" dur="1" fill="hold">
                                          <p:stCondLst>
                                            <p:cond delay="0"/>
                                          </p:stCondLst>
                                        </p:cTn>
                                        <p:tgtEl>
                                          <p:spTgt spid="8"/>
                                        </p:tgtEl>
                                        <p:attrNameLst>
                                          <p:attrName>style.visibility</p:attrName>
                                        </p:attrNameLst>
                                      </p:cBhvr>
                                      <p:to>
                                        <p:strVal val="visible"/>
                                      </p:to>
                                    </p:set>
                                    <p:anim calcmode="lin" valueType="num">
                                      <p:cBhvr additive="base">
                                        <p:cTn id="161" dur="500"/>
                                        <p:tgtEl>
                                          <p:spTgt spid="8"/>
                                        </p:tgtEl>
                                        <p:attrNameLst>
                                          <p:attrName>ppt_y</p:attrName>
                                        </p:attrNameLst>
                                      </p:cBhvr>
                                      <p:tavLst>
                                        <p:tav tm="0">
                                          <p:val>
                                            <p:strVal val="#ppt_y-#ppt_h*1.125000"/>
                                          </p:val>
                                        </p:tav>
                                        <p:tav tm="100000">
                                          <p:val>
                                            <p:strVal val="#ppt_y"/>
                                          </p:val>
                                        </p:tav>
                                      </p:tavLst>
                                    </p:anim>
                                    <p:animEffect transition="in" filter="wipe(down)">
                                      <p:cBhvr>
                                        <p:cTn id="162" dur="500"/>
                                        <p:tgtEl>
                                          <p:spTgt spid="8"/>
                                        </p:tgtEl>
                                      </p:cBhvr>
                                    </p:animEffect>
                                  </p:childTnLst>
                                </p:cTn>
                              </p:par>
                            </p:childTnLst>
                          </p:cTn>
                        </p:par>
                        <p:par>
                          <p:cTn id="163" fill="hold">
                            <p:stCondLst>
                              <p:cond delay="15000"/>
                            </p:stCondLst>
                            <p:childTnLst>
                              <p:par>
                                <p:cTn id="164" presetID="12" presetClass="exit" presetSubtype="4" fill="hold" grpId="3" nodeType="afterEffect">
                                  <p:stCondLst>
                                    <p:cond delay="500"/>
                                  </p:stCondLst>
                                  <p:childTnLst>
                                    <p:anim calcmode="lin" valueType="num">
                                      <p:cBhvr additive="base">
                                        <p:cTn id="165" dur="500"/>
                                        <p:tgtEl>
                                          <p:spTgt spid="8"/>
                                        </p:tgtEl>
                                        <p:attrNameLst>
                                          <p:attrName>ppt_y</p:attrName>
                                        </p:attrNameLst>
                                      </p:cBhvr>
                                      <p:tavLst>
                                        <p:tav tm="0">
                                          <p:val>
                                            <p:strVal val="#ppt_y"/>
                                          </p:val>
                                        </p:tav>
                                        <p:tav tm="100000">
                                          <p:val>
                                            <p:strVal val="#ppt_y+#ppt_h*1.125000"/>
                                          </p:val>
                                        </p:tav>
                                      </p:tavLst>
                                    </p:anim>
                                    <p:animEffect transition="out" filter="wipe(down)">
                                      <p:cBhvr>
                                        <p:cTn id="166" dur="500"/>
                                        <p:tgtEl>
                                          <p:spTgt spid="8"/>
                                        </p:tgtEl>
                                      </p:cBhvr>
                                    </p:animEffect>
                                    <p:set>
                                      <p:cBhvr>
                                        <p:cTn id="167" dur="1" fill="hold">
                                          <p:stCondLst>
                                            <p:cond delay="499"/>
                                          </p:stCondLst>
                                        </p:cTn>
                                        <p:tgtEl>
                                          <p:spTgt spid="8"/>
                                        </p:tgtEl>
                                        <p:attrNameLst>
                                          <p:attrName>style.visibility</p:attrName>
                                        </p:attrNameLst>
                                      </p:cBhvr>
                                      <p:to>
                                        <p:strVal val="hidden"/>
                                      </p:to>
                                    </p:set>
                                  </p:childTnLst>
                                </p:cTn>
                              </p:par>
                              <p:par>
                                <p:cTn id="168" presetID="12" presetClass="entr" presetSubtype="1" fill="hold" grpId="2" nodeType="withEffect">
                                  <p:stCondLst>
                                    <p:cond delay="500"/>
                                  </p:stCondLst>
                                  <p:childTnLst>
                                    <p:set>
                                      <p:cBhvr>
                                        <p:cTn id="169" dur="1" fill="hold">
                                          <p:stCondLst>
                                            <p:cond delay="0"/>
                                          </p:stCondLst>
                                        </p:cTn>
                                        <p:tgtEl>
                                          <p:spTgt spid="7"/>
                                        </p:tgtEl>
                                        <p:attrNameLst>
                                          <p:attrName>style.visibility</p:attrName>
                                        </p:attrNameLst>
                                      </p:cBhvr>
                                      <p:to>
                                        <p:strVal val="visible"/>
                                      </p:to>
                                    </p:set>
                                    <p:anim calcmode="lin" valueType="num">
                                      <p:cBhvr additive="base">
                                        <p:cTn id="170" dur="500"/>
                                        <p:tgtEl>
                                          <p:spTgt spid="7"/>
                                        </p:tgtEl>
                                        <p:attrNameLst>
                                          <p:attrName>ppt_y</p:attrName>
                                        </p:attrNameLst>
                                      </p:cBhvr>
                                      <p:tavLst>
                                        <p:tav tm="0">
                                          <p:val>
                                            <p:strVal val="#ppt_y-#ppt_h*1.125000"/>
                                          </p:val>
                                        </p:tav>
                                        <p:tav tm="100000">
                                          <p:val>
                                            <p:strVal val="#ppt_y"/>
                                          </p:val>
                                        </p:tav>
                                      </p:tavLst>
                                    </p:anim>
                                    <p:animEffect transition="in" filter="wipe(down)">
                                      <p:cBhvr>
                                        <p:cTn id="171" dur="500"/>
                                        <p:tgtEl>
                                          <p:spTgt spid="7"/>
                                        </p:tgtEl>
                                      </p:cBhvr>
                                    </p:animEffect>
                                  </p:childTnLst>
                                </p:cTn>
                              </p:par>
                            </p:childTnLst>
                          </p:cTn>
                        </p:par>
                        <p:par>
                          <p:cTn id="172" fill="hold">
                            <p:stCondLst>
                              <p:cond delay="16000"/>
                            </p:stCondLst>
                            <p:childTnLst>
                              <p:par>
                                <p:cTn id="173" presetID="12" presetClass="exit" presetSubtype="4" fill="hold" grpId="3" nodeType="afterEffect">
                                  <p:stCondLst>
                                    <p:cond delay="500"/>
                                  </p:stCondLst>
                                  <p:childTnLst>
                                    <p:anim calcmode="lin" valueType="num">
                                      <p:cBhvr additive="base">
                                        <p:cTn id="174" dur="500"/>
                                        <p:tgtEl>
                                          <p:spTgt spid="7"/>
                                        </p:tgtEl>
                                        <p:attrNameLst>
                                          <p:attrName>ppt_y</p:attrName>
                                        </p:attrNameLst>
                                      </p:cBhvr>
                                      <p:tavLst>
                                        <p:tav tm="0">
                                          <p:val>
                                            <p:strVal val="#ppt_y"/>
                                          </p:val>
                                        </p:tav>
                                        <p:tav tm="100000">
                                          <p:val>
                                            <p:strVal val="#ppt_y+#ppt_h*1.125000"/>
                                          </p:val>
                                        </p:tav>
                                      </p:tavLst>
                                    </p:anim>
                                    <p:animEffect transition="out" filter="wipe(down)">
                                      <p:cBhvr>
                                        <p:cTn id="175" dur="500"/>
                                        <p:tgtEl>
                                          <p:spTgt spid="7"/>
                                        </p:tgtEl>
                                      </p:cBhvr>
                                    </p:animEffect>
                                    <p:set>
                                      <p:cBhvr>
                                        <p:cTn id="176" dur="1" fill="hold">
                                          <p:stCondLst>
                                            <p:cond delay="499"/>
                                          </p:stCondLst>
                                        </p:cTn>
                                        <p:tgtEl>
                                          <p:spTgt spid="7"/>
                                        </p:tgtEl>
                                        <p:attrNameLst>
                                          <p:attrName>style.visibility</p:attrName>
                                        </p:attrNameLst>
                                      </p:cBhvr>
                                      <p:to>
                                        <p:strVal val="hidden"/>
                                      </p:to>
                                    </p:set>
                                  </p:childTnLst>
                                </p:cTn>
                              </p:par>
                              <p:par>
                                <p:cTn id="177" presetID="12" presetClass="entr" presetSubtype="1" fill="hold" grpId="2" nodeType="withEffect">
                                  <p:stCondLst>
                                    <p:cond delay="500"/>
                                  </p:stCondLst>
                                  <p:childTnLst>
                                    <p:set>
                                      <p:cBhvr>
                                        <p:cTn id="178" dur="1" fill="hold">
                                          <p:stCondLst>
                                            <p:cond delay="0"/>
                                          </p:stCondLst>
                                        </p:cTn>
                                        <p:tgtEl>
                                          <p:spTgt spid="6"/>
                                        </p:tgtEl>
                                        <p:attrNameLst>
                                          <p:attrName>style.visibility</p:attrName>
                                        </p:attrNameLst>
                                      </p:cBhvr>
                                      <p:to>
                                        <p:strVal val="visible"/>
                                      </p:to>
                                    </p:set>
                                    <p:anim calcmode="lin" valueType="num">
                                      <p:cBhvr additive="base">
                                        <p:cTn id="179" dur="500"/>
                                        <p:tgtEl>
                                          <p:spTgt spid="6"/>
                                        </p:tgtEl>
                                        <p:attrNameLst>
                                          <p:attrName>ppt_y</p:attrName>
                                        </p:attrNameLst>
                                      </p:cBhvr>
                                      <p:tavLst>
                                        <p:tav tm="0">
                                          <p:val>
                                            <p:strVal val="#ppt_y-#ppt_h*1.125000"/>
                                          </p:val>
                                        </p:tav>
                                        <p:tav tm="100000">
                                          <p:val>
                                            <p:strVal val="#ppt_y"/>
                                          </p:val>
                                        </p:tav>
                                      </p:tavLst>
                                    </p:anim>
                                    <p:animEffect transition="in" filter="wipe(down)">
                                      <p:cBhvr>
                                        <p:cTn id="180" dur="500"/>
                                        <p:tgtEl>
                                          <p:spTgt spid="6"/>
                                        </p:tgtEl>
                                      </p:cBhvr>
                                    </p:animEffect>
                                  </p:childTnLst>
                                </p:cTn>
                              </p:par>
                            </p:childTnLst>
                          </p:cTn>
                        </p:par>
                        <p:par>
                          <p:cTn id="181" fill="hold">
                            <p:stCondLst>
                              <p:cond delay="17000"/>
                            </p:stCondLst>
                            <p:childTnLst>
                              <p:par>
                                <p:cTn id="182" presetID="12" presetClass="exit" presetSubtype="4" fill="hold" grpId="3" nodeType="afterEffect">
                                  <p:stCondLst>
                                    <p:cond delay="500"/>
                                  </p:stCondLst>
                                  <p:childTnLst>
                                    <p:anim calcmode="lin" valueType="num">
                                      <p:cBhvr additive="base">
                                        <p:cTn id="183" dur="500"/>
                                        <p:tgtEl>
                                          <p:spTgt spid="6"/>
                                        </p:tgtEl>
                                        <p:attrNameLst>
                                          <p:attrName>ppt_y</p:attrName>
                                        </p:attrNameLst>
                                      </p:cBhvr>
                                      <p:tavLst>
                                        <p:tav tm="0">
                                          <p:val>
                                            <p:strVal val="#ppt_y"/>
                                          </p:val>
                                        </p:tav>
                                        <p:tav tm="100000">
                                          <p:val>
                                            <p:strVal val="#ppt_y+#ppt_h*1.125000"/>
                                          </p:val>
                                        </p:tav>
                                      </p:tavLst>
                                    </p:anim>
                                    <p:animEffect transition="out" filter="wipe(down)">
                                      <p:cBhvr>
                                        <p:cTn id="184" dur="500"/>
                                        <p:tgtEl>
                                          <p:spTgt spid="6"/>
                                        </p:tgtEl>
                                      </p:cBhvr>
                                    </p:animEffect>
                                    <p:set>
                                      <p:cBhvr>
                                        <p:cTn id="185" dur="1" fill="hold">
                                          <p:stCondLst>
                                            <p:cond delay="499"/>
                                          </p:stCondLst>
                                        </p:cTn>
                                        <p:tgtEl>
                                          <p:spTgt spid="6"/>
                                        </p:tgtEl>
                                        <p:attrNameLst>
                                          <p:attrName>style.visibility</p:attrName>
                                        </p:attrNameLst>
                                      </p:cBhvr>
                                      <p:to>
                                        <p:strVal val="hidden"/>
                                      </p:to>
                                    </p:set>
                                  </p:childTnLst>
                                </p:cTn>
                              </p:par>
                              <p:par>
                                <p:cTn id="186" presetID="12" presetClass="entr" presetSubtype="1" fill="hold" grpId="2" nodeType="withEffect">
                                  <p:stCondLst>
                                    <p:cond delay="500"/>
                                  </p:stCondLst>
                                  <p:childTnLst>
                                    <p:set>
                                      <p:cBhvr>
                                        <p:cTn id="187" dur="1" fill="hold">
                                          <p:stCondLst>
                                            <p:cond delay="0"/>
                                          </p:stCondLst>
                                        </p:cTn>
                                        <p:tgtEl>
                                          <p:spTgt spid="5"/>
                                        </p:tgtEl>
                                        <p:attrNameLst>
                                          <p:attrName>style.visibility</p:attrName>
                                        </p:attrNameLst>
                                      </p:cBhvr>
                                      <p:to>
                                        <p:strVal val="visible"/>
                                      </p:to>
                                    </p:set>
                                    <p:anim calcmode="lin" valueType="num">
                                      <p:cBhvr additive="base">
                                        <p:cTn id="188" dur="500"/>
                                        <p:tgtEl>
                                          <p:spTgt spid="5"/>
                                        </p:tgtEl>
                                        <p:attrNameLst>
                                          <p:attrName>ppt_y</p:attrName>
                                        </p:attrNameLst>
                                      </p:cBhvr>
                                      <p:tavLst>
                                        <p:tav tm="0">
                                          <p:val>
                                            <p:strVal val="#ppt_y-#ppt_h*1.125000"/>
                                          </p:val>
                                        </p:tav>
                                        <p:tav tm="100000">
                                          <p:val>
                                            <p:strVal val="#ppt_y"/>
                                          </p:val>
                                        </p:tav>
                                      </p:tavLst>
                                    </p:anim>
                                    <p:animEffect transition="in" filter="wipe(down)">
                                      <p:cBhvr>
                                        <p:cTn id="189" dur="500"/>
                                        <p:tgtEl>
                                          <p:spTgt spid="5"/>
                                        </p:tgtEl>
                                      </p:cBhvr>
                                    </p:animEffect>
                                  </p:childTnLst>
                                </p:cTn>
                              </p:par>
                            </p:childTnLst>
                          </p:cTn>
                        </p:par>
                        <p:par>
                          <p:cTn id="190" fill="hold">
                            <p:stCondLst>
                              <p:cond delay="18000"/>
                            </p:stCondLst>
                            <p:childTnLst>
                              <p:par>
                                <p:cTn id="191" presetID="12" presetClass="exit" presetSubtype="4" fill="hold" grpId="3" nodeType="afterEffect">
                                  <p:stCondLst>
                                    <p:cond delay="500"/>
                                  </p:stCondLst>
                                  <p:childTnLst>
                                    <p:anim calcmode="lin" valueType="num">
                                      <p:cBhvr additive="base">
                                        <p:cTn id="192" dur="500"/>
                                        <p:tgtEl>
                                          <p:spTgt spid="5"/>
                                        </p:tgtEl>
                                        <p:attrNameLst>
                                          <p:attrName>ppt_y</p:attrName>
                                        </p:attrNameLst>
                                      </p:cBhvr>
                                      <p:tavLst>
                                        <p:tav tm="0">
                                          <p:val>
                                            <p:strVal val="#ppt_y"/>
                                          </p:val>
                                        </p:tav>
                                        <p:tav tm="100000">
                                          <p:val>
                                            <p:strVal val="#ppt_y+#ppt_h*1.125000"/>
                                          </p:val>
                                        </p:tav>
                                      </p:tavLst>
                                    </p:anim>
                                    <p:animEffect transition="out" filter="wipe(down)">
                                      <p:cBhvr>
                                        <p:cTn id="193" dur="500"/>
                                        <p:tgtEl>
                                          <p:spTgt spid="5"/>
                                        </p:tgtEl>
                                      </p:cBhvr>
                                    </p:animEffect>
                                    <p:set>
                                      <p:cBhvr>
                                        <p:cTn id="194" dur="1" fill="hold">
                                          <p:stCondLst>
                                            <p:cond delay="499"/>
                                          </p:stCondLst>
                                        </p:cTn>
                                        <p:tgtEl>
                                          <p:spTgt spid="5"/>
                                        </p:tgtEl>
                                        <p:attrNameLst>
                                          <p:attrName>style.visibility</p:attrName>
                                        </p:attrNameLst>
                                      </p:cBhvr>
                                      <p:to>
                                        <p:strVal val="hidden"/>
                                      </p:to>
                                    </p:set>
                                  </p:childTnLst>
                                </p:cTn>
                              </p:par>
                              <p:par>
                                <p:cTn id="195" presetID="12" presetClass="entr" presetSubtype="1" fill="hold" grpId="2" nodeType="withEffect">
                                  <p:stCondLst>
                                    <p:cond delay="500"/>
                                  </p:stCondLst>
                                  <p:childTnLst>
                                    <p:set>
                                      <p:cBhvr>
                                        <p:cTn id="196" dur="1" fill="hold">
                                          <p:stCondLst>
                                            <p:cond delay="0"/>
                                          </p:stCondLst>
                                        </p:cTn>
                                        <p:tgtEl>
                                          <p:spTgt spid="4"/>
                                        </p:tgtEl>
                                        <p:attrNameLst>
                                          <p:attrName>style.visibility</p:attrName>
                                        </p:attrNameLst>
                                      </p:cBhvr>
                                      <p:to>
                                        <p:strVal val="visible"/>
                                      </p:to>
                                    </p:set>
                                    <p:anim calcmode="lin" valueType="num">
                                      <p:cBhvr additive="base">
                                        <p:cTn id="197" dur="500"/>
                                        <p:tgtEl>
                                          <p:spTgt spid="4"/>
                                        </p:tgtEl>
                                        <p:attrNameLst>
                                          <p:attrName>ppt_y</p:attrName>
                                        </p:attrNameLst>
                                      </p:cBhvr>
                                      <p:tavLst>
                                        <p:tav tm="0">
                                          <p:val>
                                            <p:strVal val="#ppt_y-#ppt_h*1.125000"/>
                                          </p:val>
                                        </p:tav>
                                        <p:tav tm="100000">
                                          <p:val>
                                            <p:strVal val="#ppt_y"/>
                                          </p:val>
                                        </p:tav>
                                      </p:tavLst>
                                    </p:anim>
                                    <p:animEffect transition="in" filter="wipe(down)">
                                      <p:cBhvr>
                                        <p:cTn id="198" dur="500"/>
                                        <p:tgtEl>
                                          <p:spTgt spid="4"/>
                                        </p:tgtEl>
                                      </p:cBhvr>
                                    </p:animEffect>
                                  </p:childTnLst>
                                </p:cTn>
                              </p:par>
                            </p:childTnLst>
                          </p:cTn>
                        </p:par>
                        <p:par>
                          <p:cTn id="199" fill="hold">
                            <p:stCondLst>
                              <p:cond delay="19000"/>
                            </p:stCondLst>
                            <p:childTnLst>
                              <p:par>
                                <p:cTn id="200" presetID="12" presetClass="exit" presetSubtype="4" fill="hold" grpId="3" nodeType="afterEffect">
                                  <p:stCondLst>
                                    <p:cond delay="500"/>
                                  </p:stCondLst>
                                  <p:childTnLst>
                                    <p:anim calcmode="lin" valueType="num">
                                      <p:cBhvr additive="base">
                                        <p:cTn id="201" dur="500"/>
                                        <p:tgtEl>
                                          <p:spTgt spid="4"/>
                                        </p:tgtEl>
                                        <p:attrNameLst>
                                          <p:attrName>ppt_y</p:attrName>
                                        </p:attrNameLst>
                                      </p:cBhvr>
                                      <p:tavLst>
                                        <p:tav tm="0">
                                          <p:val>
                                            <p:strVal val="#ppt_y"/>
                                          </p:val>
                                        </p:tav>
                                        <p:tav tm="100000">
                                          <p:val>
                                            <p:strVal val="#ppt_y+#ppt_h*1.125000"/>
                                          </p:val>
                                        </p:tav>
                                      </p:tavLst>
                                    </p:anim>
                                    <p:animEffect transition="out" filter="wipe(down)">
                                      <p:cBhvr>
                                        <p:cTn id="202" dur="500"/>
                                        <p:tgtEl>
                                          <p:spTgt spid="4"/>
                                        </p:tgtEl>
                                      </p:cBhvr>
                                    </p:animEffect>
                                    <p:set>
                                      <p:cBhvr>
                                        <p:cTn id="203" dur="1" fill="hold">
                                          <p:stCondLst>
                                            <p:cond delay="499"/>
                                          </p:stCondLst>
                                        </p:cTn>
                                        <p:tgtEl>
                                          <p:spTgt spid="4"/>
                                        </p:tgtEl>
                                        <p:attrNameLst>
                                          <p:attrName>style.visibility</p:attrName>
                                        </p:attrNameLst>
                                      </p:cBhvr>
                                      <p:to>
                                        <p:strVal val="hidden"/>
                                      </p:to>
                                    </p:set>
                                  </p:childTnLst>
                                </p:cTn>
                              </p:par>
                              <p:par>
                                <p:cTn id="204" presetID="12" presetClass="entr" presetSubtype="1" fill="hold" grpId="3" nodeType="withEffect">
                                  <p:stCondLst>
                                    <p:cond delay="500"/>
                                  </p:stCondLst>
                                  <p:childTnLst>
                                    <p:set>
                                      <p:cBhvr>
                                        <p:cTn id="205" dur="1" fill="hold">
                                          <p:stCondLst>
                                            <p:cond delay="0"/>
                                          </p:stCondLst>
                                        </p:cTn>
                                        <p:tgtEl>
                                          <p:spTgt spid="3"/>
                                        </p:tgtEl>
                                        <p:attrNameLst>
                                          <p:attrName>style.visibility</p:attrName>
                                        </p:attrNameLst>
                                      </p:cBhvr>
                                      <p:to>
                                        <p:strVal val="visible"/>
                                      </p:to>
                                    </p:set>
                                    <p:anim calcmode="lin" valueType="num">
                                      <p:cBhvr additive="base">
                                        <p:cTn id="206" dur="500"/>
                                        <p:tgtEl>
                                          <p:spTgt spid="3"/>
                                        </p:tgtEl>
                                        <p:attrNameLst>
                                          <p:attrName>ppt_y</p:attrName>
                                        </p:attrNameLst>
                                      </p:cBhvr>
                                      <p:tavLst>
                                        <p:tav tm="0">
                                          <p:val>
                                            <p:strVal val="#ppt_y-#ppt_h*1.125000"/>
                                          </p:val>
                                        </p:tav>
                                        <p:tav tm="100000">
                                          <p:val>
                                            <p:strVal val="#ppt_y"/>
                                          </p:val>
                                        </p:tav>
                                      </p:tavLst>
                                    </p:anim>
                                    <p:animEffect transition="in" filter="wipe(down)">
                                      <p:cBhvr>
                                        <p:cTn id="207" dur="500"/>
                                        <p:tgtEl>
                                          <p:spTgt spid="3"/>
                                        </p:tgtEl>
                                      </p:cBhvr>
                                    </p:animEffect>
                                  </p:childTnLst>
                                </p:cTn>
                              </p:par>
                            </p:childTnLst>
                          </p:cTn>
                        </p:par>
                        <p:par>
                          <p:cTn id="208" fill="hold">
                            <p:stCondLst>
                              <p:cond delay="20000"/>
                            </p:stCondLst>
                            <p:childTnLst>
                              <p:par>
                                <p:cTn id="209" presetID="12" presetClass="exit" presetSubtype="4" fill="hold" grpId="1" nodeType="afterEffect">
                                  <p:stCondLst>
                                    <p:cond delay="500"/>
                                  </p:stCondLst>
                                  <p:childTnLst>
                                    <p:anim calcmode="lin" valueType="num">
                                      <p:cBhvr additive="base">
                                        <p:cTn id="210" dur="500"/>
                                        <p:tgtEl>
                                          <p:spTgt spid="17"/>
                                        </p:tgtEl>
                                        <p:attrNameLst>
                                          <p:attrName>ppt_y</p:attrName>
                                        </p:attrNameLst>
                                      </p:cBhvr>
                                      <p:tavLst>
                                        <p:tav tm="0">
                                          <p:val>
                                            <p:strVal val="#ppt_y"/>
                                          </p:val>
                                        </p:tav>
                                        <p:tav tm="100000">
                                          <p:val>
                                            <p:strVal val="#ppt_y+#ppt_h*1.125000"/>
                                          </p:val>
                                        </p:tav>
                                      </p:tavLst>
                                    </p:anim>
                                    <p:animEffect transition="out" filter="wipe(down)">
                                      <p:cBhvr>
                                        <p:cTn id="211" dur="500"/>
                                        <p:tgtEl>
                                          <p:spTgt spid="17"/>
                                        </p:tgtEl>
                                      </p:cBhvr>
                                    </p:animEffect>
                                    <p:set>
                                      <p:cBhvr>
                                        <p:cTn id="212" dur="1" fill="hold">
                                          <p:stCondLst>
                                            <p:cond delay="499"/>
                                          </p:stCondLst>
                                        </p:cTn>
                                        <p:tgtEl>
                                          <p:spTgt spid="17"/>
                                        </p:tgtEl>
                                        <p:attrNameLst>
                                          <p:attrName>style.visibility</p:attrName>
                                        </p:attrNameLst>
                                      </p:cBhvr>
                                      <p:to>
                                        <p:strVal val="hidden"/>
                                      </p:to>
                                    </p:set>
                                  </p:childTnLst>
                                </p:cTn>
                              </p:par>
                              <p:par>
                                <p:cTn id="213" presetID="12" presetClass="entr" presetSubtype="1" fill="hold" grpId="0" nodeType="withEffect">
                                  <p:stCondLst>
                                    <p:cond delay="500"/>
                                  </p:stCondLst>
                                  <p:childTnLst>
                                    <p:set>
                                      <p:cBhvr>
                                        <p:cTn id="214" dur="1" fill="hold">
                                          <p:stCondLst>
                                            <p:cond delay="0"/>
                                          </p:stCondLst>
                                        </p:cTn>
                                        <p:tgtEl>
                                          <p:spTgt spid="16"/>
                                        </p:tgtEl>
                                        <p:attrNameLst>
                                          <p:attrName>style.visibility</p:attrName>
                                        </p:attrNameLst>
                                      </p:cBhvr>
                                      <p:to>
                                        <p:strVal val="visible"/>
                                      </p:to>
                                    </p:set>
                                    <p:anim calcmode="lin" valueType="num">
                                      <p:cBhvr additive="base">
                                        <p:cTn id="215" dur="500"/>
                                        <p:tgtEl>
                                          <p:spTgt spid="16"/>
                                        </p:tgtEl>
                                        <p:attrNameLst>
                                          <p:attrName>ppt_y</p:attrName>
                                        </p:attrNameLst>
                                      </p:cBhvr>
                                      <p:tavLst>
                                        <p:tav tm="0">
                                          <p:val>
                                            <p:strVal val="#ppt_y-#ppt_h*1.125000"/>
                                          </p:val>
                                        </p:tav>
                                        <p:tav tm="100000">
                                          <p:val>
                                            <p:strVal val="#ppt_y"/>
                                          </p:val>
                                        </p:tav>
                                      </p:tavLst>
                                    </p:anim>
                                    <p:animEffect transition="in" filter="wipe(down)">
                                      <p:cBhvr>
                                        <p:cTn id="216" dur="500"/>
                                        <p:tgtEl>
                                          <p:spTgt spid="16"/>
                                        </p:tgtEl>
                                      </p:cBhvr>
                                    </p:animEffect>
                                  </p:childTnLst>
                                </p:cTn>
                              </p:par>
                              <p:par>
                                <p:cTn id="217" presetID="12" presetClass="exit" presetSubtype="4" fill="hold" grpId="4" nodeType="withEffect">
                                  <p:stCondLst>
                                    <p:cond delay="500"/>
                                  </p:stCondLst>
                                  <p:childTnLst>
                                    <p:anim calcmode="lin" valueType="num">
                                      <p:cBhvr additive="base">
                                        <p:cTn id="218" dur="500"/>
                                        <p:tgtEl>
                                          <p:spTgt spid="3"/>
                                        </p:tgtEl>
                                        <p:attrNameLst>
                                          <p:attrName>ppt_y</p:attrName>
                                        </p:attrNameLst>
                                      </p:cBhvr>
                                      <p:tavLst>
                                        <p:tav tm="0">
                                          <p:val>
                                            <p:strVal val="#ppt_y"/>
                                          </p:val>
                                        </p:tav>
                                        <p:tav tm="100000">
                                          <p:val>
                                            <p:strVal val="#ppt_y+#ppt_h*1.125000"/>
                                          </p:val>
                                        </p:tav>
                                      </p:tavLst>
                                    </p:anim>
                                    <p:animEffect transition="out" filter="wipe(down)">
                                      <p:cBhvr>
                                        <p:cTn id="219" dur="500"/>
                                        <p:tgtEl>
                                          <p:spTgt spid="3"/>
                                        </p:tgtEl>
                                      </p:cBhvr>
                                    </p:animEffect>
                                    <p:set>
                                      <p:cBhvr>
                                        <p:cTn id="220" dur="1" fill="hold">
                                          <p:stCondLst>
                                            <p:cond delay="499"/>
                                          </p:stCondLst>
                                        </p:cTn>
                                        <p:tgtEl>
                                          <p:spTgt spid="3"/>
                                        </p:tgtEl>
                                        <p:attrNameLst>
                                          <p:attrName>style.visibility</p:attrName>
                                        </p:attrNameLst>
                                      </p:cBhvr>
                                      <p:to>
                                        <p:strVal val="hidden"/>
                                      </p:to>
                                    </p:set>
                                  </p:childTnLst>
                                </p:cTn>
                              </p:par>
                              <p:par>
                                <p:cTn id="221" presetID="12" presetClass="entr" presetSubtype="1" fill="hold" grpId="4" nodeType="withEffect">
                                  <p:stCondLst>
                                    <p:cond delay="500"/>
                                  </p:stCondLst>
                                  <p:childTnLst>
                                    <p:set>
                                      <p:cBhvr>
                                        <p:cTn id="222" dur="1" fill="hold">
                                          <p:stCondLst>
                                            <p:cond delay="0"/>
                                          </p:stCondLst>
                                        </p:cTn>
                                        <p:tgtEl>
                                          <p:spTgt spid="12"/>
                                        </p:tgtEl>
                                        <p:attrNameLst>
                                          <p:attrName>style.visibility</p:attrName>
                                        </p:attrNameLst>
                                      </p:cBhvr>
                                      <p:to>
                                        <p:strVal val="visible"/>
                                      </p:to>
                                    </p:set>
                                    <p:anim calcmode="lin" valueType="num">
                                      <p:cBhvr additive="base">
                                        <p:cTn id="223" dur="500"/>
                                        <p:tgtEl>
                                          <p:spTgt spid="12"/>
                                        </p:tgtEl>
                                        <p:attrNameLst>
                                          <p:attrName>ppt_y</p:attrName>
                                        </p:attrNameLst>
                                      </p:cBhvr>
                                      <p:tavLst>
                                        <p:tav tm="0">
                                          <p:val>
                                            <p:strVal val="#ppt_y-#ppt_h*1.125000"/>
                                          </p:val>
                                        </p:tav>
                                        <p:tav tm="100000">
                                          <p:val>
                                            <p:strVal val="#ppt_y"/>
                                          </p:val>
                                        </p:tav>
                                      </p:tavLst>
                                    </p:anim>
                                    <p:animEffect transition="in" filter="wipe(down)">
                                      <p:cBhvr>
                                        <p:cTn id="224" dur="500"/>
                                        <p:tgtEl>
                                          <p:spTgt spid="12"/>
                                        </p:tgtEl>
                                      </p:cBhvr>
                                    </p:animEffect>
                                  </p:childTnLst>
                                </p:cTn>
                              </p:par>
                            </p:childTnLst>
                          </p:cTn>
                        </p:par>
                        <p:par>
                          <p:cTn id="225" fill="hold">
                            <p:stCondLst>
                              <p:cond delay="21000"/>
                            </p:stCondLst>
                            <p:childTnLst>
                              <p:par>
                                <p:cTn id="226" presetID="12" presetClass="exit" presetSubtype="4" fill="hold" grpId="5" nodeType="afterEffect">
                                  <p:stCondLst>
                                    <p:cond delay="500"/>
                                  </p:stCondLst>
                                  <p:childTnLst>
                                    <p:anim calcmode="lin" valueType="num">
                                      <p:cBhvr additive="base">
                                        <p:cTn id="227" dur="500"/>
                                        <p:tgtEl>
                                          <p:spTgt spid="12"/>
                                        </p:tgtEl>
                                        <p:attrNameLst>
                                          <p:attrName>ppt_y</p:attrName>
                                        </p:attrNameLst>
                                      </p:cBhvr>
                                      <p:tavLst>
                                        <p:tav tm="0">
                                          <p:val>
                                            <p:strVal val="#ppt_y"/>
                                          </p:val>
                                        </p:tav>
                                        <p:tav tm="100000">
                                          <p:val>
                                            <p:strVal val="#ppt_y+#ppt_h*1.125000"/>
                                          </p:val>
                                        </p:tav>
                                      </p:tavLst>
                                    </p:anim>
                                    <p:animEffect transition="out" filter="wipe(down)">
                                      <p:cBhvr>
                                        <p:cTn id="228" dur="500"/>
                                        <p:tgtEl>
                                          <p:spTgt spid="12"/>
                                        </p:tgtEl>
                                      </p:cBhvr>
                                    </p:animEffect>
                                    <p:set>
                                      <p:cBhvr>
                                        <p:cTn id="229" dur="1" fill="hold">
                                          <p:stCondLst>
                                            <p:cond delay="499"/>
                                          </p:stCondLst>
                                        </p:cTn>
                                        <p:tgtEl>
                                          <p:spTgt spid="12"/>
                                        </p:tgtEl>
                                        <p:attrNameLst>
                                          <p:attrName>style.visibility</p:attrName>
                                        </p:attrNameLst>
                                      </p:cBhvr>
                                      <p:to>
                                        <p:strVal val="hidden"/>
                                      </p:to>
                                    </p:set>
                                  </p:childTnLst>
                                </p:cTn>
                              </p:par>
                              <p:par>
                                <p:cTn id="230" presetID="12" presetClass="entr" presetSubtype="1" fill="hold" grpId="4" nodeType="withEffect">
                                  <p:stCondLst>
                                    <p:cond delay="500"/>
                                  </p:stCondLst>
                                  <p:childTnLst>
                                    <p:set>
                                      <p:cBhvr>
                                        <p:cTn id="231" dur="1" fill="hold">
                                          <p:stCondLst>
                                            <p:cond delay="0"/>
                                          </p:stCondLst>
                                        </p:cTn>
                                        <p:tgtEl>
                                          <p:spTgt spid="11"/>
                                        </p:tgtEl>
                                        <p:attrNameLst>
                                          <p:attrName>style.visibility</p:attrName>
                                        </p:attrNameLst>
                                      </p:cBhvr>
                                      <p:to>
                                        <p:strVal val="visible"/>
                                      </p:to>
                                    </p:set>
                                    <p:anim calcmode="lin" valueType="num">
                                      <p:cBhvr additive="base">
                                        <p:cTn id="232" dur="500"/>
                                        <p:tgtEl>
                                          <p:spTgt spid="11"/>
                                        </p:tgtEl>
                                        <p:attrNameLst>
                                          <p:attrName>ppt_y</p:attrName>
                                        </p:attrNameLst>
                                      </p:cBhvr>
                                      <p:tavLst>
                                        <p:tav tm="0">
                                          <p:val>
                                            <p:strVal val="#ppt_y-#ppt_h*1.125000"/>
                                          </p:val>
                                        </p:tav>
                                        <p:tav tm="100000">
                                          <p:val>
                                            <p:strVal val="#ppt_y"/>
                                          </p:val>
                                        </p:tav>
                                      </p:tavLst>
                                    </p:anim>
                                    <p:animEffect transition="in" filter="wipe(down)">
                                      <p:cBhvr>
                                        <p:cTn id="233" dur="500"/>
                                        <p:tgtEl>
                                          <p:spTgt spid="11"/>
                                        </p:tgtEl>
                                      </p:cBhvr>
                                    </p:animEffect>
                                  </p:childTnLst>
                                </p:cTn>
                              </p:par>
                            </p:childTnLst>
                          </p:cTn>
                        </p:par>
                        <p:par>
                          <p:cTn id="234" fill="hold">
                            <p:stCondLst>
                              <p:cond delay="22000"/>
                            </p:stCondLst>
                            <p:childTnLst>
                              <p:par>
                                <p:cTn id="235" presetID="12" presetClass="exit" presetSubtype="4" fill="hold" grpId="5" nodeType="afterEffect">
                                  <p:stCondLst>
                                    <p:cond delay="500"/>
                                  </p:stCondLst>
                                  <p:childTnLst>
                                    <p:anim calcmode="lin" valueType="num">
                                      <p:cBhvr additive="base">
                                        <p:cTn id="236" dur="500"/>
                                        <p:tgtEl>
                                          <p:spTgt spid="11"/>
                                        </p:tgtEl>
                                        <p:attrNameLst>
                                          <p:attrName>ppt_y</p:attrName>
                                        </p:attrNameLst>
                                      </p:cBhvr>
                                      <p:tavLst>
                                        <p:tav tm="0">
                                          <p:val>
                                            <p:strVal val="#ppt_y"/>
                                          </p:val>
                                        </p:tav>
                                        <p:tav tm="100000">
                                          <p:val>
                                            <p:strVal val="#ppt_y+#ppt_h*1.125000"/>
                                          </p:val>
                                        </p:tav>
                                      </p:tavLst>
                                    </p:anim>
                                    <p:animEffect transition="out" filter="wipe(down)">
                                      <p:cBhvr>
                                        <p:cTn id="237" dur="500"/>
                                        <p:tgtEl>
                                          <p:spTgt spid="11"/>
                                        </p:tgtEl>
                                      </p:cBhvr>
                                    </p:animEffect>
                                    <p:set>
                                      <p:cBhvr>
                                        <p:cTn id="238" dur="1" fill="hold">
                                          <p:stCondLst>
                                            <p:cond delay="499"/>
                                          </p:stCondLst>
                                        </p:cTn>
                                        <p:tgtEl>
                                          <p:spTgt spid="11"/>
                                        </p:tgtEl>
                                        <p:attrNameLst>
                                          <p:attrName>style.visibility</p:attrName>
                                        </p:attrNameLst>
                                      </p:cBhvr>
                                      <p:to>
                                        <p:strVal val="hidden"/>
                                      </p:to>
                                    </p:set>
                                  </p:childTnLst>
                                </p:cTn>
                              </p:par>
                              <p:par>
                                <p:cTn id="239" presetID="12" presetClass="entr" presetSubtype="1" fill="hold" grpId="4" nodeType="withEffect">
                                  <p:stCondLst>
                                    <p:cond delay="500"/>
                                  </p:stCondLst>
                                  <p:childTnLst>
                                    <p:set>
                                      <p:cBhvr>
                                        <p:cTn id="240" dur="1" fill="hold">
                                          <p:stCondLst>
                                            <p:cond delay="0"/>
                                          </p:stCondLst>
                                        </p:cTn>
                                        <p:tgtEl>
                                          <p:spTgt spid="10"/>
                                        </p:tgtEl>
                                        <p:attrNameLst>
                                          <p:attrName>style.visibility</p:attrName>
                                        </p:attrNameLst>
                                      </p:cBhvr>
                                      <p:to>
                                        <p:strVal val="visible"/>
                                      </p:to>
                                    </p:set>
                                    <p:anim calcmode="lin" valueType="num">
                                      <p:cBhvr additive="base">
                                        <p:cTn id="241" dur="500"/>
                                        <p:tgtEl>
                                          <p:spTgt spid="10"/>
                                        </p:tgtEl>
                                        <p:attrNameLst>
                                          <p:attrName>ppt_y</p:attrName>
                                        </p:attrNameLst>
                                      </p:cBhvr>
                                      <p:tavLst>
                                        <p:tav tm="0">
                                          <p:val>
                                            <p:strVal val="#ppt_y-#ppt_h*1.125000"/>
                                          </p:val>
                                        </p:tav>
                                        <p:tav tm="100000">
                                          <p:val>
                                            <p:strVal val="#ppt_y"/>
                                          </p:val>
                                        </p:tav>
                                      </p:tavLst>
                                    </p:anim>
                                    <p:animEffect transition="in" filter="wipe(down)">
                                      <p:cBhvr>
                                        <p:cTn id="242" dur="500"/>
                                        <p:tgtEl>
                                          <p:spTgt spid="10"/>
                                        </p:tgtEl>
                                      </p:cBhvr>
                                    </p:animEffect>
                                  </p:childTnLst>
                                </p:cTn>
                              </p:par>
                            </p:childTnLst>
                          </p:cTn>
                        </p:par>
                        <p:par>
                          <p:cTn id="243" fill="hold">
                            <p:stCondLst>
                              <p:cond delay="23000"/>
                            </p:stCondLst>
                            <p:childTnLst>
                              <p:par>
                                <p:cTn id="244" presetID="12" presetClass="exit" presetSubtype="4" fill="hold" grpId="5" nodeType="afterEffect">
                                  <p:stCondLst>
                                    <p:cond delay="500"/>
                                  </p:stCondLst>
                                  <p:childTnLst>
                                    <p:anim calcmode="lin" valueType="num">
                                      <p:cBhvr additive="base">
                                        <p:cTn id="245" dur="500"/>
                                        <p:tgtEl>
                                          <p:spTgt spid="10"/>
                                        </p:tgtEl>
                                        <p:attrNameLst>
                                          <p:attrName>ppt_y</p:attrName>
                                        </p:attrNameLst>
                                      </p:cBhvr>
                                      <p:tavLst>
                                        <p:tav tm="0">
                                          <p:val>
                                            <p:strVal val="#ppt_y"/>
                                          </p:val>
                                        </p:tav>
                                        <p:tav tm="100000">
                                          <p:val>
                                            <p:strVal val="#ppt_y+#ppt_h*1.125000"/>
                                          </p:val>
                                        </p:tav>
                                      </p:tavLst>
                                    </p:anim>
                                    <p:animEffect transition="out" filter="wipe(down)">
                                      <p:cBhvr>
                                        <p:cTn id="246" dur="500"/>
                                        <p:tgtEl>
                                          <p:spTgt spid="10"/>
                                        </p:tgtEl>
                                      </p:cBhvr>
                                    </p:animEffect>
                                    <p:set>
                                      <p:cBhvr>
                                        <p:cTn id="247" dur="1" fill="hold">
                                          <p:stCondLst>
                                            <p:cond delay="499"/>
                                          </p:stCondLst>
                                        </p:cTn>
                                        <p:tgtEl>
                                          <p:spTgt spid="10"/>
                                        </p:tgtEl>
                                        <p:attrNameLst>
                                          <p:attrName>style.visibility</p:attrName>
                                        </p:attrNameLst>
                                      </p:cBhvr>
                                      <p:to>
                                        <p:strVal val="hidden"/>
                                      </p:to>
                                    </p:set>
                                  </p:childTnLst>
                                </p:cTn>
                              </p:par>
                              <p:par>
                                <p:cTn id="248" presetID="12" presetClass="entr" presetSubtype="1" fill="hold" grpId="4" nodeType="withEffect">
                                  <p:stCondLst>
                                    <p:cond delay="500"/>
                                  </p:stCondLst>
                                  <p:childTnLst>
                                    <p:set>
                                      <p:cBhvr>
                                        <p:cTn id="249" dur="1" fill="hold">
                                          <p:stCondLst>
                                            <p:cond delay="0"/>
                                          </p:stCondLst>
                                        </p:cTn>
                                        <p:tgtEl>
                                          <p:spTgt spid="9"/>
                                        </p:tgtEl>
                                        <p:attrNameLst>
                                          <p:attrName>style.visibility</p:attrName>
                                        </p:attrNameLst>
                                      </p:cBhvr>
                                      <p:to>
                                        <p:strVal val="visible"/>
                                      </p:to>
                                    </p:set>
                                    <p:anim calcmode="lin" valueType="num">
                                      <p:cBhvr additive="base">
                                        <p:cTn id="250" dur="500"/>
                                        <p:tgtEl>
                                          <p:spTgt spid="9"/>
                                        </p:tgtEl>
                                        <p:attrNameLst>
                                          <p:attrName>ppt_y</p:attrName>
                                        </p:attrNameLst>
                                      </p:cBhvr>
                                      <p:tavLst>
                                        <p:tav tm="0">
                                          <p:val>
                                            <p:strVal val="#ppt_y-#ppt_h*1.125000"/>
                                          </p:val>
                                        </p:tav>
                                        <p:tav tm="100000">
                                          <p:val>
                                            <p:strVal val="#ppt_y"/>
                                          </p:val>
                                        </p:tav>
                                      </p:tavLst>
                                    </p:anim>
                                    <p:animEffect transition="in" filter="wipe(down)">
                                      <p:cBhvr>
                                        <p:cTn id="251" dur="500"/>
                                        <p:tgtEl>
                                          <p:spTgt spid="9"/>
                                        </p:tgtEl>
                                      </p:cBhvr>
                                    </p:animEffect>
                                  </p:childTnLst>
                                </p:cTn>
                              </p:par>
                            </p:childTnLst>
                          </p:cTn>
                        </p:par>
                        <p:par>
                          <p:cTn id="252" fill="hold">
                            <p:stCondLst>
                              <p:cond delay="24000"/>
                            </p:stCondLst>
                            <p:childTnLst>
                              <p:par>
                                <p:cTn id="253" presetID="12" presetClass="exit" presetSubtype="4" fill="hold" grpId="5" nodeType="afterEffect">
                                  <p:stCondLst>
                                    <p:cond delay="500"/>
                                  </p:stCondLst>
                                  <p:childTnLst>
                                    <p:anim calcmode="lin" valueType="num">
                                      <p:cBhvr additive="base">
                                        <p:cTn id="254" dur="500"/>
                                        <p:tgtEl>
                                          <p:spTgt spid="9"/>
                                        </p:tgtEl>
                                        <p:attrNameLst>
                                          <p:attrName>ppt_y</p:attrName>
                                        </p:attrNameLst>
                                      </p:cBhvr>
                                      <p:tavLst>
                                        <p:tav tm="0">
                                          <p:val>
                                            <p:strVal val="#ppt_y"/>
                                          </p:val>
                                        </p:tav>
                                        <p:tav tm="100000">
                                          <p:val>
                                            <p:strVal val="#ppt_y+#ppt_h*1.125000"/>
                                          </p:val>
                                        </p:tav>
                                      </p:tavLst>
                                    </p:anim>
                                    <p:animEffect transition="out" filter="wipe(down)">
                                      <p:cBhvr>
                                        <p:cTn id="255" dur="500"/>
                                        <p:tgtEl>
                                          <p:spTgt spid="9"/>
                                        </p:tgtEl>
                                      </p:cBhvr>
                                    </p:animEffect>
                                    <p:set>
                                      <p:cBhvr>
                                        <p:cTn id="256" dur="1" fill="hold">
                                          <p:stCondLst>
                                            <p:cond delay="499"/>
                                          </p:stCondLst>
                                        </p:cTn>
                                        <p:tgtEl>
                                          <p:spTgt spid="9"/>
                                        </p:tgtEl>
                                        <p:attrNameLst>
                                          <p:attrName>style.visibility</p:attrName>
                                        </p:attrNameLst>
                                      </p:cBhvr>
                                      <p:to>
                                        <p:strVal val="hidden"/>
                                      </p:to>
                                    </p:set>
                                  </p:childTnLst>
                                </p:cTn>
                              </p:par>
                              <p:par>
                                <p:cTn id="257" presetID="12" presetClass="entr" presetSubtype="1" fill="hold" grpId="4" nodeType="withEffect">
                                  <p:stCondLst>
                                    <p:cond delay="500"/>
                                  </p:stCondLst>
                                  <p:childTnLst>
                                    <p:set>
                                      <p:cBhvr>
                                        <p:cTn id="258" dur="1" fill="hold">
                                          <p:stCondLst>
                                            <p:cond delay="0"/>
                                          </p:stCondLst>
                                        </p:cTn>
                                        <p:tgtEl>
                                          <p:spTgt spid="8"/>
                                        </p:tgtEl>
                                        <p:attrNameLst>
                                          <p:attrName>style.visibility</p:attrName>
                                        </p:attrNameLst>
                                      </p:cBhvr>
                                      <p:to>
                                        <p:strVal val="visible"/>
                                      </p:to>
                                    </p:set>
                                    <p:anim calcmode="lin" valueType="num">
                                      <p:cBhvr additive="base">
                                        <p:cTn id="259" dur="500"/>
                                        <p:tgtEl>
                                          <p:spTgt spid="8"/>
                                        </p:tgtEl>
                                        <p:attrNameLst>
                                          <p:attrName>ppt_y</p:attrName>
                                        </p:attrNameLst>
                                      </p:cBhvr>
                                      <p:tavLst>
                                        <p:tav tm="0">
                                          <p:val>
                                            <p:strVal val="#ppt_y-#ppt_h*1.125000"/>
                                          </p:val>
                                        </p:tav>
                                        <p:tav tm="100000">
                                          <p:val>
                                            <p:strVal val="#ppt_y"/>
                                          </p:val>
                                        </p:tav>
                                      </p:tavLst>
                                    </p:anim>
                                    <p:animEffect transition="in" filter="wipe(down)">
                                      <p:cBhvr>
                                        <p:cTn id="260" dur="500"/>
                                        <p:tgtEl>
                                          <p:spTgt spid="8"/>
                                        </p:tgtEl>
                                      </p:cBhvr>
                                    </p:animEffect>
                                  </p:childTnLst>
                                </p:cTn>
                              </p:par>
                            </p:childTnLst>
                          </p:cTn>
                        </p:par>
                        <p:par>
                          <p:cTn id="261" fill="hold">
                            <p:stCondLst>
                              <p:cond delay="25000"/>
                            </p:stCondLst>
                            <p:childTnLst>
                              <p:par>
                                <p:cTn id="262" presetID="12" presetClass="exit" presetSubtype="4" fill="hold" grpId="5" nodeType="afterEffect">
                                  <p:stCondLst>
                                    <p:cond delay="500"/>
                                  </p:stCondLst>
                                  <p:childTnLst>
                                    <p:anim calcmode="lin" valueType="num">
                                      <p:cBhvr additive="base">
                                        <p:cTn id="263" dur="500"/>
                                        <p:tgtEl>
                                          <p:spTgt spid="8"/>
                                        </p:tgtEl>
                                        <p:attrNameLst>
                                          <p:attrName>ppt_y</p:attrName>
                                        </p:attrNameLst>
                                      </p:cBhvr>
                                      <p:tavLst>
                                        <p:tav tm="0">
                                          <p:val>
                                            <p:strVal val="#ppt_y"/>
                                          </p:val>
                                        </p:tav>
                                        <p:tav tm="100000">
                                          <p:val>
                                            <p:strVal val="#ppt_y+#ppt_h*1.125000"/>
                                          </p:val>
                                        </p:tav>
                                      </p:tavLst>
                                    </p:anim>
                                    <p:animEffect transition="out" filter="wipe(down)">
                                      <p:cBhvr>
                                        <p:cTn id="264" dur="500"/>
                                        <p:tgtEl>
                                          <p:spTgt spid="8"/>
                                        </p:tgtEl>
                                      </p:cBhvr>
                                    </p:animEffect>
                                    <p:set>
                                      <p:cBhvr>
                                        <p:cTn id="265" dur="1" fill="hold">
                                          <p:stCondLst>
                                            <p:cond delay="499"/>
                                          </p:stCondLst>
                                        </p:cTn>
                                        <p:tgtEl>
                                          <p:spTgt spid="8"/>
                                        </p:tgtEl>
                                        <p:attrNameLst>
                                          <p:attrName>style.visibility</p:attrName>
                                        </p:attrNameLst>
                                      </p:cBhvr>
                                      <p:to>
                                        <p:strVal val="hidden"/>
                                      </p:to>
                                    </p:set>
                                  </p:childTnLst>
                                </p:cTn>
                              </p:par>
                              <p:par>
                                <p:cTn id="266" presetID="12" presetClass="entr" presetSubtype="1" fill="hold" grpId="4" nodeType="withEffect">
                                  <p:stCondLst>
                                    <p:cond delay="500"/>
                                  </p:stCondLst>
                                  <p:childTnLst>
                                    <p:set>
                                      <p:cBhvr>
                                        <p:cTn id="267" dur="1" fill="hold">
                                          <p:stCondLst>
                                            <p:cond delay="0"/>
                                          </p:stCondLst>
                                        </p:cTn>
                                        <p:tgtEl>
                                          <p:spTgt spid="7"/>
                                        </p:tgtEl>
                                        <p:attrNameLst>
                                          <p:attrName>style.visibility</p:attrName>
                                        </p:attrNameLst>
                                      </p:cBhvr>
                                      <p:to>
                                        <p:strVal val="visible"/>
                                      </p:to>
                                    </p:set>
                                    <p:anim calcmode="lin" valueType="num">
                                      <p:cBhvr additive="base">
                                        <p:cTn id="268" dur="500"/>
                                        <p:tgtEl>
                                          <p:spTgt spid="7"/>
                                        </p:tgtEl>
                                        <p:attrNameLst>
                                          <p:attrName>ppt_y</p:attrName>
                                        </p:attrNameLst>
                                      </p:cBhvr>
                                      <p:tavLst>
                                        <p:tav tm="0">
                                          <p:val>
                                            <p:strVal val="#ppt_y-#ppt_h*1.125000"/>
                                          </p:val>
                                        </p:tav>
                                        <p:tav tm="100000">
                                          <p:val>
                                            <p:strVal val="#ppt_y"/>
                                          </p:val>
                                        </p:tav>
                                      </p:tavLst>
                                    </p:anim>
                                    <p:animEffect transition="in" filter="wipe(down)">
                                      <p:cBhvr>
                                        <p:cTn id="269" dur="500"/>
                                        <p:tgtEl>
                                          <p:spTgt spid="7"/>
                                        </p:tgtEl>
                                      </p:cBhvr>
                                    </p:animEffect>
                                  </p:childTnLst>
                                </p:cTn>
                              </p:par>
                            </p:childTnLst>
                          </p:cTn>
                        </p:par>
                        <p:par>
                          <p:cTn id="270" fill="hold">
                            <p:stCondLst>
                              <p:cond delay="26000"/>
                            </p:stCondLst>
                            <p:childTnLst>
                              <p:par>
                                <p:cTn id="271" presetID="12" presetClass="exit" presetSubtype="4" fill="hold" grpId="5" nodeType="afterEffect">
                                  <p:stCondLst>
                                    <p:cond delay="500"/>
                                  </p:stCondLst>
                                  <p:childTnLst>
                                    <p:anim calcmode="lin" valueType="num">
                                      <p:cBhvr additive="base">
                                        <p:cTn id="272" dur="500"/>
                                        <p:tgtEl>
                                          <p:spTgt spid="7"/>
                                        </p:tgtEl>
                                        <p:attrNameLst>
                                          <p:attrName>ppt_y</p:attrName>
                                        </p:attrNameLst>
                                      </p:cBhvr>
                                      <p:tavLst>
                                        <p:tav tm="0">
                                          <p:val>
                                            <p:strVal val="#ppt_y"/>
                                          </p:val>
                                        </p:tav>
                                        <p:tav tm="100000">
                                          <p:val>
                                            <p:strVal val="#ppt_y+#ppt_h*1.125000"/>
                                          </p:val>
                                        </p:tav>
                                      </p:tavLst>
                                    </p:anim>
                                    <p:animEffect transition="out" filter="wipe(down)">
                                      <p:cBhvr>
                                        <p:cTn id="273" dur="500"/>
                                        <p:tgtEl>
                                          <p:spTgt spid="7"/>
                                        </p:tgtEl>
                                      </p:cBhvr>
                                    </p:animEffect>
                                    <p:set>
                                      <p:cBhvr>
                                        <p:cTn id="274" dur="1" fill="hold">
                                          <p:stCondLst>
                                            <p:cond delay="499"/>
                                          </p:stCondLst>
                                        </p:cTn>
                                        <p:tgtEl>
                                          <p:spTgt spid="7"/>
                                        </p:tgtEl>
                                        <p:attrNameLst>
                                          <p:attrName>style.visibility</p:attrName>
                                        </p:attrNameLst>
                                      </p:cBhvr>
                                      <p:to>
                                        <p:strVal val="hidden"/>
                                      </p:to>
                                    </p:set>
                                  </p:childTnLst>
                                </p:cTn>
                              </p:par>
                              <p:par>
                                <p:cTn id="275" presetID="12" presetClass="entr" presetSubtype="1" fill="hold" grpId="4" nodeType="withEffect">
                                  <p:stCondLst>
                                    <p:cond delay="500"/>
                                  </p:stCondLst>
                                  <p:childTnLst>
                                    <p:set>
                                      <p:cBhvr>
                                        <p:cTn id="276" dur="1" fill="hold">
                                          <p:stCondLst>
                                            <p:cond delay="0"/>
                                          </p:stCondLst>
                                        </p:cTn>
                                        <p:tgtEl>
                                          <p:spTgt spid="6"/>
                                        </p:tgtEl>
                                        <p:attrNameLst>
                                          <p:attrName>style.visibility</p:attrName>
                                        </p:attrNameLst>
                                      </p:cBhvr>
                                      <p:to>
                                        <p:strVal val="visible"/>
                                      </p:to>
                                    </p:set>
                                    <p:anim calcmode="lin" valueType="num">
                                      <p:cBhvr additive="base">
                                        <p:cTn id="277" dur="500"/>
                                        <p:tgtEl>
                                          <p:spTgt spid="6"/>
                                        </p:tgtEl>
                                        <p:attrNameLst>
                                          <p:attrName>ppt_y</p:attrName>
                                        </p:attrNameLst>
                                      </p:cBhvr>
                                      <p:tavLst>
                                        <p:tav tm="0">
                                          <p:val>
                                            <p:strVal val="#ppt_y-#ppt_h*1.125000"/>
                                          </p:val>
                                        </p:tav>
                                        <p:tav tm="100000">
                                          <p:val>
                                            <p:strVal val="#ppt_y"/>
                                          </p:val>
                                        </p:tav>
                                      </p:tavLst>
                                    </p:anim>
                                    <p:animEffect transition="in" filter="wipe(down)">
                                      <p:cBhvr>
                                        <p:cTn id="278" dur="500"/>
                                        <p:tgtEl>
                                          <p:spTgt spid="6"/>
                                        </p:tgtEl>
                                      </p:cBhvr>
                                    </p:animEffect>
                                  </p:childTnLst>
                                </p:cTn>
                              </p:par>
                            </p:childTnLst>
                          </p:cTn>
                        </p:par>
                        <p:par>
                          <p:cTn id="279" fill="hold">
                            <p:stCondLst>
                              <p:cond delay="27000"/>
                            </p:stCondLst>
                            <p:childTnLst>
                              <p:par>
                                <p:cTn id="280" presetID="12" presetClass="exit" presetSubtype="4" fill="hold" grpId="5" nodeType="afterEffect">
                                  <p:stCondLst>
                                    <p:cond delay="500"/>
                                  </p:stCondLst>
                                  <p:childTnLst>
                                    <p:anim calcmode="lin" valueType="num">
                                      <p:cBhvr additive="base">
                                        <p:cTn id="281" dur="500"/>
                                        <p:tgtEl>
                                          <p:spTgt spid="6"/>
                                        </p:tgtEl>
                                        <p:attrNameLst>
                                          <p:attrName>ppt_y</p:attrName>
                                        </p:attrNameLst>
                                      </p:cBhvr>
                                      <p:tavLst>
                                        <p:tav tm="0">
                                          <p:val>
                                            <p:strVal val="#ppt_y"/>
                                          </p:val>
                                        </p:tav>
                                        <p:tav tm="100000">
                                          <p:val>
                                            <p:strVal val="#ppt_y+#ppt_h*1.125000"/>
                                          </p:val>
                                        </p:tav>
                                      </p:tavLst>
                                    </p:anim>
                                    <p:animEffect transition="out" filter="wipe(down)">
                                      <p:cBhvr>
                                        <p:cTn id="282" dur="500"/>
                                        <p:tgtEl>
                                          <p:spTgt spid="6"/>
                                        </p:tgtEl>
                                      </p:cBhvr>
                                    </p:animEffect>
                                    <p:set>
                                      <p:cBhvr>
                                        <p:cTn id="283" dur="1" fill="hold">
                                          <p:stCondLst>
                                            <p:cond delay="499"/>
                                          </p:stCondLst>
                                        </p:cTn>
                                        <p:tgtEl>
                                          <p:spTgt spid="6"/>
                                        </p:tgtEl>
                                        <p:attrNameLst>
                                          <p:attrName>style.visibility</p:attrName>
                                        </p:attrNameLst>
                                      </p:cBhvr>
                                      <p:to>
                                        <p:strVal val="hidden"/>
                                      </p:to>
                                    </p:set>
                                  </p:childTnLst>
                                </p:cTn>
                              </p:par>
                              <p:par>
                                <p:cTn id="284" presetID="12" presetClass="entr" presetSubtype="1" fill="hold" grpId="4" nodeType="withEffect">
                                  <p:stCondLst>
                                    <p:cond delay="500"/>
                                  </p:stCondLst>
                                  <p:childTnLst>
                                    <p:set>
                                      <p:cBhvr>
                                        <p:cTn id="285" dur="1" fill="hold">
                                          <p:stCondLst>
                                            <p:cond delay="0"/>
                                          </p:stCondLst>
                                        </p:cTn>
                                        <p:tgtEl>
                                          <p:spTgt spid="5"/>
                                        </p:tgtEl>
                                        <p:attrNameLst>
                                          <p:attrName>style.visibility</p:attrName>
                                        </p:attrNameLst>
                                      </p:cBhvr>
                                      <p:to>
                                        <p:strVal val="visible"/>
                                      </p:to>
                                    </p:set>
                                    <p:anim calcmode="lin" valueType="num">
                                      <p:cBhvr additive="base">
                                        <p:cTn id="286" dur="500"/>
                                        <p:tgtEl>
                                          <p:spTgt spid="5"/>
                                        </p:tgtEl>
                                        <p:attrNameLst>
                                          <p:attrName>ppt_y</p:attrName>
                                        </p:attrNameLst>
                                      </p:cBhvr>
                                      <p:tavLst>
                                        <p:tav tm="0">
                                          <p:val>
                                            <p:strVal val="#ppt_y-#ppt_h*1.125000"/>
                                          </p:val>
                                        </p:tav>
                                        <p:tav tm="100000">
                                          <p:val>
                                            <p:strVal val="#ppt_y"/>
                                          </p:val>
                                        </p:tav>
                                      </p:tavLst>
                                    </p:anim>
                                    <p:animEffect transition="in" filter="wipe(down)">
                                      <p:cBhvr>
                                        <p:cTn id="287" dur="500"/>
                                        <p:tgtEl>
                                          <p:spTgt spid="5"/>
                                        </p:tgtEl>
                                      </p:cBhvr>
                                    </p:animEffect>
                                  </p:childTnLst>
                                </p:cTn>
                              </p:par>
                            </p:childTnLst>
                          </p:cTn>
                        </p:par>
                        <p:par>
                          <p:cTn id="288" fill="hold">
                            <p:stCondLst>
                              <p:cond delay="28000"/>
                            </p:stCondLst>
                            <p:childTnLst>
                              <p:par>
                                <p:cTn id="289" presetID="12" presetClass="exit" presetSubtype="4" fill="hold" grpId="5" nodeType="afterEffect">
                                  <p:stCondLst>
                                    <p:cond delay="500"/>
                                  </p:stCondLst>
                                  <p:childTnLst>
                                    <p:anim calcmode="lin" valueType="num">
                                      <p:cBhvr additive="base">
                                        <p:cTn id="290" dur="500"/>
                                        <p:tgtEl>
                                          <p:spTgt spid="5"/>
                                        </p:tgtEl>
                                        <p:attrNameLst>
                                          <p:attrName>ppt_y</p:attrName>
                                        </p:attrNameLst>
                                      </p:cBhvr>
                                      <p:tavLst>
                                        <p:tav tm="0">
                                          <p:val>
                                            <p:strVal val="#ppt_y"/>
                                          </p:val>
                                        </p:tav>
                                        <p:tav tm="100000">
                                          <p:val>
                                            <p:strVal val="#ppt_y+#ppt_h*1.125000"/>
                                          </p:val>
                                        </p:tav>
                                      </p:tavLst>
                                    </p:anim>
                                    <p:animEffect transition="out" filter="wipe(down)">
                                      <p:cBhvr>
                                        <p:cTn id="291" dur="500"/>
                                        <p:tgtEl>
                                          <p:spTgt spid="5"/>
                                        </p:tgtEl>
                                      </p:cBhvr>
                                    </p:animEffect>
                                    <p:set>
                                      <p:cBhvr>
                                        <p:cTn id="292" dur="1" fill="hold">
                                          <p:stCondLst>
                                            <p:cond delay="499"/>
                                          </p:stCondLst>
                                        </p:cTn>
                                        <p:tgtEl>
                                          <p:spTgt spid="5"/>
                                        </p:tgtEl>
                                        <p:attrNameLst>
                                          <p:attrName>style.visibility</p:attrName>
                                        </p:attrNameLst>
                                      </p:cBhvr>
                                      <p:to>
                                        <p:strVal val="hidden"/>
                                      </p:to>
                                    </p:set>
                                  </p:childTnLst>
                                </p:cTn>
                              </p:par>
                              <p:par>
                                <p:cTn id="293" presetID="12" presetClass="entr" presetSubtype="1" fill="hold" grpId="4" nodeType="withEffect">
                                  <p:stCondLst>
                                    <p:cond delay="500"/>
                                  </p:stCondLst>
                                  <p:childTnLst>
                                    <p:set>
                                      <p:cBhvr>
                                        <p:cTn id="294" dur="1" fill="hold">
                                          <p:stCondLst>
                                            <p:cond delay="0"/>
                                          </p:stCondLst>
                                        </p:cTn>
                                        <p:tgtEl>
                                          <p:spTgt spid="4"/>
                                        </p:tgtEl>
                                        <p:attrNameLst>
                                          <p:attrName>style.visibility</p:attrName>
                                        </p:attrNameLst>
                                      </p:cBhvr>
                                      <p:to>
                                        <p:strVal val="visible"/>
                                      </p:to>
                                    </p:set>
                                    <p:anim calcmode="lin" valueType="num">
                                      <p:cBhvr additive="base">
                                        <p:cTn id="295" dur="500"/>
                                        <p:tgtEl>
                                          <p:spTgt spid="4"/>
                                        </p:tgtEl>
                                        <p:attrNameLst>
                                          <p:attrName>ppt_y</p:attrName>
                                        </p:attrNameLst>
                                      </p:cBhvr>
                                      <p:tavLst>
                                        <p:tav tm="0">
                                          <p:val>
                                            <p:strVal val="#ppt_y-#ppt_h*1.125000"/>
                                          </p:val>
                                        </p:tav>
                                        <p:tav tm="100000">
                                          <p:val>
                                            <p:strVal val="#ppt_y"/>
                                          </p:val>
                                        </p:tav>
                                      </p:tavLst>
                                    </p:anim>
                                    <p:animEffect transition="in" filter="wipe(down)">
                                      <p:cBhvr>
                                        <p:cTn id="296" dur="500"/>
                                        <p:tgtEl>
                                          <p:spTgt spid="4"/>
                                        </p:tgtEl>
                                      </p:cBhvr>
                                    </p:animEffect>
                                  </p:childTnLst>
                                </p:cTn>
                              </p:par>
                            </p:childTnLst>
                          </p:cTn>
                        </p:par>
                        <p:par>
                          <p:cTn id="297" fill="hold">
                            <p:stCondLst>
                              <p:cond delay="29000"/>
                            </p:stCondLst>
                            <p:childTnLst>
                              <p:par>
                                <p:cTn id="298" presetID="12" presetClass="exit" presetSubtype="4" fill="hold" grpId="5" nodeType="afterEffect">
                                  <p:stCondLst>
                                    <p:cond delay="500"/>
                                  </p:stCondLst>
                                  <p:childTnLst>
                                    <p:anim calcmode="lin" valueType="num">
                                      <p:cBhvr additive="base">
                                        <p:cTn id="299" dur="500"/>
                                        <p:tgtEl>
                                          <p:spTgt spid="4"/>
                                        </p:tgtEl>
                                        <p:attrNameLst>
                                          <p:attrName>ppt_y</p:attrName>
                                        </p:attrNameLst>
                                      </p:cBhvr>
                                      <p:tavLst>
                                        <p:tav tm="0">
                                          <p:val>
                                            <p:strVal val="#ppt_y"/>
                                          </p:val>
                                        </p:tav>
                                        <p:tav tm="100000">
                                          <p:val>
                                            <p:strVal val="#ppt_y+#ppt_h*1.125000"/>
                                          </p:val>
                                        </p:tav>
                                      </p:tavLst>
                                    </p:anim>
                                    <p:animEffect transition="out" filter="wipe(down)">
                                      <p:cBhvr>
                                        <p:cTn id="300" dur="500"/>
                                        <p:tgtEl>
                                          <p:spTgt spid="4"/>
                                        </p:tgtEl>
                                      </p:cBhvr>
                                    </p:animEffect>
                                    <p:set>
                                      <p:cBhvr>
                                        <p:cTn id="301" dur="1" fill="hold">
                                          <p:stCondLst>
                                            <p:cond delay="499"/>
                                          </p:stCondLst>
                                        </p:cTn>
                                        <p:tgtEl>
                                          <p:spTgt spid="4"/>
                                        </p:tgtEl>
                                        <p:attrNameLst>
                                          <p:attrName>style.visibility</p:attrName>
                                        </p:attrNameLst>
                                      </p:cBhvr>
                                      <p:to>
                                        <p:strVal val="hidden"/>
                                      </p:to>
                                    </p:set>
                                  </p:childTnLst>
                                </p:cTn>
                              </p:par>
                              <p:par>
                                <p:cTn id="302" presetID="12" presetClass="entr" presetSubtype="1" fill="hold" grpId="5" nodeType="withEffect">
                                  <p:stCondLst>
                                    <p:cond delay="500"/>
                                  </p:stCondLst>
                                  <p:childTnLst>
                                    <p:set>
                                      <p:cBhvr>
                                        <p:cTn id="303" dur="1" fill="hold">
                                          <p:stCondLst>
                                            <p:cond delay="0"/>
                                          </p:stCondLst>
                                        </p:cTn>
                                        <p:tgtEl>
                                          <p:spTgt spid="3"/>
                                        </p:tgtEl>
                                        <p:attrNameLst>
                                          <p:attrName>style.visibility</p:attrName>
                                        </p:attrNameLst>
                                      </p:cBhvr>
                                      <p:to>
                                        <p:strVal val="visible"/>
                                      </p:to>
                                    </p:set>
                                    <p:anim calcmode="lin" valueType="num">
                                      <p:cBhvr additive="base">
                                        <p:cTn id="304" dur="500"/>
                                        <p:tgtEl>
                                          <p:spTgt spid="3"/>
                                        </p:tgtEl>
                                        <p:attrNameLst>
                                          <p:attrName>ppt_y</p:attrName>
                                        </p:attrNameLst>
                                      </p:cBhvr>
                                      <p:tavLst>
                                        <p:tav tm="0">
                                          <p:val>
                                            <p:strVal val="#ppt_y-#ppt_h*1.125000"/>
                                          </p:val>
                                        </p:tav>
                                        <p:tav tm="100000">
                                          <p:val>
                                            <p:strVal val="#ppt_y"/>
                                          </p:val>
                                        </p:tav>
                                      </p:tavLst>
                                    </p:anim>
                                    <p:animEffect transition="in" filter="wipe(down)">
                                      <p:cBhvr>
                                        <p:cTn id="305" dur="500"/>
                                        <p:tgtEl>
                                          <p:spTgt spid="3"/>
                                        </p:tgtEl>
                                      </p:cBhvr>
                                    </p:animEffect>
                                  </p:childTnLst>
                                </p:cTn>
                              </p:par>
                            </p:childTnLst>
                          </p:cTn>
                        </p:par>
                        <p:par>
                          <p:cTn id="306" fill="hold">
                            <p:stCondLst>
                              <p:cond delay="30000"/>
                            </p:stCondLst>
                            <p:childTnLst>
                              <p:par>
                                <p:cTn id="307" presetID="12" presetClass="exit" presetSubtype="4" fill="hold" grpId="1" nodeType="afterEffect">
                                  <p:stCondLst>
                                    <p:cond delay="500"/>
                                  </p:stCondLst>
                                  <p:childTnLst>
                                    <p:anim calcmode="lin" valueType="num">
                                      <p:cBhvr additive="base">
                                        <p:cTn id="308" dur="500"/>
                                        <p:tgtEl>
                                          <p:spTgt spid="16"/>
                                        </p:tgtEl>
                                        <p:attrNameLst>
                                          <p:attrName>ppt_y</p:attrName>
                                        </p:attrNameLst>
                                      </p:cBhvr>
                                      <p:tavLst>
                                        <p:tav tm="0">
                                          <p:val>
                                            <p:strVal val="#ppt_y"/>
                                          </p:val>
                                        </p:tav>
                                        <p:tav tm="100000">
                                          <p:val>
                                            <p:strVal val="#ppt_y+#ppt_h*1.125000"/>
                                          </p:val>
                                        </p:tav>
                                      </p:tavLst>
                                    </p:anim>
                                    <p:animEffect transition="out" filter="wipe(down)">
                                      <p:cBhvr>
                                        <p:cTn id="309" dur="500"/>
                                        <p:tgtEl>
                                          <p:spTgt spid="16"/>
                                        </p:tgtEl>
                                      </p:cBhvr>
                                    </p:animEffect>
                                    <p:set>
                                      <p:cBhvr>
                                        <p:cTn id="310" dur="1" fill="hold">
                                          <p:stCondLst>
                                            <p:cond delay="499"/>
                                          </p:stCondLst>
                                        </p:cTn>
                                        <p:tgtEl>
                                          <p:spTgt spid="16"/>
                                        </p:tgtEl>
                                        <p:attrNameLst>
                                          <p:attrName>style.visibility</p:attrName>
                                        </p:attrNameLst>
                                      </p:cBhvr>
                                      <p:to>
                                        <p:strVal val="hidden"/>
                                      </p:to>
                                    </p:set>
                                  </p:childTnLst>
                                </p:cTn>
                              </p:par>
                              <p:par>
                                <p:cTn id="311" presetID="12" presetClass="entr" presetSubtype="1" fill="hold" grpId="0" nodeType="withEffect">
                                  <p:stCondLst>
                                    <p:cond delay="500"/>
                                  </p:stCondLst>
                                  <p:childTnLst>
                                    <p:set>
                                      <p:cBhvr>
                                        <p:cTn id="312" dur="1" fill="hold">
                                          <p:stCondLst>
                                            <p:cond delay="0"/>
                                          </p:stCondLst>
                                        </p:cTn>
                                        <p:tgtEl>
                                          <p:spTgt spid="15"/>
                                        </p:tgtEl>
                                        <p:attrNameLst>
                                          <p:attrName>style.visibility</p:attrName>
                                        </p:attrNameLst>
                                      </p:cBhvr>
                                      <p:to>
                                        <p:strVal val="visible"/>
                                      </p:to>
                                    </p:set>
                                    <p:anim calcmode="lin" valueType="num">
                                      <p:cBhvr additive="base">
                                        <p:cTn id="313" dur="500"/>
                                        <p:tgtEl>
                                          <p:spTgt spid="15"/>
                                        </p:tgtEl>
                                        <p:attrNameLst>
                                          <p:attrName>ppt_y</p:attrName>
                                        </p:attrNameLst>
                                      </p:cBhvr>
                                      <p:tavLst>
                                        <p:tav tm="0">
                                          <p:val>
                                            <p:strVal val="#ppt_y-#ppt_h*1.125000"/>
                                          </p:val>
                                        </p:tav>
                                        <p:tav tm="100000">
                                          <p:val>
                                            <p:strVal val="#ppt_y"/>
                                          </p:val>
                                        </p:tav>
                                      </p:tavLst>
                                    </p:anim>
                                    <p:animEffect transition="in" filter="wipe(down)">
                                      <p:cBhvr>
                                        <p:cTn id="314" dur="500"/>
                                        <p:tgtEl>
                                          <p:spTgt spid="15"/>
                                        </p:tgtEl>
                                      </p:cBhvr>
                                    </p:animEffect>
                                  </p:childTnLst>
                                </p:cTn>
                              </p:par>
                              <p:par>
                                <p:cTn id="315" presetID="12" presetClass="exit" presetSubtype="4" fill="hold" grpId="6" nodeType="withEffect">
                                  <p:stCondLst>
                                    <p:cond delay="500"/>
                                  </p:stCondLst>
                                  <p:childTnLst>
                                    <p:anim calcmode="lin" valueType="num">
                                      <p:cBhvr additive="base">
                                        <p:cTn id="316" dur="500"/>
                                        <p:tgtEl>
                                          <p:spTgt spid="3"/>
                                        </p:tgtEl>
                                        <p:attrNameLst>
                                          <p:attrName>ppt_y</p:attrName>
                                        </p:attrNameLst>
                                      </p:cBhvr>
                                      <p:tavLst>
                                        <p:tav tm="0">
                                          <p:val>
                                            <p:strVal val="#ppt_y"/>
                                          </p:val>
                                        </p:tav>
                                        <p:tav tm="100000">
                                          <p:val>
                                            <p:strVal val="#ppt_y+#ppt_h*1.125000"/>
                                          </p:val>
                                        </p:tav>
                                      </p:tavLst>
                                    </p:anim>
                                    <p:animEffect transition="out" filter="wipe(down)">
                                      <p:cBhvr>
                                        <p:cTn id="317" dur="500"/>
                                        <p:tgtEl>
                                          <p:spTgt spid="3"/>
                                        </p:tgtEl>
                                      </p:cBhvr>
                                    </p:animEffect>
                                    <p:set>
                                      <p:cBhvr>
                                        <p:cTn id="318" dur="1" fill="hold">
                                          <p:stCondLst>
                                            <p:cond delay="499"/>
                                          </p:stCondLst>
                                        </p:cTn>
                                        <p:tgtEl>
                                          <p:spTgt spid="3"/>
                                        </p:tgtEl>
                                        <p:attrNameLst>
                                          <p:attrName>style.visibility</p:attrName>
                                        </p:attrNameLst>
                                      </p:cBhvr>
                                      <p:to>
                                        <p:strVal val="hidden"/>
                                      </p:to>
                                    </p:set>
                                  </p:childTnLst>
                                </p:cTn>
                              </p:par>
                              <p:par>
                                <p:cTn id="319" presetID="12" presetClass="entr" presetSubtype="1" fill="hold" grpId="6" nodeType="withEffect">
                                  <p:stCondLst>
                                    <p:cond delay="500"/>
                                  </p:stCondLst>
                                  <p:childTnLst>
                                    <p:set>
                                      <p:cBhvr>
                                        <p:cTn id="320" dur="1" fill="hold">
                                          <p:stCondLst>
                                            <p:cond delay="0"/>
                                          </p:stCondLst>
                                        </p:cTn>
                                        <p:tgtEl>
                                          <p:spTgt spid="12"/>
                                        </p:tgtEl>
                                        <p:attrNameLst>
                                          <p:attrName>style.visibility</p:attrName>
                                        </p:attrNameLst>
                                      </p:cBhvr>
                                      <p:to>
                                        <p:strVal val="visible"/>
                                      </p:to>
                                    </p:set>
                                    <p:anim calcmode="lin" valueType="num">
                                      <p:cBhvr additive="base">
                                        <p:cTn id="321" dur="500"/>
                                        <p:tgtEl>
                                          <p:spTgt spid="12"/>
                                        </p:tgtEl>
                                        <p:attrNameLst>
                                          <p:attrName>ppt_y</p:attrName>
                                        </p:attrNameLst>
                                      </p:cBhvr>
                                      <p:tavLst>
                                        <p:tav tm="0">
                                          <p:val>
                                            <p:strVal val="#ppt_y-#ppt_h*1.125000"/>
                                          </p:val>
                                        </p:tav>
                                        <p:tav tm="100000">
                                          <p:val>
                                            <p:strVal val="#ppt_y"/>
                                          </p:val>
                                        </p:tav>
                                      </p:tavLst>
                                    </p:anim>
                                    <p:animEffect transition="in" filter="wipe(down)">
                                      <p:cBhvr>
                                        <p:cTn id="322" dur="500"/>
                                        <p:tgtEl>
                                          <p:spTgt spid="12"/>
                                        </p:tgtEl>
                                      </p:cBhvr>
                                    </p:animEffect>
                                  </p:childTnLst>
                                </p:cTn>
                              </p:par>
                            </p:childTnLst>
                          </p:cTn>
                        </p:par>
                        <p:par>
                          <p:cTn id="323" fill="hold">
                            <p:stCondLst>
                              <p:cond delay="31000"/>
                            </p:stCondLst>
                            <p:childTnLst>
                              <p:par>
                                <p:cTn id="324" presetID="12" presetClass="exit" presetSubtype="4" fill="hold" grpId="7" nodeType="afterEffect">
                                  <p:stCondLst>
                                    <p:cond delay="500"/>
                                  </p:stCondLst>
                                  <p:childTnLst>
                                    <p:anim calcmode="lin" valueType="num">
                                      <p:cBhvr additive="base">
                                        <p:cTn id="325" dur="500"/>
                                        <p:tgtEl>
                                          <p:spTgt spid="12"/>
                                        </p:tgtEl>
                                        <p:attrNameLst>
                                          <p:attrName>ppt_y</p:attrName>
                                        </p:attrNameLst>
                                      </p:cBhvr>
                                      <p:tavLst>
                                        <p:tav tm="0">
                                          <p:val>
                                            <p:strVal val="#ppt_y"/>
                                          </p:val>
                                        </p:tav>
                                        <p:tav tm="100000">
                                          <p:val>
                                            <p:strVal val="#ppt_y+#ppt_h*1.125000"/>
                                          </p:val>
                                        </p:tav>
                                      </p:tavLst>
                                    </p:anim>
                                    <p:animEffect transition="out" filter="wipe(down)">
                                      <p:cBhvr>
                                        <p:cTn id="326" dur="500"/>
                                        <p:tgtEl>
                                          <p:spTgt spid="12"/>
                                        </p:tgtEl>
                                      </p:cBhvr>
                                    </p:animEffect>
                                    <p:set>
                                      <p:cBhvr>
                                        <p:cTn id="327" dur="1" fill="hold">
                                          <p:stCondLst>
                                            <p:cond delay="499"/>
                                          </p:stCondLst>
                                        </p:cTn>
                                        <p:tgtEl>
                                          <p:spTgt spid="12"/>
                                        </p:tgtEl>
                                        <p:attrNameLst>
                                          <p:attrName>style.visibility</p:attrName>
                                        </p:attrNameLst>
                                      </p:cBhvr>
                                      <p:to>
                                        <p:strVal val="hidden"/>
                                      </p:to>
                                    </p:set>
                                  </p:childTnLst>
                                </p:cTn>
                              </p:par>
                              <p:par>
                                <p:cTn id="328" presetID="12" presetClass="entr" presetSubtype="1" fill="hold" grpId="6" nodeType="withEffect">
                                  <p:stCondLst>
                                    <p:cond delay="500"/>
                                  </p:stCondLst>
                                  <p:childTnLst>
                                    <p:set>
                                      <p:cBhvr>
                                        <p:cTn id="329" dur="1" fill="hold">
                                          <p:stCondLst>
                                            <p:cond delay="0"/>
                                          </p:stCondLst>
                                        </p:cTn>
                                        <p:tgtEl>
                                          <p:spTgt spid="11"/>
                                        </p:tgtEl>
                                        <p:attrNameLst>
                                          <p:attrName>style.visibility</p:attrName>
                                        </p:attrNameLst>
                                      </p:cBhvr>
                                      <p:to>
                                        <p:strVal val="visible"/>
                                      </p:to>
                                    </p:set>
                                    <p:anim calcmode="lin" valueType="num">
                                      <p:cBhvr additive="base">
                                        <p:cTn id="330" dur="500"/>
                                        <p:tgtEl>
                                          <p:spTgt spid="11"/>
                                        </p:tgtEl>
                                        <p:attrNameLst>
                                          <p:attrName>ppt_y</p:attrName>
                                        </p:attrNameLst>
                                      </p:cBhvr>
                                      <p:tavLst>
                                        <p:tav tm="0">
                                          <p:val>
                                            <p:strVal val="#ppt_y-#ppt_h*1.125000"/>
                                          </p:val>
                                        </p:tav>
                                        <p:tav tm="100000">
                                          <p:val>
                                            <p:strVal val="#ppt_y"/>
                                          </p:val>
                                        </p:tav>
                                      </p:tavLst>
                                    </p:anim>
                                    <p:animEffect transition="in" filter="wipe(down)">
                                      <p:cBhvr>
                                        <p:cTn id="331" dur="500"/>
                                        <p:tgtEl>
                                          <p:spTgt spid="11"/>
                                        </p:tgtEl>
                                      </p:cBhvr>
                                    </p:animEffect>
                                  </p:childTnLst>
                                </p:cTn>
                              </p:par>
                            </p:childTnLst>
                          </p:cTn>
                        </p:par>
                        <p:par>
                          <p:cTn id="332" fill="hold">
                            <p:stCondLst>
                              <p:cond delay="32000"/>
                            </p:stCondLst>
                            <p:childTnLst>
                              <p:par>
                                <p:cTn id="333" presetID="12" presetClass="exit" presetSubtype="4" fill="hold" grpId="7" nodeType="afterEffect">
                                  <p:stCondLst>
                                    <p:cond delay="500"/>
                                  </p:stCondLst>
                                  <p:childTnLst>
                                    <p:anim calcmode="lin" valueType="num">
                                      <p:cBhvr additive="base">
                                        <p:cTn id="334" dur="500"/>
                                        <p:tgtEl>
                                          <p:spTgt spid="11"/>
                                        </p:tgtEl>
                                        <p:attrNameLst>
                                          <p:attrName>ppt_y</p:attrName>
                                        </p:attrNameLst>
                                      </p:cBhvr>
                                      <p:tavLst>
                                        <p:tav tm="0">
                                          <p:val>
                                            <p:strVal val="#ppt_y"/>
                                          </p:val>
                                        </p:tav>
                                        <p:tav tm="100000">
                                          <p:val>
                                            <p:strVal val="#ppt_y+#ppt_h*1.125000"/>
                                          </p:val>
                                        </p:tav>
                                      </p:tavLst>
                                    </p:anim>
                                    <p:animEffect transition="out" filter="wipe(down)">
                                      <p:cBhvr>
                                        <p:cTn id="335" dur="500"/>
                                        <p:tgtEl>
                                          <p:spTgt spid="11"/>
                                        </p:tgtEl>
                                      </p:cBhvr>
                                    </p:animEffect>
                                    <p:set>
                                      <p:cBhvr>
                                        <p:cTn id="336" dur="1" fill="hold">
                                          <p:stCondLst>
                                            <p:cond delay="499"/>
                                          </p:stCondLst>
                                        </p:cTn>
                                        <p:tgtEl>
                                          <p:spTgt spid="11"/>
                                        </p:tgtEl>
                                        <p:attrNameLst>
                                          <p:attrName>style.visibility</p:attrName>
                                        </p:attrNameLst>
                                      </p:cBhvr>
                                      <p:to>
                                        <p:strVal val="hidden"/>
                                      </p:to>
                                    </p:set>
                                  </p:childTnLst>
                                </p:cTn>
                              </p:par>
                              <p:par>
                                <p:cTn id="337" presetID="12" presetClass="entr" presetSubtype="1" fill="hold" grpId="6" nodeType="withEffect">
                                  <p:stCondLst>
                                    <p:cond delay="500"/>
                                  </p:stCondLst>
                                  <p:childTnLst>
                                    <p:set>
                                      <p:cBhvr>
                                        <p:cTn id="338" dur="1" fill="hold">
                                          <p:stCondLst>
                                            <p:cond delay="0"/>
                                          </p:stCondLst>
                                        </p:cTn>
                                        <p:tgtEl>
                                          <p:spTgt spid="10"/>
                                        </p:tgtEl>
                                        <p:attrNameLst>
                                          <p:attrName>style.visibility</p:attrName>
                                        </p:attrNameLst>
                                      </p:cBhvr>
                                      <p:to>
                                        <p:strVal val="visible"/>
                                      </p:to>
                                    </p:set>
                                    <p:anim calcmode="lin" valueType="num">
                                      <p:cBhvr additive="base">
                                        <p:cTn id="339" dur="500"/>
                                        <p:tgtEl>
                                          <p:spTgt spid="10"/>
                                        </p:tgtEl>
                                        <p:attrNameLst>
                                          <p:attrName>ppt_y</p:attrName>
                                        </p:attrNameLst>
                                      </p:cBhvr>
                                      <p:tavLst>
                                        <p:tav tm="0">
                                          <p:val>
                                            <p:strVal val="#ppt_y-#ppt_h*1.125000"/>
                                          </p:val>
                                        </p:tav>
                                        <p:tav tm="100000">
                                          <p:val>
                                            <p:strVal val="#ppt_y"/>
                                          </p:val>
                                        </p:tav>
                                      </p:tavLst>
                                    </p:anim>
                                    <p:animEffect transition="in" filter="wipe(down)">
                                      <p:cBhvr>
                                        <p:cTn id="340" dur="500"/>
                                        <p:tgtEl>
                                          <p:spTgt spid="10"/>
                                        </p:tgtEl>
                                      </p:cBhvr>
                                    </p:animEffect>
                                  </p:childTnLst>
                                </p:cTn>
                              </p:par>
                            </p:childTnLst>
                          </p:cTn>
                        </p:par>
                        <p:par>
                          <p:cTn id="341" fill="hold">
                            <p:stCondLst>
                              <p:cond delay="33000"/>
                            </p:stCondLst>
                            <p:childTnLst>
                              <p:par>
                                <p:cTn id="342" presetID="12" presetClass="exit" presetSubtype="4" fill="hold" grpId="7" nodeType="afterEffect">
                                  <p:stCondLst>
                                    <p:cond delay="500"/>
                                  </p:stCondLst>
                                  <p:childTnLst>
                                    <p:anim calcmode="lin" valueType="num">
                                      <p:cBhvr additive="base">
                                        <p:cTn id="343" dur="500"/>
                                        <p:tgtEl>
                                          <p:spTgt spid="10"/>
                                        </p:tgtEl>
                                        <p:attrNameLst>
                                          <p:attrName>ppt_y</p:attrName>
                                        </p:attrNameLst>
                                      </p:cBhvr>
                                      <p:tavLst>
                                        <p:tav tm="0">
                                          <p:val>
                                            <p:strVal val="#ppt_y"/>
                                          </p:val>
                                        </p:tav>
                                        <p:tav tm="100000">
                                          <p:val>
                                            <p:strVal val="#ppt_y+#ppt_h*1.125000"/>
                                          </p:val>
                                        </p:tav>
                                      </p:tavLst>
                                    </p:anim>
                                    <p:animEffect transition="out" filter="wipe(down)">
                                      <p:cBhvr>
                                        <p:cTn id="344" dur="500"/>
                                        <p:tgtEl>
                                          <p:spTgt spid="10"/>
                                        </p:tgtEl>
                                      </p:cBhvr>
                                    </p:animEffect>
                                    <p:set>
                                      <p:cBhvr>
                                        <p:cTn id="345" dur="1" fill="hold">
                                          <p:stCondLst>
                                            <p:cond delay="499"/>
                                          </p:stCondLst>
                                        </p:cTn>
                                        <p:tgtEl>
                                          <p:spTgt spid="10"/>
                                        </p:tgtEl>
                                        <p:attrNameLst>
                                          <p:attrName>style.visibility</p:attrName>
                                        </p:attrNameLst>
                                      </p:cBhvr>
                                      <p:to>
                                        <p:strVal val="hidden"/>
                                      </p:to>
                                    </p:set>
                                  </p:childTnLst>
                                </p:cTn>
                              </p:par>
                              <p:par>
                                <p:cTn id="346" presetID="12" presetClass="entr" presetSubtype="1" fill="hold" grpId="6" nodeType="withEffect">
                                  <p:stCondLst>
                                    <p:cond delay="500"/>
                                  </p:stCondLst>
                                  <p:childTnLst>
                                    <p:set>
                                      <p:cBhvr>
                                        <p:cTn id="347" dur="1" fill="hold">
                                          <p:stCondLst>
                                            <p:cond delay="0"/>
                                          </p:stCondLst>
                                        </p:cTn>
                                        <p:tgtEl>
                                          <p:spTgt spid="9"/>
                                        </p:tgtEl>
                                        <p:attrNameLst>
                                          <p:attrName>style.visibility</p:attrName>
                                        </p:attrNameLst>
                                      </p:cBhvr>
                                      <p:to>
                                        <p:strVal val="visible"/>
                                      </p:to>
                                    </p:set>
                                    <p:anim calcmode="lin" valueType="num">
                                      <p:cBhvr additive="base">
                                        <p:cTn id="348" dur="500"/>
                                        <p:tgtEl>
                                          <p:spTgt spid="9"/>
                                        </p:tgtEl>
                                        <p:attrNameLst>
                                          <p:attrName>ppt_y</p:attrName>
                                        </p:attrNameLst>
                                      </p:cBhvr>
                                      <p:tavLst>
                                        <p:tav tm="0">
                                          <p:val>
                                            <p:strVal val="#ppt_y-#ppt_h*1.125000"/>
                                          </p:val>
                                        </p:tav>
                                        <p:tav tm="100000">
                                          <p:val>
                                            <p:strVal val="#ppt_y"/>
                                          </p:val>
                                        </p:tav>
                                      </p:tavLst>
                                    </p:anim>
                                    <p:animEffect transition="in" filter="wipe(down)">
                                      <p:cBhvr>
                                        <p:cTn id="349" dur="500"/>
                                        <p:tgtEl>
                                          <p:spTgt spid="9"/>
                                        </p:tgtEl>
                                      </p:cBhvr>
                                    </p:animEffect>
                                  </p:childTnLst>
                                </p:cTn>
                              </p:par>
                            </p:childTnLst>
                          </p:cTn>
                        </p:par>
                        <p:par>
                          <p:cTn id="350" fill="hold">
                            <p:stCondLst>
                              <p:cond delay="34000"/>
                            </p:stCondLst>
                            <p:childTnLst>
                              <p:par>
                                <p:cTn id="351" presetID="12" presetClass="exit" presetSubtype="4" fill="hold" grpId="7" nodeType="afterEffect">
                                  <p:stCondLst>
                                    <p:cond delay="500"/>
                                  </p:stCondLst>
                                  <p:childTnLst>
                                    <p:anim calcmode="lin" valueType="num">
                                      <p:cBhvr additive="base">
                                        <p:cTn id="352" dur="500"/>
                                        <p:tgtEl>
                                          <p:spTgt spid="9"/>
                                        </p:tgtEl>
                                        <p:attrNameLst>
                                          <p:attrName>ppt_y</p:attrName>
                                        </p:attrNameLst>
                                      </p:cBhvr>
                                      <p:tavLst>
                                        <p:tav tm="0">
                                          <p:val>
                                            <p:strVal val="#ppt_y"/>
                                          </p:val>
                                        </p:tav>
                                        <p:tav tm="100000">
                                          <p:val>
                                            <p:strVal val="#ppt_y+#ppt_h*1.125000"/>
                                          </p:val>
                                        </p:tav>
                                      </p:tavLst>
                                    </p:anim>
                                    <p:animEffect transition="out" filter="wipe(down)">
                                      <p:cBhvr>
                                        <p:cTn id="353" dur="500"/>
                                        <p:tgtEl>
                                          <p:spTgt spid="9"/>
                                        </p:tgtEl>
                                      </p:cBhvr>
                                    </p:animEffect>
                                    <p:set>
                                      <p:cBhvr>
                                        <p:cTn id="354" dur="1" fill="hold">
                                          <p:stCondLst>
                                            <p:cond delay="499"/>
                                          </p:stCondLst>
                                        </p:cTn>
                                        <p:tgtEl>
                                          <p:spTgt spid="9"/>
                                        </p:tgtEl>
                                        <p:attrNameLst>
                                          <p:attrName>style.visibility</p:attrName>
                                        </p:attrNameLst>
                                      </p:cBhvr>
                                      <p:to>
                                        <p:strVal val="hidden"/>
                                      </p:to>
                                    </p:set>
                                  </p:childTnLst>
                                </p:cTn>
                              </p:par>
                              <p:par>
                                <p:cTn id="355" presetID="12" presetClass="entr" presetSubtype="1" fill="hold" grpId="6" nodeType="withEffect">
                                  <p:stCondLst>
                                    <p:cond delay="500"/>
                                  </p:stCondLst>
                                  <p:childTnLst>
                                    <p:set>
                                      <p:cBhvr>
                                        <p:cTn id="356" dur="1" fill="hold">
                                          <p:stCondLst>
                                            <p:cond delay="0"/>
                                          </p:stCondLst>
                                        </p:cTn>
                                        <p:tgtEl>
                                          <p:spTgt spid="8"/>
                                        </p:tgtEl>
                                        <p:attrNameLst>
                                          <p:attrName>style.visibility</p:attrName>
                                        </p:attrNameLst>
                                      </p:cBhvr>
                                      <p:to>
                                        <p:strVal val="visible"/>
                                      </p:to>
                                    </p:set>
                                    <p:anim calcmode="lin" valueType="num">
                                      <p:cBhvr additive="base">
                                        <p:cTn id="357" dur="500"/>
                                        <p:tgtEl>
                                          <p:spTgt spid="8"/>
                                        </p:tgtEl>
                                        <p:attrNameLst>
                                          <p:attrName>ppt_y</p:attrName>
                                        </p:attrNameLst>
                                      </p:cBhvr>
                                      <p:tavLst>
                                        <p:tav tm="0">
                                          <p:val>
                                            <p:strVal val="#ppt_y-#ppt_h*1.125000"/>
                                          </p:val>
                                        </p:tav>
                                        <p:tav tm="100000">
                                          <p:val>
                                            <p:strVal val="#ppt_y"/>
                                          </p:val>
                                        </p:tav>
                                      </p:tavLst>
                                    </p:anim>
                                    <p:animEffect transition="in" filter="wipe(down)">
                                      <p:cBhvr>
                                        <p:cTn id="358" dur="500"/>
                                        <p:tgtEl>
                                          <p:spTgt spid="8"/>
                                        </p:tgtEl>
                                      </p:cBhvr>
                                    </p:animEffect>
                                  </p:childTnLst>
                                </p:cTn>
                              </p:par>
                            </p:childTnLst>
                          </p:cTn>
                        </p:par>
                        <p:par>
                          <p:cTn id="359" fill="hold">
                            <p:stCondLst>
                              <p:cond delay="35000"/>
                            </p:stCondLst>
                            <p:childTnLst>
                              <p:par>
                                <p:cTn id="360" presetID="12" presetClass="exit" presetSubtype="4" fill="hold" grpId="7" nodeType="afterEffect">
                                  <p:stCondLst>
                                    <p:cond delay="500"/>
                                  </p:stCondLst>
                                  <p:childTnLst>
                                    <p:anim calcmode="lin" valueType="num">
                                      <p:cBhvr additive="base">
                                        <p:cTn id="361" dur="500"/>
                                        <p:tgtEl>
                                          <p:spTgt spid="8"/>
                                        </p:tgtEl>
                                        <p:attrNameLst>
                                          <p:attrName>ppt_y</p:attrName>
                                        </p:attrNameLst>
                                      </p:cBhvr>
                                      <p:tavLst>
                                        <p:tav tm="0">
                                          <p:val>
                                            <p:strVal val="#ppt_y"/>
                                          </p:val>
                                        </p:tav>
                                        <p:tav tm="100000">
                                          <p:val>
                                            <p:strVal val="#ppt_y+#ppt_h*1.125000"/>
                                          </p:val>
                                        </p:tav>
                                      </p:tavLst>
                                    </p:anim>
                                    <p:animEffect transition="out" filter="wipe(down)">
                                      <p:cBhvr>
                                        <p:cTn id="362" dur="500"/>
                                        <p:tgtEl>
                                          <p:spTgt spid="8"/>
                                        </p:tgtEl>
                                      </p:cBhvr>
                                    </p:animEffect>
                                    <p:set>
                                      <p:cBhvr>
                                        <p:cTn id="363" dur="1" fill="hold">
                                          <p:stCondLst>
                                            <p:cond delay="499"/>
                                          </p:stCondLst>
                                        </p:cTn>
                                        <p:tgtEl>
                                          <p:spTgt spid="8"/>
                                        </p:tgtEl>
                                        <p:attrNameLst>
                                          <p:attrName>style.visibility</p:attrName>
                                        </p:attrNameLst>
                                      </p:cBhvr>
                                      <p:to>
                                        <p:strVal val="hidden"/>
                                      </p:to>
                                    </p:set>
                                  </p:childTnLst>
                                </p:cTn>
                              </p:par>
                              <p:par>
                                <p:cTn id="364" presetID="12" presetClass="entr" presetSubtype="1" fill="hold" grpId="6" nodeType="withEffect">
                                  <p:stCondLst>
                                    <p:cond delay="500"/>
                                  </p:stCondLst>
                                  <p:childTnLst>
                                    <p:set>
                                      <p:cBhvr>
                                        <p:cTn id="365" dur="1" fill="hold">
                                          <p:stCondLst>
                                            <p:cond delay="0"/>
                                          </p:stCondLst>
                                        </p:cTn>
                                        <p:tgtEl>
                                          <p:spTgt spid="7"/>
                                        </p:tgtEl>
                                        <p:attrNameLst>
                                          <p:attrName>style.visibility</p:attrName>
                                        </p:attrNameLst>
                                      </p:cBhvr>
                                      <p:to>
                                        <p:strVal val="visible"/>
                                      </p:to>
                                    </p:set>
                                    <p:anim calcmode="lin" valueType="num">
                                      <p:cBhvr additive="base">
                                        <p:cTn id="366" dur="500"/>
                                        <p:tgtEl>
                                          <p:spTgt spid="7"/>
                                        </p:tgtEl>
                                        <p:attrNameLst>
                                          <p:attrName>ppt_y</p:attrName>
                                        </p:attrNameLst>
                                      </p:cBhvr>
                                      <p:tavLst>
                                        <p:tav tm="0">
                                          <p:val>
                                            <p:strVal val="#ppt_y-#ppt_h*1.125000"/>
                                          </p:val>
                                        </p:tav>
                                        <p:tav tm="100000">
                                          <p:val>
                                            <p:strVal val="#ppt_y"/>
                                          </p:val>
                                        </p:tav>
                                      </p:tavLst>
                                    </p:anim>
                                    <p:animEffect transition="in" filter="wipe(down)">
                                      <p:cBhvr>
                                        <p:cTn id="367" dur="500"/>
                                        <p:tgtEl>
                                          <p:spTgt spid="7"/>
                                        </p:tgtEl>
                                      </p:cBhvr>
                                    </p:animEffect>
                                  </p:childTnLst>
                                </p:cTn>
                              </p:par>
                            </p:childTnLst>
                          </p:cTn>
                        </p:par>
                        <p:par>
                          <p:cTn id="368" fill="hold">
                            <p:stCondLst>
                              <p:cond delay="36000"/>
                            </p:stCondLst>
                            <p:childTnLst>
                              <p:par>
                                <p:cTn id="369" presetID="12" presetClass="exit" presetSubtype="4" fill="hold" grpId="7" nodeType="afterEffect">
                                  <p:stCondLst>
                                    <p:cond delay="500"/>
                                  </p:stCondLst>
                                  <p:childTnLst>
                                    <p:anim calcmode="lin" valueType="num">
                                      <p:cBhvr additive="base">
                                        <p:cTn id="370" dur="500"/>
                                        <p:tgtEl>
                                          <p:spTgt spid="7"/>
                                        </p:tgtEl>
                                        <p:attrNameLst>
                                          <p:attrName>ppt_y</p:attrName>
                                        </p:attrNameLst>
                                      </p:cBhvr>
                                      <p:tavLst>
                                        <p:tav tm="0">
                                          <p:val>
                                            <p:strVal val="#ppt_y"/>
                                          </p:val>
                                        </p:tav>
                                        <p:tav tm="100000">
                                          <p:val>
                                            <p:strVal val="#ppt_y+#ppt_h*1.125000"/>
                                          </p:val>
                                        </p:tav>
                                      </p:tavLst>
                                    </p:anim>
                                    <p:animEffect transition="out" filter="wipe(down)">
                                      <p:cBhvr>
                                        <p:cTn id="371" dur="500"/>
                                        <p:tgtEl>
                                          <p:spTgt spid="7"/>
                                        </p:tgtEl>
                                      </p:cBhvr>
                                    </p:animEffect>
                                    <p:set>
                                      <p:cBhvr>
                                        <p:cTn id="372" dur="1" fill="hold">
                                          <p:stCondLst>
                                            <p:cond delay="499"/>
                                          </p:stCondLst>
                                        </p:cTn>
                                        <p:tgtEl>
                                          <p:spTgt spid="7"/>
                                        </p:tgtEl>
                                        <p:attrNameLst>
                                          <p:attrName>style.visibility</p:attrName>
                                        </p:attrNameLst>
                                      </p:cBhvr>
                                      <p:to>
                                        <p:strVal val="hidden"/>
                                      </p:to>
                                    </p:set>
                                  </p:childTnLst>
                                </p:cTn>
                              </p:par>
                              <p:par>
                                <p:cTn id="373" presetID="12" presetClass="entr" presetSubtype="1" fill="hold" grpId="6" nodeType="withEffect">
                                  <p:stCondLst>
                                    <p:cond delay="500"/>
                                  </p:stCondLst>
                                  <p:childTnLst>
                                    <p:set>
                                      <p:cBhvr>
                                        <p:cTn id="374" dur="1" fill="hold">
                                          <p:stCondLst>
                                            <p:cond delay="0"/>
                                          </p:stCondLst>
                                        </p:cTn>
                                        <p:tgtEl>
                                          <p:spTgt spid="6"/>
                                        </p:tgtEl>
                                        <p:attrNameLst>
                                          <p:attrName>style.visibility</p:attrName>
                                        </p:attrNameLst>
                                      </p:cBhvr>
                                      <p:to>
                                        <p:strVal val="visible"/>
                                      </p:to>
                                    </p:set>
                                    <p:anim calcmode="lin" valueType="num">
                                      <p:cBhvr additive="base">
                                        <p:cTn id="375" dur="500"/>
                                        <p:tgtEl>
                                          <p:spTgt spid="6"/>
                                        </p:tgtEl>
                                        <p:attrNameLst>
                                          <p:attrName>ppt_y</p:attrName>
                                        </p:attrNameLst>
                                      </p:cBhvr>
                                      <p:tavLst>
                                        <p:tav tm="0">
                                          <p:val>
                                            <p:strVal val="#ppt_y-#ppt_h*1.125000"/>
                                          </p:val>
                                        </p:tav>
                                        <p:tav tm="100000">
                                          <p:val>
                                            <p:strVal val="#ppt_y"/>
                                          </p:val>
                                        </p:tav>
                                      </p:tavLst>
                                    </p:anim>
                                    <p:animEffect transition="in" filter="wipe(down)">
                                      <p:cBhvr>
                                        <p:cTn id="376" dur="500"/>
                                        <p:tgtEl>
                                          <p:spTgt spid="6"/>
                                        </p:tgtEl>
                                      </p:cBhvr>
                                    </p:animEffect>
                                  </p:childTnLst>
                                </p:cTn>
                              </p:par>
                            </p:childTnLst>
                          </p:cTn>
                        </p:par>
                        <p:par>
                          <p:cTn id="377" fill="hold">
                            <p:stCondLst>
                              <p:cond delay="37000"/>
                            </p:stCondLst>
                            <p:childTnLst>
                              <p:par>
                                <p:cTn id="378" presetID="12" presetClass="exit" presetSubtype="4" fill="hold" grpId="7" nodeType="afterEffect">
                                  <p:stCondLst>
                                    <p:cond delay="500"/>
                                  </p:stCondLst>
                                  <p:childTnLst>
                                    <p:anim calcmode="lin" valueType="num">
                                      <p:cBhvr additive="base">
                                        <p:cTn id="379" dur="500"/>
                                        <p:tgtEl>
                                          <p:spTgt spid="6"/>
                                        </p:tgtEl>
                                        <p:attrNameLst>
                                          <p:attrName>ppt_y</p:attrName>
                                        </p:attrNameLst>
                                      </p:cBhvr>
                                      <p:tavLst>
                                        <p:tav tm="0">
                                          <p:val>
                                            <p:strVal val="#ppt_y"/>
                                          </p:val>
                                        </p:tav>
                                        <p:tav tm="100000">
                                          <p:val>
                                            <p:strVal val="#ppt_y+#ppt_h*1.125000"/>
                                          </p:val>
                                        </p:tav>
                                      </p:tavLst>
                                    </p:anim>
                                    <p:animEffect transition="out" filter="wipe(down)">
                                      <p:cBhvr>
                                        <p:cTn id="380" dur="500"/>
                                        <p:tgtEl>
                                          <p:spTgt spid="6"/>
                                        </p:tgtEl>
                                      </p:cBhvr>
                                    </p:animEffect>
                                    <p:set>
                                      <p:cBhvr>
                                        <p:cTn id="381" dur="1" fill="hold">
                                          <p:stCondLst>
                                            <p:cond delay="499"/>
                                          </p:stCondLst>
                                        </p:cTn>
                                        <p:tgtEl>
                                          <p:spTgt spid="6"/>
                                        </p:tgtEl>
                                        <p:attrNameLst>
                                          <p:attrName>style.visibility</p:attrName>
                                        </p:attrNameLst>
                                      </p:cBhvr>
                                      <p:to>
                                        <p:strVal val="hidden"/>
                                      </p:to>
                                    </p:set>
                                  </p:childTnLst>
                                </p:cTn>
                              </p:par>
                              <p:par>
                                <p:cTn id="382" presetID="12" presetClass="entr" presetSubtype="1" fill="hold" grpId="6" nodeType="withEffect">
                                  <p:stCondLst>
                                    <p:cond delay="500"/>
                                  </p:stCondLst>
                                  <p:childTnLst>
                                    <p:set>
                                      <p:cBhvr>
                                        <p:cTn id="383" dur="1" fill="hold">
                                          <p:stCondLst>
                                            <p:cond delay="0"/>
                                          </p:stCondLst>
                                        </p:cTn>
                                        <p:tgtEl>
                                          <p:spTgt spid="5"/>
                                        </p:tgtEl>
                                        <p:attrNameLst>
                                          <p:attrName>style.visibility</p:attrName>
                                        </p:attrNameLst>
                                      </p:cBhvr>
                                      <p:to>
                                        <p:strVal val="visible"/>
                                      </p:to>
                                    </p:set>
                                    <p:anim calcmode="lin" valueType="num">
                                      <p:cBhvr additive="base">
                                        <p:cTn id="384" dur="500"/>
                                        <p:tgtEl>
                                          <p:spTgt spid="5"/>
                                        </p:tgtEl>
                                        <p:attrNameLst>
                                          <p:attrName>ppt_y</p:attrName>
                                        </p:attrNameLst>
                                      </p:cBhvr>
                                      <p:tavLst>
                                        <p:tav tm="0">
                                          <p:val>
                                            <p:strVal val="#ppt_y-#ppt_h*1.125000"/>
                                          </p:val>
                                        </p:tav>
                                        <p:tav tm="100000">
                                          <p:val>
                                            <p:strVal val="#ppt_y"/>
                                          </p:val>
                                        </p:tav>
                                      </p:tavLst>
                                    </p:anim>
                                    <p:animEffect transition="in" filter="wipe(down)">
                                      <p:cBhvr>
                                        <p:cTn id="385" dur="500"/>
                                        <p:tgtEl>
                                          <p:spTgt spid="5"/>
                                        </p:tgtEl>
                                      </p:cBhvr>
                                    </p:animEffect>
                                  </p:childTnLst>
                                </p:cTn>
                              </p:par>
                            </p:childTnLst>
                          </p:cTn>
                        </p:par>
                        <p:par>
                          <p:cTn id="386" fill="hold">
                            <p:stCondLst>
                              <p:cond delay="38000"/>
                            </p:stCondLst>
                            <p:childTnLst>
                              <p:par>
                                <p:cTn id="387" presetID="12" presetClass="exit" presetSubtype="4" fill="hold" grpId="7" nodeType="afterEffect">
                                  <p:stCondLst>
                                    <p:cond delay="500"/>
                                  </p:stCondLst>
                                  <p:childTnLst>
                                    <p:anim calcmode="lin" valueType="num">
                                      <p:cBhvr additive="base">
                                        <p:cTn id="388" dur="500"/>
                                        <p:tgtEl>
                                          <p:spTgt spid="5"/>
                                        </p:tgtEl>
                                        <p:attrNameLst>
                                          <p:attrName>ppt_y</p:attrName>
                                        </p:attrNameLst>
                                      </p:cBhvr>
                                      <p:tavLst>
                                        <p:tav tm="0">
                                          <p:val>
                                            <p:strVal val="#ppt_y"/>
                                          </p:val>
                                        </p:tav>
                                        <p:tav tm="100000">
                                          <p:val>
                                            <p:strVal val="#ppt_y+#ppt_h*1.125000"/>
                                          </p:val>
                                        </p:tav>
                                      </p:tavLst>
                                    </p:anim>
                                    <p:animEffect transition="out" filter="wipe(down)">
                                      <p:cBhvr>
                                        <p:cTn id="389" dur="500"/>
                                        <p:tgtEl>
                                          <p:spTgt spid="5"/>
                                        </p:tgtEl>
                                      </p:cBhvr>
                                    </p:animEffect>
                                    <p:set>
                                      <p:cBhvr>
                                        <p:cTn id="390" dur="1" fill="hold">
                                          <p:stCondLst>
                                            <p:cond delay="499"/>
                                          </p:stCondLst>
                                        </p:cTn>
                                        <p:tgtEl>
                                          <p:spTgt spid="5"/>
                                        </p:tgtEl>
                                        <p:attrNameLst>
                                          <p:attrName>style.visibility</p:attrName>
                                        </p:attrNameLst>
                                      </p:cBhvr>
                                      <p:to>
                                        <p:strVal val="hidden"/>
                                      </p:to>
                                    </p:set>
                                  </p:childTnLst>
                                </p:cTn>
                              </p:par>
                              <p:par>
                                <p:cTn id="391" presetID="12" presetClass="entr" presetSubtype="1" fill="hold" grpId="6" nodeType="withEffect">
                                  <p:stCondLst>
                                    <p:cond delay="500"/>
                                  </p:stCondLst>
                                  <p:childTnLst>
                                    <p:set>
                                      <p:cBhvr>
                                        <p:cTn id="392" dur="1" fill="hold">
                                          <p:stCondLst>
                                            <p:cond delay="0"/>
                                          </p:stCondLst>
                                        </p:cTn>
                                        <p:tgtEl>
                                          <p:spTgt spid="4"/>
                                        </p:tgtEl>
                                        <p:attrNameLst>
                                          <p:attrName>style.visibility</p:attrName>
                                        </p:attrNameLst>
                                      </p:cBhvr>
                                      <p:to>
                                        <p:strVal val="visible"/>
                                      </p:to>
                                    </p:set>
                                    <p:anim calcmode="lin" valueType="num">
                                      <p:cBhvr additive="base">
                                        <p:cTn id="393" dur="500"/>
                                        <p:tgtEl>
                                          <p:spTgt spid="4"/>
                                        </p:tgtEl>
                                        <p:attrNameLst>
                                          <p:attrName>ppt_y</p:attrName>
                                        </p:attrNameLst>
                                      </p:cBhvr>
                                      <p:tavLst>
                                        <p:tav tm="0">
                                          <p:val>
                                            <p:strVal val="#ppt_y-#ppt_h*1.125000"/>
                                          </p:val>
                                        </p:tav>
                                        <p:tav tm="100000">
                                          <p:val>
                                            <p:strVal val="#ppt_y"/>
                                          </p:val>
                                        </p:tav>
                                      </p:tavLst>
                                    </p:anim>
                                    <p:animEffect transition="in" filter="wipe(down)">
                                      <p:cBhvr>
                                        <p:cTn id="394" dur="500"/>
                                        <p:tgtEl>
                                          <p:spTgt spid="4"/>
                                        </p:tgtEl>
                                      </p:cBhvr>
                                    </p:animEffect>
                                  </p:childTnLst>
                                </p:cTn>
                              </p:par>
                            </p:childTnLst>
                          </p:cTn>
                        </p:par>
                        <p:par>
                          <p:cTn id="395" fill="hold">
                            <p:stCondLst>
                              <p:cond delay="39000"/>
                            </p:stCondLst>
                            <p:childTnLst>
                              <p:par>
                                <p:cTn id="396" presetID="12" presetClass="exit" presetSubtype="4" fill="hold" grpId="7" nodeType="afterEffect">
                                  <p:stCondLst>
                                    <p:cond delay="500"/>
                                  </p:stCondLst>
                                  <p:childTnLst>
                                    <p:anim calcmode="lin" valueType="num">
                                      <p:cBhvr additive="base">
                                        <p:cTn id="397" dur="500"/>
                                        <p:tgtEl>
                                          <p:spTgt spid="4"/>
                                        </p:tgtEl>
                                        <p:attrNameLst>
                                          <p:attrName>ppt_y</p:attrName>
                                        </p:attrNameLst>
                                      </p:cBhvr>
                                      <p:tavLst>
                                        <p:tav tm="0">
                                          <p:val>
                                            <p:strVal val="#ppt_y"/>
                                          </p:val>
                                        </p:tav>
                                        <p:tav tm="100000">
                                          <p:val>
                                            <p:strVal val="#ppt_y+#ppt_h*1.125000"/>
                                          </p:val>
                                        </p:tav>
                                      </p:tavLst>
                                    </p:anim>
                                    <p:animEffect transition="out" filter="wipe(down)">
                                      <p:cBhvr>
                                        <p:cTn id="398" dur="500"/>
                                        <p:tgtEl>
                                          <p:spTgt spid="4"/>
                                        </p:tgtEl>
                                      </p:cBhvr>
                                    </p:animEffect>
                                    <p:set>
                                      <p:cBhvr>
                                        <p:cTn id="399" dur="1" fill="hold">
                                          <p:stCondLst>
                                            <p:cond delay="499"/>
                                          </p:stCondLst>
                                        </p:cTn>
                                        <p:tgtEl>
                                          <p:spTgt spid="4"/>
                                        </p:tgtEl>
                                        <p:attrNameLst>
                                          <p:attrName>style.visibility</p:attrName>
                                        </p:attrNameLst>
                                      </p:cBhvr>
                                      <p:to>
                                        <p:strVal val="hidden"/>
                                      </p:to>
                                    </p:set>
                                  </p:childTnLst>
                                </p:cTn>
                              </p:par>
                              <p:par>
                                <p:cTn id="400" presetID="12" presetClass="entr" presetSubtype="1" fill="hold" grpId="7" nodeType="withEffect">
                                  <p:stCondLst>
                                    <p:cond delay="500"/>
                                  </p:stCondLst>
                                  <p:childTnLst>
                                    <p:set>
                                      <p:cBhvr>
                                        <p:cTn id="401" dur="1" fill="hold">
                                          <p:stCondLst>
                                            <p:cond delay="0"/>
                                          </p:stCondLst>
                                        </p:cTn>
                                        <p:tgtEl>
                                          <p:spTgt spid="3"/>
                                        </p:tgtEl>
                                        <p:attrNameLst>
                                          <p:attrName>style.visibility</p:attrName>
                                        </p:attrNameLst>
                                      </p:cBhvr>
                                      <p:to>
                                        <p:strVal val="visible"/>
                                      </p:to>
                                    </p:set>
                                    <p:anim calcmode="lin" valueType="num">
                                      <p:cBhvr additive="base">
                                        <p:cTn id="402" dur="500"/>
                                        <p:tgtEl>
                                          <p:spTgt spid="3"/>
                                        </p:tgtEl>
                                        <p:attrNameLst>
                                          <p:attrName>ppt_y</p:attrName>
                                        </p:attrNameLst>
                                      </p:cBhvr>
                                      <p:tavLst>
                                        <p:tav tm="0">
                                          <p:val>
                                            <p:strVal val="#ppt_y-#ppt_h*1.125000"/>
                                          </p:val>
                                        </p:tav>
                                        <p:tav tm="100000">
                                          <p:val>
                                            <p:strVal val="#ppt_y"/>
                                          </p:val>
                                        </p:tav>
                                      </p:tavLst>
                                    </p:anim>
                                    <p:animEffect transition="in" filter="wipe(down)">
                                      <p:cBhvr>
                                        <p:cTn id="403" dur="500"/>
                                        <p:tgtEl>
                                          <p:spTgt spid="3"/>
                                        </p:tgtEl>
                                      </p:cBhvr>
                                    </p:animEffect>
                                  </p:childTnLst>
                                </p:cTn>
                              </p:par>
                            </p:childTnLst>
                          </p:cTn>
                        </p:par>
                        <p:par>
                          <p:cTn id="404" fill="hold">
                            <p:stCondLst>
                              <p:cond delay="40000"/>
                            </p:stCondLst>
                            <p:childTnLst>
                              <p:par>
                                <p:cTn id="405" presetID="12" presetClass="exit" presetSubtype="4" fill="hold" grpId="1" nodeType="afterEffect">
                                  <p:stCondLst>
                                    <p:cond delay="500"/>
                                  </p:stCondLst>
                                  <p:childTnLst>
                                    <p:anim calcmode="lin" valueType="num">
                                      <p:cBhvr additive="base">
                                        <p:cTn id="406" dur="500"/>
                                        <p:tgtEl>
                                          <p:spTgt spid="15"/>
                                        </p:tgtEl>
                                        <p:attrNameLst>
                                          <p:attrName>ppt_y</p:attrName>
                                        </p:attrNameLst>
                                      </p:cBhvr>
                                      <p:tavLst>
                                        <p:tav tm="0">
                                          <p:val>
                                            <p:strVal val="#ppt_y"/>
                                          </p:val>
                                        </p:tav>
                                        <p:tav tm="100000">
                                          <p:val>
                                            <p:strVal val="#ppt_y+#ppt_h*1.125000"/>
                                          </p:val>
                                        </p:tav>
                                      </p:tavLst>
                                    </p:anim>
                                    <p:animEffect transition="out" filter="wipe(down)">
                                      <p:cBhvr>
                                        <p:cTn id="407" dur="500"/>
                                        <p:tgtEl>
                                          <p:spTgt spid="15"/>
                                        </p:tgtEl>
                                      </p:cBhvr>
                                    </p:animEffect>
                                    <p:set>
                                      <p:cBhvr>
                                        <p:cTn id="408" dur="1" fill="hold">
                                          <p:stCondLst>
                                            <p:cond delay="499"/>
                                          </p:stCondLst>
                                        </p:cTn>
                                        <p:tgtEl>
                                          <p:spTgt spid="15"/>
                                        </p:tgtEl>
                                        <p:attrNameLst>
                                          <p:attrName>style.visibility</p:attrName>
                                        </p:attrNameLst>
                                      </p:cBhvr>
                                      <p:to>
                                        <p:strVal val="hidden"/>
                                      </p:to>
                                    </p:set>
                                  </p:childTnLst>
                                </p:cTn>
                              </p:par>
                              <p:par>
                                <p:cTn id="409" presetID="12" presetClass="entr" presetSubtype="1" fill="hold" grpId="0" nodeType="withEffect">
                                  <p:stCondLst>
                                    <p:cond delay="500"/>
                                  </p:stCondLst>
                                  <p:childTnLst>
                                    <p:set>
                                      <p:cBhvr>
                                        <p:cTn id="410" dur="1" fill="hold">
                                          <p:stCondLst>
                                            <p:cond delay="0"/>
                                          </p:stCondLst>
                                        </p:cTn>
                                        <p:tgtEl>
                                          <p:spTgt spid="14"/>
                                        </p:tgtEl>
                                        <p:attrNameLst>
                                          <p:attrName>style.visibility</p:attrName>
                                        </p:attrNameLst>
                                      </p:cBhvr>
                                      <p:to>
                                        <p:strVal val="visible"/>
                                      </p:to>
                                    </p:set>
                                    <p:anim calcmode="lin" valueType="num">
                                      <p:cBhvr additive="base">
                                        <p:cTn id="411" dur="500"/>
                                        <p:tgtEl>
                                          <p:spTgt spid="14"/>
                                        </p:tgtEl>
                                        <p:attrNameLst>
                                          <p:attrName>ppt_y</p:attrName>
                                        </p:attrNameLst>
                                      </p:cBhvr>
                                      <p:tavLst>
                                        <p:tav tm="0">
                                          <p:val>
                                            <p:strVal val="#ppt_y-#ppt_h*1.125000"/>
                                          </p:val>
                                        </p:tav>
                                        <p:tav tm="100000">
                                          <p:val>
                                            <p:strVal val="#ppt_y"/>
                                          </p:val>
                                        </p:tav>
                                      </p:tavLst>
                                    </p:anim>
                                    <p:animEffect transition="in" filter="wipe(down)">
                                      <p:cBhvr>
                                        <p:cTn id="412" dur="500"/>
                                        <p:tgtEl>
                                          <p:spTgt spid="14"/>
                                        </p:tgtEl>
                                      </p:cBhvr>
                                    </p:animEffect>
                                  </p:childTnLst>
                                </p:cTn>
                              </p:par>
                              <p:par>
                                <p:cTn id="413" presetID="12" presetClass="exit" presetSubtype="4" fill="hold" grpId="8" nodeType="withEffect">
                                  <p:stCondLst>
                                    <p:cond delay="500"/>
                                  </p:stCondLst>
                                  <p:childTnLst>
                                    <p:anim calcmode="lin" valueType="num">
                                      <p:cBhvr additive="base">
                                        <p:cTn id="414" dur="500"/>
                                        <p:tgtEl>
                                          <p:spTgt spid="3"/>
                                        </p:tgtEl>
                                        <p:attrNameLst>
                                          <p:attrName>ppt_y</p:attrName>
                                        </p:attrNameLst>
                                      </p:cBhvr>
                                      <p:tavLst>
                                        <p:tav tm="0">
                                          <p:val>
                                            <p:strVal val="#ppt_y"/>
                                          </p:val>
                                        </p:tav>
                                        <p:tav tm="100000">
                                          <p:val>
                                            <p:strVal val="#ppt_y+#ppt_h*1.125000"/>
                                          </p:val>
                                        </p:tav>
                                      </p:tavLst>
                                    </p:anim>
                                    <p:animEffect transition="out" filter="wipe(down)">
                                      <p:cBhvr>
                                        <p:cTn id="415" dur="500"/>
                                        <p:tgtEl>
                                          <p:spTgt spid="3"/>
                                        </p:tgtEl>
                                      </p:cBhvr>
                                    </p:animEffect>
                                    <p:set>
                                      <p:cBhvr>
                                        <p:cTn id="416" dur="1" fill="hold">
                                          <p:stCondLst>
                                            <p:cond delay="499"/>
                                          </p:stCondLst>
                                        </p:cTn>
                                        <p:tgtEl>
                                          <p:spTgt spid="3"/>
                                        </p:tgtEl>
                                        <p:attrNameLst>
                                          <p:attrName>style.visibility</p:attrName>
                                        </p:attrNameLst>
                                      </p:cBhvr>
                                      <p:to>
                                        <p:strVal val="hidden"/>
                                      </p:to>
                                    </p:set>
                                  </p:childTnLst>
                                </p:cTn>
                              </p:par>
                              <p:par>
                                <p:cTn id="417" presetID="12" presetClass="entr" presetSubtype="1" fill="hold" grpId="8" nodeType="withEffect">
                                  <p:stCondLst>
                                    <p:cond delay="500"/>
                                  </p:stCondLst>
                                  <p:childTnLst>
                                    <p:set>
                                      <p:cBhvr>
                                        <p:cTn id="418" dur="1" fill="hold">
                                          <p:stCondLst>
                                            <p:cond delay="0"/>
                                          </p:stCondLst>
                                        </p:cTn>
                                        <p:tgtEl>
                                          <p:spTgt spid="12"/>
                                        </p:tgtEl>
                                        <p:attrNameLst>
                                          <p:attrName>style.visibility</p:attrName>
                                        </p:attrNameLst>
                                      </p:cBhvr>
                                      <p:to>
                                        <p:strVal val="visible"/>
                                      </p:to>
                                    </p:set>
                                    <p:anim calcmode="lin" valueType="num">
                                      <p:cBhvr additive="base">
                                        <p:cTn id="419" dur="500"/>
                                        <p:tgtEl>
                                          <p:spTgt spid="12"/>
                                        </p:tgtEl>
                                        <p:attrNameLst>
                                          <p:attrName>ppt_y</p:attrName>
                                        </p:attrNameLst>
                                      </p:cBhvr>
                                      <p:tavLst>
                                        <p:tav tm="0">
                                          <p:val>
                                            <p:strVal val="#ppt_y-#ppt_h*1.125000"/>
                                          </p:val>
                                        </p:tav>
                                        <p:tav tm="100000">
                                          <p:val>
                                            <p:strVal val="#ppt_y"/>
                                          </p:val>
                                        </p:tav>
                                      </p:tavLst>
                                    </p:anim>
                                    <p:animEffect transition="in" filter="wipe(down)">
                                      <p:cBhvr>
                                        <p:cTn id="420" dur="500"/>
                                        <p:tgtEl>
                                          <p:spTgt spid="12"/>
                                        </p:tgtEl>
                                      </p:cBhvr>
                                    </p:animEffect>
                                  </p:childTnLst>
                                </p:cTn>
                              </p:par>
                            </p:childTnLst>
                          </p:cTn>
                        </p:par>
                        <p:par>
                          <p:cTn id="421" fill="hold">
                            <p:stCondLst>
                              <p:cond delay="41000"/>
                            </p:stCondLst>
                            <p:childTnLst>
                              <p:par>
                                <p:cTn id="422" presetID="12" presetClass="exit" presetSubtype="4" fill="hold" grpId="9" nodeType="afterEffect">
                                  <p:stCondLst>
                                    <p:cond delay="500"/>
                                  </p:stCondLst>
                                  <p:childTnLst>
                                    <p:anim calcmode="lin" valueType="num">
                                      <p:cBhvr additive="base">
                                        <p:cTn id="423" dur="500"/>
                                        <p:tgtEl>
                                          <p:spTgt spid="12"/>
                                        </p:tgtEl>
                                        <p:attrNameLst>
                                          <p:attrName>ppt_y</p:attrName>
                                        </p:attrNameLst>
                                      </p:cBhvr>
                                      <p:tavLst>
                                        <p:tav tm="0">
                                          <p:val>
                                            <p:strVal val="#ppt_y"/>
                                          </p:val>
                                        </p:tav>
                                        <p:tav tm="100000">
                                          <p:val>
                                            <p:strVal val="#ppt_y+#ppt_h*1.125000"/>
                                          </p:val>
                                        </p:tav>
                                      </p:tavLst>
                                    </p:anim>
                                    <p:animEffect transition="out" filter="wipe(down)">
                                      <p:cBhvr>
                                        <p:cTn id="424" dur="500"/>
                                        <p:tgtEl>
                                          <p:spTgt spid="12"/>
                                        </p:tgtEl>
                                      </p:cBhvr>
                                    </p:animEffect>
                                    <p:set>
                                      <p:cBhvr>
                                        <p:cTn id="425" dur="1" fill="hold">
                                          <p:stCondLst>
                                            <p:cond delay="499"/>
                                          </p:stCondLst>
                                        </p:cTn>
                                        <p:tgtEl>
                                          <p:spTgt spid="12"/>
                                        </p:tgtEl>
                                        <p:attrNameLst>
                                          <p:attrName>style.visibility</p:attrName>
                                        </p:attrNameLst>
                                      </p:cBhvr>
                                      <p:to>
                                        <p:strVal val="hidden"/>
                                      </p:to>
                                    </p:set>
                                  </p:childTnLst>
                                </p:cTn>
                              </p:par>
                              <p:par>
                                <p:cTn id="426" presetID="12" presetClass="entr" presetSubtype="1" fill="hold" grpId="8" nodeType="withEffect">
                                  <p:stCondLst>
                                    <p:cond delay="500"/>
                                  </p:stCondLst>
                                  <p:childTnLst>
                                    <p:set>
                                      <p:cBhvr>
                                        <p:cTn id="427" dur="1" fill="hold">
                                          <p:stCondLst>
                                            <p:cond delay="0"/>
                                          </p:stCondLst>
                                        </p:cTn>
                                        <p:tgtEl>
                                          <p:spTgt spid="11"/>
                                        </p:tgtEl>
                                        <p:attrNameLst>
                                          <p:attrName>style.visibility</p:attrName>
                                        </p:attrNameLst>
                                      </p:cBhvr>
                                      <p:to>
                                        <p:strVal val="visible"/>
                                      </p:to>
                                    </p:set>
                                    <p:anim calcmode="lin" valueType="num">
                                      <p:cBhvr additive="base">
                                        <p:cTn id="428" dur="500"/>
                                        <p:tgtEl>
                                          <p:spTgt spid="11"/>
                                        </p:tgtEl>
                                        <p:attrNameLst>
                                          <p:attrName>ppt_y</p:attrName>
                                        </p:attrNameLst>
                                      </p:cBhvr>
                                      <p:tavLst>
                                        <p:tav tm="0">
                                          <p:val>
                                            <p:strVal val="#ppt_y-#ppt_h*1.125000"/>
                                          </p:val>
                                        </p:tav>
                                        <p:tav tm="100000">
                                          <p:val>
                                            <p:strVal val="#ppt_y"/>
                                          </p:val>
                                        </p:tav>
                                      </p:tavLst>
                                    </p:anim>
                                    <p:animEffect transition="in" filter="wipe(down)">
                                      <p:cBhvr>
                                        <p:cTn id="429" dur="500"/>
                                        <p:tgtEl>
                                          <p:spTgt spid="11"/>
                                        </p:tgtEl>
                                      </p:cBhvr>
                                    </p:animEffect>
                                  </p:childTnLst>
                                </p:cTn>
                              </p:par>
                            </p:childTnLst>
                          </p:cTn>
                        </p:par>
                        <p:par>
                          <p:cTn id="430" fill="hold">
                            <p:stCondLst>
                              <p:cond delay="42000"/>
                            </p:stCondLst>
                            <p:childTnLst>
                              <p:par>
                                <p:cTn id="431" presetID="12" presetClass="exit" presetSubtype="4" fill="hold" grpId="9" nodeType="afterEffect">
                                  <p:stCondLst>
                                    <p:cond delay="500"/>
                                  </p:stCondLst>
                                  <p:childTnLst>
                                    <p:anim calcmode="lin" valueType="num">
                                      <p:cBhvr additive="base">
                                        <p:cTn id="432" dur="500"/>
                                        <p:tgtEl>
                                          <p:spTgt spid="11"/>
                                        </p:tgtEl>
                                        <p:attrNameLst>
                                          <p:attrName>ppt_y</p:attrName>
                                        </p:attrNameLst>
                                      </p:cBhvr>
                                      <p:tavLst>
                                        <p:tav tm="0">
                                          <p:val>
                                            <p:strVal val="#ppt_y"/>
                                          </p:val>
                                        </p:tav>
                                        <p:tav tm="100000">
                                          <p:val>
                                            <p:strVal val="#ppt_y+#ppt_h*1.125000"/>
                                          </p:val>
                                        </p:tav>
                                      </p:tavLst>
                                    </p:anim>
                                    <p:animEffect transition="out" filter="wipe(down)">
                                      <p:cBhvr>
                                        <p:cTn id="433" dur="500"/>
                                        <p:tgtEl>
                                          <p:spTgt spid="11"/>
                                        </p:tgtEl>
                                      </p:cBhvr>
                                    </p:animEffect>
                                    <p:set>
                                      <p:cBhvr>
                                        <p:cTn id="434" dur="1" fill="hold">
                                          <p:stCondLst>
                                            <p:cond delay="499"/>
                                          </p:stCondLst>
                                        </p:cTn>
                                        <p:tgtEl>
                                          <p:spTgt spid="11"/>
                                        </p:tgtEl>
                                        <p:attrNameLst>
                                          <p:attrName>style.visibility</p:attrName>
                                        </p:attrNameLst>
                                      </p:cBhvr>
                                      <p:to>
                                        <p:strVal val="hidden"/>
                                      </p:to>
                                    </p:set>
                                  </p:childTnLst>
                                </p:cTn>
                              </p:par>
                              <p:par>
                                <p:cTn id="435" presetID="12" presetClass="entr" presetSubtype="1" fill="hold" grpId="8" nodeType="withEffect">
                                  <p:stCondLst>
                                    <p:cond delay="500"/>
                                  </p:stCondLst>
                                  <p:childTnLst>
                                    <p:set>
                                      <p:cBhvr>
                                        <p:cTn id="436" dur="1" fill="hold">
                                          <p:stCondLst>
                                            <p:cond delay="0"/>
                                          </p:stCondLst>
                                        </p:cTn>
                                        <p:tgtEl>
                                          <p:spTgt spid="10"/>
                                        </p:tgtEl>
                                        <p:attrNameLst>
                                          <p:attrName>style.visibility</p:attrName>
                                        </p:attrNameLst>
                                      </p:cBhvr>
                                      <p:to>
                                        <p:strVal val="visible"/>
                                      </p:to>
                                    </p:set>
                                    <p:anim calcmode="lin" valueType="num">
                                      <p:cBhvr additive="base">
                                        <p:cTn id="437" dur="500"/>
                                        <p:tgtEl>
                                          <p:spTgt spid="10"/>
                                        </p:tgtEl>
                                        <p:attrNameLst>
                                          <p:attrName>ppt_y</p:attrName>
                                        </p:attrNameLst>
                                      </p:cBhvr>
                                      <p:tavLst>
                                        <p:tav tm="0">
                                          <p:val>
                                            <p:strVal val="#ppt_y-#ppt_h*1.125000"/>
                                          </p:val>
                                        </p:tav>
                                        <p:tav tm="100000">
                                          <p:val>
                                            <p:strVal val="#ppt_y"/>
                                          </p:val>
                                        </p:tav>
                                      </p:tavLst>
                                    </p:anim>
                                    <p:animEffect transition="in" filter="wipe(down)">
                                      <p:cBhvr>
                                        <p:cTn id="438" dur="500"/>
                                        <p:tgtEl>
                                          <p:spTgt spid="10"/>
                                        </p:tgtEl>
                                      </p:cBhvr>
                                    </p:animEffect>
                                  </p:childTnLst>
                                </p:cTn>
                              </p:par>
                            </p:childTnLst>
                          </p:cTn>
                        </p:par>
                        <p:par>
                          <p:cTn id="439" fill="hold">
                            <p:stCondLst>
                              <p:cond delay="43000"/>
                            </p:stCondLst>
                            <p:childTnLst>
                              <p:par>
                                <p:cTn id="440" presetID="12" presetClass="exit" presetSubtype="4" fill="hold" grpId="9" nodeType="afterEffect">
                                  <p:stCondLst>
                                    <p:cond delay="500"/>
                                  </p:stCondLst>
                                  <p:childTnLst>
                                    <p:anim calcmode="lin" valueType="num">
                                      <p:cBhvr additive="base">
                                        <p:cTn id="441" dur="500"/>
                                        <p:tgtEl>
                                          <p:spTgt spid="10"/>
                                        </p:tgtEl>
                                        <p:attrNameLst>
                                          <p:attrName>ppt_y</p:attrName>
                                        </p:attrNameLst>
                                      </p:cBhvr>
                                      <p:tavLst>
                                        <p:tav tm="0">
                                          <p:val>
                                            <p:strVal val="#ppt_y"/>
                                          </p:val>
                                        </p:tav>
                                        <p:tav tm="100000">
                                          <p:val>
                                            <p:strVal val="#ppt_y+#ppt_h*1.125000"/>
                                          </p:val>
                                        </p:tav>
                                      </p:tavLst>
                                    </p:anim>
                                    <p:animEffect transition="out" filter="wipe(down)">
                                      <p:cBhvr>
                                        <p:cTn id="442" dur="500"/>
                                        <p:tgtEl>
                                          <p:spTgt spid="10"/>
                                        </p:tgtEl>
                                      </p:cBhvr>
                                    </p:animEffect>
                                    <p:set>
                                      <p:cBhvr>
                                        <p:cTn id="443" dur="1" fill="hold">
                                          <p:stCondLst>
                                            <p:cond delay="499"/>
                                          </p:stCondLst>
                                        </p:cTn>
                                        <p:tgtEl>
                                          <p:spTgt spid="10"/>
                                        </p:tgtEl>
                                        <p:attrNameLst>
                                          <p:attrName>style.visibility</p:attrName>
                                        </p:attrNameLst>
                                      </p:cBhvr>
                                      <p:to>
                                        <p:strVal val="hidden"/>
                                      </p:to>
                                    </p:set>
                                  </p:childTnLst>
                                </p:cTn>
                              </p:par>
                              <p:par>
                                <p:cTn id="444" presetID="12" presetClass="entr" presetSubtype="1" fill="hold" grpId="8" nodeType="withEffect">
                                  <p:stCondLst>
                                    <p:cond delay="500"/>
                                  </p:stCondLst>
                                  <p:childTnLst>
                                    <p:set>
                                      <p:cBhvr>
                                        <p:cTn id="445" dur="1" fill="hold">
                                          <p:stCondLst>
                                            <p:cond delay="0"/>
                                          </p:stCondLst>
                                        </p:cTn>
                                        <p:tgtEl>
                                          <p:spTgt spid="9"/>
                                        </p:tgtEl>
                                        <p:attrNameLst>
                                          <p:attrName>style.visibility</p:attrName>
                                        </p:attrNameLst>
                                      </p:cBhvr>
                                      <p:to>
                                        <p:strVal val="visible"/>
                                      </p:to>
                                    </p:set>
                                    <p:anim calcmode="lin" valueType="num">
                                      <p:cBhvr additive="base">
                                        <p:cTn id="446" dur="500"/>
                                        <p:tgtEl>
                                          <p:spTgt spid="9"/>
                                        </p:tgtEl>
                                        <p:attrNameLst>
                                          <p:attrName>ppt_y</p:attrName>
                                        </p:attrNameLst>
                                      </p:cBhvr>
                                      <p:tavLst>
                                        <p:tav tm="0">
                                          <p:val>
                                            <p:strVal val="#ppt_y-#ppt_h*1.125000"/>
                                          </p:val>
                                        </p:tav>
                                        <p:tav tm="100000">
                                          <p:val>
                                            <p:strVal val="#ppt_y"/>
                                          </p:val>
                                        </p:tav>
                                      </p:tavLst>
                                    </p:anim>
                                    <p:animEffect transition="in" filter="wipe(down)">
                                      <p:cBhvr>
                                        <p:cTn id="447" dur="500"/>
                                        <p:tgtEl>
                                          <p:spTgt spid="9"/>
                                        </p:tgtEl>
                                      </p:cBhvr>
                                    </p:animEffect>
                                  </p:childTnLst>
                                </p:cTn>
                              </p:par>
                            </p:childTnLst>
                          </p:cTn>
                        </p:par>
                        <p:par>
                          <p:cTn id="448" fill="hold">
                            <p:stCondLst>
                              <p:cond delay="44000"/>
                            </p:stCondLst>
                            <p:childTnLst>
                              <p:par>
                                <p:cTn id="449" presetID="12" presetClass="exit" presetSubtype="4" fill="hold" grpId="9" nodeType="afterEffect">
                                  <p:stCondLst>
                                    <p:cond delay="500"/>
                                  </p:stCondLst>
                                  <p:childTnLst>
                                    <p:anim calcmode="lin" valueType="num">
                                      <p:cBhvr additive="base">
                                        <p:cTn id="450" dur="500"/>
                                        <p:tgtEl>
                                          <p:spTgt spid="9"/>
                                        </p:tgtEl>
                                        <p:attrNameLst>
                                          <p:attrName>ppt_y</p:attrName>
                                        </p:attrNameLst>
                                      </p:cBhvr>
                                      <p:tavLst>
                                        <p:tav tm="0">
                                          <p:val>
                                            <p:strVal val="#ppt_y"/>
                                          </p:val>
                                        </p:tav>
                                        <p:tav tm="100000">
                                          <p:val>
                                            <p:strVal val="#ppt_y+#ppt_h*1.125000"/>
                                          </p:val>
                                        </p:tav>
                                      </p:tavLst>
                                    </p:anim>
                                    <p:animEffect transition="out" filter="wipe(down)">
                                      <p:cBhvr>
                                        <p:cTn id="451" dur="500"/>
                                        <p:tgtEl>
                                          <p:spTgt spid="9"/>
                                        </p:tgtEl>
                                      </p:cBhvr>
                                    </p:animEffect>
                                    <p:set>
                                      <p:cBhvr>
                                        <p:cTn id="452" dur="1" fill="hold">
                                          <p:stCondLst>
                                            <p:cond delay="499"/>
                                          </p:stCondLst>
                                        </p:cTn>
                                        <p:tgtEl>
                                          <p:spTgt spid="9"/>
                                        </p:tgtEl>
                                        <p:attrNameLst>
                                          <p:attrName>style.visibility</p:attrName>
                                        </p:attrNameLst>
                                      </p:cBhvr>
                                      <p:to>
                                        <p:strVal val="hidden"/>
                                      </p:to>
                                    </p:set>
                                  </p:childTnLst>
                                </p:cTn>
                              </p:par>
                              <p:par>
                                <p:cTn id="453" presetID="12" presetClass="entr" presetSubtype="1" fill="hold" grpId="8" nodeType="withEffect">
                                  <p:stCondLst>
                                    <p:cond delay="500"/>
                                  </p:stCondLst>
                                  <p:childTnLst>
                                    <p:set>
                                      <p:cBhvr>
                                        <p:cTn id="454" dur="1" fill="hold">
                                          <p:stCondLst>
                                            <p:cond delay="0"/>
                                          </p:stCondLst>
                                        </p:cTn>
                                        <p:tgtEl>
                                          <p:spTgt spid="8"/>
                                        </p:tgtEl>
                                        <p:attrNameLst>
                                          <p:attrName>style.visibility</p:attrName>
                                        </p:attrNameLst>
                                      </p:cBhvr>
                                      <p:to>
                                        <p:strVal val="visible"/>
                                      </p:to>
                                    </p:set>
                                    <p:anim calcmode="lin" valueType="num">
                                      <p:cBhvr additive="base">
                                        <p:cTn id="455" dur="500"/>
                                        <p:tgtEl>
                                          <p:spTgt spid="8"/>
                                        </p:tgtEl>
                                        <p:attrNameLst>
                                          <p:attrName>ppt_y</p:attrName>
                                        </p:attrNameLst>
                                      </p:cBhvr>
                                      <p:tavLst>
                                        <p:tav tm="0">
                                          <p:val>
                                            <p:strVal val="#ppt_y-#ppt_h*1.125000"/>
                                          </p:val>
                                        </p:tav>
                                        <p:tav tm="100000">
                                          <p:val>
                                            <p:strVal val="#ppt_y"/>
                                          </p:val>
                                        </p:tav>
                                      </p:tavLst>
                                    </p:anim>
                                    <p:animEffect transition="in" filter="wipe(down)">
                                      <p:cBhvr>
                                        <p:cTn id="456" dur="500"/>
                                        <p:tgtEl>
                                          <p:spTgt spid="8"/>
                                        </p:tgtEl>
                                      </p:cBhvr>
                                    </p:animEffect>
                                  </p:childTnLst>
                                </p:cTn>
                              </p:par>
                            </p:childTnLst>
                          </p:cTn>
                        </p:par>
                        <p:par>
                          <p:cTn id="457" fill="hold">
                            <p:stCondLst>
                              <p:cond delay="45000"/>
                            </p:stCondLst>
                            <p:childTnLst>
                              <p:par>
                                <p:cTn id="458" presetID="12" presetClass="exit" presetSubtype="4" fill="hold" grpId="9" nodeType="afterEffect">
                                  <p:stCondLst>
                                    <p:cond delay="500"/>
                                  </p:stCondLst>
                                  <p:childTnLst>
                                    <p:anim calcmode="lin" valueType="num">
                                      <p:cBhvr additive="base">
                                        <p:cTn id="459" dur="500"/>
                                        <p:tgtEl>
                                          <p:spTgt spid="8"/>
                                        </p:tgtEl>
                                        <p:attrNameLst>
                                          <p:attrName>ppt_y</p:attrName>
                                        </p:attrNameLst>
                                      </p:cBhvr>
                                      <p:tavLst>
                                        <p:tav tm="0">
                                          <p:val>
                                            <p:strVal val="#ppt_y"/>
                                          </p:val>
                                        </p:tav>
                                        <p:tav tm="100000">
                                          <p:val>
                                            <p:strVal val="#ppt_y+#ppt_h*1.125000"/>
                                          </p:val>
                                        </p:tav>
                                      </p:tavLst>
                                    </p:anim>
                                    <p:animEffect transition="out" filter="wipe(down)">
                                      <p:cBhvr>
                                        <p:cTn id="460" dur="500"/>
                                        <p:tgtEl>
                                          <p:spTgt spid="8"/>
                                        </p:tgtEl>
                                      </p:cBhvr>
                                    </p:animEffect>
                                    <p:set>
                                      <p:cBhvr>
                                        <p:cTn id="461" dur="1" fill="hold">
                                          <p:stCondLst>
                                            <p:cond delay="499"/>
                                          </p:stCondLst>
                                        </p:cTn>
                                        <p:tgtEl>
                                          <p:spTgt spid="8"/>
                                        </p:tgtEl>
                                        <p:attrNameLst>
                                          <p:attrName>style.visibility</p:attrName>
                                        </p:attrNameLst>
                                      </p:cBhvr>
                                      <p:to>
                                        <p:strVal val="hidden"/>
                                      </p:to>
                                    </p:set>
                                  </p:childTnLst>
                                </p:cTn>
                              </p:par>
                              <p:par>
                                <p:cTn id="462" presetID="12" presetClass="entr" presetSubtype="1" fill="hold" grpId="8" nodeType="withEffect">
                                  <p:stCondLst>
                                    <p:cond delay="500"/>
                                  </p:stCondLst>
                                  <p:childTnLst>
                                    <p:set>
                                      <p:cBhvr>
                                        <p:cTn id="463" dur="1" fill="hold">
                                          <p:stCondLst>
                                            <p:cond delay="0"/>
                                          </p:stCondLst>
                                        </p:cTn>
                                        <p:tgtEl>
                                          <p:spTgt spid="7"/>
                                        </p:tgtEl>
                                        <p:attrNameLst>
                                          <p:attrName>style.visibility</p:attrName>
                                        </p:attrNameLst>
                                      </p:cBhvr>
                                      <p:to>
                                        <p:strVal val="visible"/>
                                      </p:to>
                                    </p:set>
                                    <p:anim calcmode="lin" valueType="num">
                                      <p:cBhvr additive="base">
                                        <p:cTn id="464" dur="500"/>
                                        <p:tgtEl>
                                          <p:spTgt spid="7"/>
                                        </p:tgtEl>
                                        <p:attrNameLst>
                                          <p:attrName>ppt_y</p:attrName>
                                        </p:attrNameLst>
                                      </p:cBhvr>
                                      <p:tavLst>
                                        <p:tav tm="0">
                                          <p:val>
                                            <p:strVal val="#ppt_y-#ppt_h*1.125000"/>
                                          </p:val>
                                        </p:tav>
                                        <p:tav tm="100000">
                                          <p:val>
                                            <p:strVal val="#ppt_y"/>
                                          </p:val>
                                        </p:tav>
                                      </p:tavLst>
                                    </p:anim>
                                    <p:animEffect transition="in" filter="wipe(down)">
                                      <p:cBhvr>
                                        <p:cTn id="465" dur="500"/>
                                        <p:tgtEl>
                                          <p:spTgt spid="7"/>
                                        </p:tgtEl>
                                      </p:cBhvr>
                                    </p:animEffect>
                                  </p:childTnLst>
                                </p:cTn>
                              </p:par>
                            </p:childTnLst>
                          </p:cTn>
                        </p:par>
                        <p:par>
                          <p:cTn id="466" fill="hold">
                            <p:stCondLst>
                              <p:cond delay="46000"/>
                            </p:stCondLst>
                            <p:childTnLst>
                              <p:par>
                                <p:cTn id="467" presetID="12" presetClass="exit" presetSubtype="4" fill="hold" grpId="9" nodeType="afterEffect">
                                  <p:stCondLst>
                                    <p:cond delay="500"/>
                                  </p:stCondLst>
                                  <p:childTnLst>
                                    <p:anim calcmode="lin" valueType="num">
                                      <p:cBhvr additive="base">
                                        <p:cTn id="468" dur="500"/>
                                        <p:tgtEl>
                                          <p:spTgt spid="7"/>
                                        </p:tgtEl>
                                        <p:attrNameLst>
                                          <p:attrName>ppt_y</p:attrName>
                                        </p:attrNameLst>
                                      </p:cBhvr>
                                      <p:tavLst>
                                        <p:tav tm="0">
                                          <p:val>
                                            <p:strVal val="#ppt_y"/>
                                          </p:val>
                                        </p:tav>
                                        <p:tav tm="100000">
                                          <p:val>
                                            <p:strVal val="#ppt_y+#ppt_h*1.125000"/>
                                          </p:val>
                                        </p:tav>
                                      </p:tavLst>
                                    </p:anim>
                                    <p:animEffect transition="out" filter="wipe(down)">
                                      <p:cBhvr>
                                        <p:cTn id="469" dur="500"/>
                                        <p:tgtEl>
                                          <p:spTgt spid="7"/>
                                        </p:tgtEl>
                                      </p:cBhvr>
                                    </p:animEffect>
                                    <p:set>
                                      <p:cBhvr>
                                        <p:cTn id="470" dur="1" fill="hold">
                                          <p:stCondLst>
                                            <p:cond delay="499"/>
                                          </p:stCondLst>
                                        </p:cTn>
                                        <p:tgtEl>
                                          <p:spTgt spid="7"/>
                                        </p:tgtEl>
                                        <p:attrNameLst>
                                          <p:attrName>style.visibility</p:attrName>
                                        </p:attrNameLst>
                                      </p:cBhvr>
                                      <p:to>
                                        <p:strVal val="hidden"/>
                                      </p:to>
                                    </p:set>
                                  </p:childTnLst>
                                </p:cTn>
                              </p:par>
                              <p:par>
                                <p:cTn id="471" presetID="12" presetClass="entr" presetSubtype="1" fill="hold" grpId="8" nodeType="withEffect">
                                  <p:stCondLst>
                                    <p:cond delay="500"/>
                                  </p:stCondLst>
                                  <p:childTnLst>
                                    <p:set>
                                      <p:cBhvr>
                                        <p:cTn id="472" dur="1" fill="hold">
                                          <p:stCondLst>
                                            <p:cond delay="0"/>
                                          </p:stCondLst>
                                        </p:cTn>
                                        <p:tgtEl>
                                          <p:spTgt spid="6"/>
                                        </p:tgtEl>
                                        <p:attrNameLst>
                                          <p:attrName>style.visibility</p:attrName>
                                        </p:attrNameLst>
                                      </p:cBhvr>
                                      <p:to>
                                        <p:strVal val="visible"/>
                                      </p:to>
                                    </p:set>
                                    <p:anim calcmode="lin" valueType="num">
                                      <p:cBhvr additive="base">
                                        <p:cTn id="473" dur="500"/>
                                        <p:tgtEl>
                                          <p:spTgt spid="6"/>
                                        </p:tgtEl>
                                        <p:attrNameLst>
                                          <p:attrName>ppt_y</p:attrName>
                                        </p:attrNameLst>
                                      </p:cBhvr>
                                      <p:tavLst>
                                        <p:tav tm="0">
                                          <p:val>
                                            <p:strVal val="#ppt_y-#ppt_h*1.125000"/>
                                          </p:val>
                                        </p:tav>
                                        <p:tav tm="100000">
                                          <p:val>
                                            <p:strVal val="#ppt_y"/>
                                          </p:val>
                                        </p:tav>
                                      </p:tavLst>
                                    </p:anim>
                                    <p:animEffect transition="in" filter="wipe(down)">
                                      <p:cBhvr>
                                        <p:cTn id="474" dur="500"/>
                                        <p:tgtEl>
                                          <p:spTgt spid="6"/>
                                        </p:tgtEl>
                                      </p:cBhvr>
                                    </p:animEffect>
                                  </p:childTnLst>
                                </p:cTn>
                              </p:par>
                            </p:childTnLst>
                          </p:cTn>
                        </p:par>
                        <p:par>
                          <p:cTn id="475" fill="hold">
                            <p:stCondLst>
                              <p:cond delay="47000"/>
                            </p:stCondLst>
                            <p:childTnLst>
                              <p:par>
                                <p:cTn id="476" presetID="12" presetClass="exit" presetSubtype="4" fill="hold" grpId="9" nodeType="afterEffect">
                                  <p:stCondLst>
                                    <p:cond delay="500"/>
                                  </p:stCondLst>
                                  <p:childTnLst>
                                    <p:anim calcmode="lin" valueType="num">
                                      <p:cBhvr additive="base">
                                        <p:cTn id="477" dur="500"/>
                                        <p:tgtEl>
                                          <p:spTgt spid="6"/>
                                        </p:tgtEl>
                                        <p:attrNameLst>
                                          <p:attrName>ppt_y</p:attrName>
                                        </p:attrNameLst>
                                      </p:cBhvr>
                                      <p:tavLst>
                                        <p:tav tm="0">
                                          <p:val>
                                            <p:strVal val="#ppt_y"/>
                                          </p:val>
                                        </p:tav>
                                        <p:tav tm="100000">
                                          <p:val>
                                            <p:strVal val="#ppt_y+#ppt_h*1.125000"/>
                                          </p:val>
                                        </p:tav>
                                      </p:tavLst>
                                    </p:anim>
                                    <p:animEffect transition="out" filter="wipe(down)">
                                      <p:cBhvr>
                                        <p:cTn id="478" dur="500"/>
                                        <p:tgtEl>
                                          <p:spTgt spid="6"/>
                                        </p:tgtEl>
                                      </p:cBhvr>
                                    </p:animEffect>
                                    <p:set>
                                      <p:cBhvr>
                                        <p:cTn id="479" dur="1" fill="hold">
                                          <p:stCondLst>
                                            <p:cond delay="499"/>
                                          </p:stCondLst>
                                        </p:cTn>
                                        <p:tgtEl>
                                          <p:spTgt spid="6"/>
                                        </p:tgtEl>
                                        <p:attrNameLst>
                                          <p:attrName>style.visibility</p:attrName>
                                        </p:attrNameLst>
                                      </p:cBhvr>
                                      <p:to>
                                        <p:strVal val="hidden"/>
                                      </p:to>
                                    </p:set>
                                  </p:childTnLst>
                                </p:cTn>
                              </p:par>
                              <p:par>
                                <p:cTn id="480" presetID="12" presetClass="entr" presetSubtype="1" fill="hold" grpId="8" nodeType="withEffect">
                                  <p:stCondLst>
                                    <p:cond delay="500"/>
                                  </p:stCondLst>
                                  <p:childTnLst>
                                    <p:set>
                                      <p:cBhvr>
                                        <p:cTn id="481" dur="1" fill="hold">
                                          <p:stCondLst>
                                            <p:cond delay="0"/>
                                          </p:stCondLst>
                                        </p:cTn>
                                        <p:tgtEl>
                                          <p:spTgt spid="5"/>
                                        </p:tgtEl>
                                        <p:attrNameLst>
                                          <p:attrName>style.visibility</p:attrName>
                                        </p:attrNameLst>
                                      </p:cBhvr>
                                      <p:to>
                                        <p:strVal val="visible"/>
                                      </p:to>
                                    </p:set>
                                    <p:anim calcmode="lin" valueType="num">
                                      <p:cBhvr additive="base">
                                        <p:cTn id="482" dur="500"/>
                                        <p:tgtEl>
                                          <p:spTgt spid="5"/>
                                        </p:tgtEl>
                                        <p:attrNameLst>
                                          <p:attrName>ppt_y</p:attrName>
                                        </p:attrNameLst>
                                      </p:cBhvr>
                                      <p:tavLst>
                                        <p:tav tm="0">
                                          <p:val>
                                            <p:strVal val="#ppt_y-#ppt_h*1.125000"/>
                                          </p:val>
                                        </p:tav>
                                        <p:tav tm="100000">
                                          <p:val>
                                            <p:strVal val="#ppt_y"/>
                                          </p:val>
                                        </p:tav>
                                      </p:tavLst>
                                    </p:anim>
                                    <p:animEffect transition="in" filter="wipe(down)">
                                      <p:cBhvr>
                                        <p:cTn id="483" dur="500"/>
                                        <p:tgtEl>
                                          <p:spTgt spid="5"/>
                                        </p:tgtEl>
                                      </p:cBhvr>
                                    </p:animEffect>
                                  </p:childTnLst>
                                </p:cTn>
                              </p:par>
                            </p:childTnLst>
                          </p:cTn>
                        </p:par>
                        <p:par>
                          <p:cTn id="484" fill="hold">
                            <p:stCondLst>
                              <p:cond delay="48000"/>
                            </p:stCondLst>
                            <p:childTnLst>
                              <p:par>
                                <p:cTn id="485" presetID="12" presetClass="exit" presetSubtype="4" fill="hold" grpId="9" nodeType="afterEffect">
                                  <p:stCondLst>
                                    <p:cond delay="500"/>
                                  </p:stCondLst>
                                  <p:childTnLst>
                                    <p:anim calcmode="lin" valueType="num">
                                      <p:cBhvr additive="base">
                                        <p:cTn id="486" dur="500"/>
                                        <p:tgtEl>
                                          <p:spTgt spid="5"/>
                                        </p:tgtEl>
                                        <p:attrNameLst>
                                          <p:attrName>ppt_y</p:attrName>
                                        </p:attrNameLst>
                                      </p:cBhvr>
                                      <p:tavLst>
                                        <p:tav tm="0">
                                          <p:val>
                                            <p:strVal val="#ppt_y"/>
                                          </p:val>
                                        </p:tav>
                                        <p:tav tm="100000">
                                          <p:val>
                                            <p:strVal val="#ppt_y+#ppt_h*1.125000"/>
                                          </p:val>
                                        </p:tav>
                                      </p:tavLst>
                                    </p:anim>
                                    <p:animEffect transition="out" filter="wipe(down)">
                                      <p:cBhvr>
                                        <p:cTn id="487" dur="500"/>
                                        <p:tgtEl>
                                          <p:spTgt spid="5"/>
                                        </p:tgtEl>
                                      </p:cBhvr>
                                    </p:animEffect>
                                    <p:set>
                                      <p:cBhvr>
                                        <p:cTn id="488" dur="1" fill="hold">
                                          <p:stCondLst>
                                            <p:cond delay="499"/>
                                          </p:stCondLst>
                                        </p:cTn>
                                        <p:tgtEl>
                                          <p:spTgt spid="5"/>
                                        </p:tgtEl>
                                        <p:attrNameLst>
                                          <p:attrName>style.visibility</p:attrName>
                                        </p:attrNameLst>
                                      </p:cBhvr>
                                      <p:to>
                                        <p:strVal val="hidden"/>
                                      </p:to>
                                    </p:set>
                                  </p:childTnLst>
                                </p:cTn>
                              </p:par>
                              <p:par>
                                <p:cTn id="489" presetID="12" presetClass="entr" presetSubtype="1" fill="hold" grpId="8" nodeType="withEffect">
                                  <p:stCondLst>
                                    <p:cond delay="500"/>
                                  </p:stCondLst>
                                  <p:childTnLst>
                                    <p:set>
                                      <p:cBhvr>
                                        <p:cTn id="490" dur="1" fill="hold">
                                          <p:stCondLst>
                                            <p:cond delay="0"/>
                                          </p:stCondLst>
                                        </p:cTn>
                                        <p:tgtEl>
                                          <p:spTgt spid="4"/>
                                        </p:tgtEl>
                                        <p:attrNameLst>
                                          <p:attrName>style.visibility</p:attrName>
                                        </p:attrNameLst>
                                      </p:cBhvr>
                                      <p:to>
                                        <p:strVal val="visible"/>
                                      </p:to>
                                    </p:set>
                                    <p:anim calcmode="lin" valueType="num">
                                      <p:cBhvr additive="base">
                                        <p:cTn id="491" dur="500"/>
                                        <p:tgtEl>
                                          <p:spTgt spid="4"/>
                                        </p:tgtEl>
                                        <p:attrNameLst>
                                          <p:attrName>ppt_y</p:attrName>
                                        </p:attrNameLst>
                                      </p:cBhvr>
                                      <p:tavLst>
                                        <p:tav tm="0">
                                          <p:val>
                                            <p:strVal val="#ppt_y-#ppt_h*1.125000"/>
                                          </p:val>
                                        </p:tav>
                                        <p:tav tm="100000">
                                          <p:val>
                                            <p:strVal val="#ppt_y"/>
                                          </p:val>
                                        </p:tav>
                                      </p:tavLst>
                                    </p:anim>
                                    <p:animEffect transition="in" filter="wipe(down)">
                                      <p:cBhvr>
                                        <p:cTn id="492" dur="500"/>
                                        <p:tgtEl>
                                          <p:spTgt spid="4"/>
                                        </p:tgtEl>
                                      </p:cBhvr>
                                    </p:animEffect>
                                  </p:childTnLst>
                                </p:cTn>
                              </p:par>
                            </p:childTnLst>
                          </p:cTn>
                        </p:par>
                        <p:par>
                          <p:cTn id="493" fill="hold">
                            <p:stCondLst>
                              <p:cond delay="49000"/>
                            </p:stCondLst>
                            <p:childTnLst>
                              <p:par>
                                <p:cTn id="494" presetID="12" presetClass="exit" presetSubtype="4" fill="hold" grpId="9" nodeType="afterEffect">
                                  <p:stCondLst>
                                    <p:cond delay="500"/>
                                  </p:stCondLst>
                                  <p:childTnLst>
                                    <p:anim calcmode="lin" valueType="num">
                                      <p:cBhvr additive="base">
                                        <p:cTn id="495" dur="500"/>
                                        <p:tgtEl>
                                          <p:spTgt spid="4"/>
                                        </p:tgtEl>
                                        <p:attrNameLst>
                                          <p:attrName>ppt_y</p:attrName>
                                        </p:attrNameLst>
                                      </p:cBhvr>
                                      <p:tavLst>
                                        <p:tav tm="0">
                                          <p:val>
                                            <p:strVal val="#ppt_y"/>
                                          </p:val>
                                        </p:tav>
                                        <p:tav tm="100000">
                                          <p:val>
                                            <p:strVal val="#ppt_y+#ppt_h*1.125000"/>
                                          </p:val>
                                        </p:tav>
                                      </p:tavLst>
                                    </p:anim>
                                    <p:animEffect transition="out" filter="wipe(down)">
                                      <p:cBhvr>
                                        <p:cTn id="496" dur="500"/>
                                        <p:tgtEl>
                                          <p:spTgt spid="4"/>
                                        </p:tgtEl>
                                      </p:cBhvr>
                                    </p:animEffect>
                                    <p:set>
                                      <p:cBhvr>
                                        <p:cTn id="497" dur="1" fill="hold">
                                          <p:stCondLst>
                                            <p:cond delay="499"/>
                                          </p:stCondLst>
                                        </p:cTn>
                                        <p:tgtEl>
                                          <p:spTgt spid="4"/>
                                        </p:tgtEl>
                                        <p:attrNameLst>
                                          <p:attrName>style.visibility</p:attrName>
                                        </p:attrNameLst>
                                      </p:cBhvr>
                                      <p:to>
                                        <p:strVal val="hidden"/>
                                      </p:to>
                                    </p:set>
                                  </p:childTnLst>
                                </p:cTn>
                              </p:par>
                              <p:par>
                                <p:cTn id="498" presetID="12" presetClass="entr" presetSubtype="1" fill="hold" grpId="9" nodeType="withEffect">
                                  <p:stCondLst>
                                    <p:cond delay="500"/>
                                  </p:stCondLst>
                                  <p:childTnLst>
                                    <p:set>
                                      <p:cBhvr>
                                        <p:cTn id="499" dur="1" fill="hold">
                                          <p:stCondLst>
                                            <p:cond delay="0"/>
                                          </p:stCondLst>
                                        </p:cTn>
                                        <p:tgtEl>
                                          <p:spTgt spid="3"/>
                                        </p:tgtEl>
                                        <p:attrNameLst>
                                          <p:attrName>style.visibility</p:attrName>
                                        </p:attrNameLst>
                                      </p:cBhvr>
                                      <p:to>
                                        <p:strVal val="visible"/>
                                      </p:to>
                                    </p:set>
                                    <p:anim calcmode="lin" valueType="num">
                                      <p:cBhvr additive="base">
                                        <p:cTn id="500" dur="500"/>
                                        <p:tgtEl>
                                          <p:spTgt spid="3"/>
                                        </p:tgtEl>
                                        <p:attrNameLst>
                                          <p:attrName>ppt_y</p:attrName>
                                        </p:attrNameLst>
                                      </p:cBhvr>
                                      <p:tavLst>
                                        <p:tav tm="0">
                                          <p:val>
                                            <p:strVal val="#ppt_y-#ppt_h*1.125000"/>
                                          </p:val>
                                        </p:tav>
                                        <p:tav tm="100000">
                                          <p:val>
                                            <p:strVal val="#ppt_y"/>
                                          </p:val>
                                        </p:tav>
                                      </p:tavLst>
                                    </p:anim>
                                    <p:animEffect transition="in" filter="wipe(down)">
                                      <p:cBhvr>
                                        <p:cTn id="501" dur="500"/>
                                        <p:tgtEl>
                                          <p:spTgt spid="3"/>
                                        </p:tgtEl>
                                      </p:cBhvr>
                                    </p:animEffect>
                                  </p:childTnLst>
                                </p:cTn>
                              </p:par>
                            </p:childTnLst>
                          </p:cTn>
                        </p:par>
                        <p:par>
                          <p:cTn id="502" fill="hold">
                            <p:stCondLst>
                              <p:cond delay="50000"/>
                            </p:stCondLst>
                            <p:childTnLst>
                              <p:par>
                                <p:cTn id="503" presetID="12" presetClass="exit" presetSubtype="4" fill="hold" grpId="1" nodeType="afterEffect">
                                  <p:stCondLst>
                                    <p:cond delay="500"/>
                                  </p:stCondLst>
                                  <p:childTnLst>
                                    <p:anim calcmode="lin" valueType="num">
                                      <p:cBhvr additive="base">
                                        <p:cTn id="504" dur="500"/>
                                        <p:tgtEl>
                                          <p:spTgt spid="14"/>
                                        </p:tgtEl>
                                        <p:attrNameLst>
                                          <p:attrName>ppt_y</p:attrName>
                                        </p:attrNameLst>
                                      </p:cBhvr>
                                      <p:tavLst>
                                        <p:tav tm="0">
                                          <p:val>
                                            <p:strVal val="#ppt_y"/>
                                          </p:val>
                                        </p:tav>
                                        <p:tav tm="100000">
                                          <p:val>
                                            <p:strVal val="#ppt_y+#ppt_h*1.125000"/>
                                          </p:val>
                                        </p:tav>
                                      </p:tavLst>
                                    </p:anim>
                                    <p:animEffect transition="out" filter="wipe(down)">
                                      <p:cBhvr>
                                        <p:cTn id="505" dur="500"/>
                                        <p:tgtEl>
                                          <p:spTgt spid="14"/>
                                        </p:tgtEl>
                                      </p:cBhvr>
                                    </p:animEffect>
                                    <p:set>
                                      <p:cBhvr>
                                        <p:cTn id="506" dur="1" fill="hold">
                                          <p:stCondLst>
                                            <p:cond delay="499"/>
                                          </p:stCondLst>
                                        </p:cTn>
                                        <p:tgtEl>
                                          <p:spTgt spid="14"/>
                                        </p:tgtEl>
                                        <p:attrNameLst>
                                          <p:attrName>style.visibility</p:attrName>
                                        </p:attrNameLst>
                                      </p:cBhvr>
                                      <p:to>
                                        <p:strVal val="hidden"/>
                                      </p:to>
                                    </p:set>
                                  </p:childTnLst>
                                </p:cTn>
                              </p:par>
                              <p:par>
                                <p:cTn id="507" presetID="12" presetClass="entr" presetSubtype="1" fill="hold" grpId="1" nodeType="withEffect">
                                  <p:stCondLst>
                                    <p:cond delay="500"/>
                                  </p:stCondLst>
                                  <p:childTnLst>
                                    <p:set>
                                      <p:cBhvr>
                                        <p:cTn id="508" dur="1" fill="hold">
                                          <p:stCondLst>
                                            <p:cond delay="0"/>
                                          </p:stCondLst>
                                        </p:cTn>
                                        <p:tgtEl>
                                          <p:spTgt spid="13"/>
                                        </p:tgtEl>
                                        <p:attrNameLst>
                                          <p:attrName>style.visibility</p:attrName>
                                        </p:attrNameLst>
                                      </p:cBhvr>
                                      <p:to>
                                        <p:strVal val="visible"/>
                                      </p:to>
                                    </p:set>
                                    <p:anim calcmode="lin" valueType="num">
                                      <p:cBhvr additive="base">
                                        <p:cTn id="509" dur="500"/>
                                        <p:tgtEl>
                                          <p:spTgt spid="13"/>
                                        </p:tgtEl>
                                        <p:attrNameLst>
                                          <p:attrName>ppt_y</p:attrName>
                                        </p:attrNameLst>
                                      </p:cBhvr>
                                      <p:tavLst>
                                        <p:tav tm="0">
                                          <p:val>
                                            <p:strVal val="#ppt_y-#ppt_h*1.125000"/>
                                          </p:val>
                                        </p:tav>
                                        <p:tav tm="100000">
                                          <p:val>
                                            <p:strVal val="#ppt_y"/>
                                          </p:val>
                                        </p:tav>
                                      </p:tavLst>
                                    </p:anim>
                                    <p:animEffect transition="in" filter="wipe(down)">
                                      <p:cBhvr>
                                        <p:cTn id="510" dur="500"/>
                                        <p:tgtEl>
                                          <p:spTgt spid="13"/>
                                        </p:tgtEl>
                                      </p:cBhvr>
                                    </p:animEffect>
                                  </p:childTnLst>
                                </p:cTn>
                              </p:par>
                              <p:par>
                                <p:cTn id="511" presetID="12" presetClass="exit" presetSubtype="4" fill="hold" grpId="10" nodeType="withEffect">
                                  <p:stCondLst>
                                    <p:cond delay="500"/>
                                  </p:stCondLst>
                                  <p:childTnLst>
                                    <p:anim calcmode="lin" valueType="num">
                                      <p:cBhvr additive="base">
                                        <p:cTn id="512" dur="500"/>
                                        <p:tgtEl>
                                          <p:spTgt spid="3"/>
                                        </p:tgtEl>
                                        <p:attrNameLst>
                                          <p:attrName>ppt_y</p:attrName>
                                        </p:attrNameLst>
                                      </p:cBhvr>
                                      <p:tavLst>
                                        <p:tav tm="0">
                                          <p:val>
                                            <p:strVal val="#ppt_y"/>
                                          </p:val>
                                        </p:tav>
                                        <p:tav tm="100000">
                                          <p:val>
                                            <p:strVal val="#ppt_y+#ppt_h*1.125000"/>
                                          </p:val>
                                        </p:tav>
                                      </p:tavLst>
                                    </p:anim>
                                    <p:animEffect transition="out" filter="wipe(down)">
                                      <p:cBhvr>
                                        <p:cTn id="513" dur="500"/>
                                        <p:tgtEl>
                                          <p:spTgt spid="3"/>
                                        </p:tgtEl>
                                      </p:cBhvr>
                                    </p:animEffect>
                                    <p:set>
                                      <p:cBhvr>
                                        <p:cTn id="514" dur="1" fill="hold">
                                          <p:stCondLst>
                                            <p:cond delay="499"/>
                                          </p:stCondLst>
                                        </p:cTn>
                                        <p:tgtEl>
                                          <p:spTgt spid="3"/>
                                        </p:tgtEl>
                                        <p:attrNameLst>
                                          <p:attrName>style.visibility</p:attrName>
                                        </p:attrNameLst>
                                      </p:cBhvr>
                                      <p:to>
                                        <p:strVal val="hidden"/>
                                      </p:to>
                                    </p:set>
                                  </p:childTnLst>
                                </p:cTn>
                              </p:par>
                              <p:par>
                                <p:cTn id="515" presetID="12" presetClass="entr" presetSubtype="1" fill="hold" grpId="10" nodeType="withEffect">
                                  <p:stCondLst>
                                    <p:cond delay="500"/>
                                  </p:stCondLst>
                                  <p:childTnLst>
                                    <p:set>
                                      <p:cBhvr>
                                        <p:cTn id="516" dur="1" fill="hold">
                                          <p:stCondLst>
                                            <p:cond delay="0"/>
                                          </p:stCondLst>
                                        </p:cTn>
                                        <p:tgtEl>
                                          <p:spTgt spid="12"/>
                                        </p:tgtEl>
                                        <p:attrNameLst>
                                          <p:attrName>style.visibility</p:attrName>
                                        </p:attrNameLst>
                                      </p:cBhvr>
                                      <p:to>
                                        <p:strVal val="visible"/>
                                      </p:to>
                                    </p:set>
                                    <p:anim calcmode="lin" valueType="num">
                                      <p:cBhvr additive="base">
                                        <p:cTn id="517" dur="500"/>
                                        <p:tgtEl>
                                          <p:spTgt spid="12"/>
                                        </p:tgtEl>
                                        <p:attrNameLst>
                                          <p:attrName>ppt_y</p:attrName>
                                        </p:attrNameLst>
                                      </p:cBhvr>
                                      <p:tavLst>
                                        <p:tav tm="0">
                                          <p:val>
                                            <p:strVal val="#ppt_y-#ppt_h*1.125000"/>
                                          </p:val>
                                        </p:tav>
                                        <p:tav tm="100000">
                                          <p:val>
                                            <p:strVal val="#ppt_y"/>
                                          </p:val>
                                        </p:tav>
                                      </p:tavLst>
                                    </p:anim>
                                    <p:animEffect transition="in" filter="wipe(down)">
                                      <p:cBhvr>
                                        <p:cTn id="518" dur="500"/>
                                        <p:tgtEl>
                                          <p:spTgt spid="12"/>
                                        </p:tgtEl>
                                      </p:cBhvr>
                                    </p:animEffect>
                                  </p:childTnLst>
                                </p:cTn>
                              </p:par>
                            </p:childTnLst>
                          </p:cTn>
                        </p:par>
                        <p:par>
                          <p:cTn id="519" fill="hold">
                            <p:stCondLst>
                              <p:cond delay="51000"/>
                            </p:stCondLst>
                            <p:childTnLst>
                              <p:par>
                                <p:cTn id="520" presetID="12" presetClass="exit" presetSubtype="4" fill="hold" grpId="11" nodeType="afterEffect">
                                  <p:stCondLst>
                                    <p:cond delay="500"/>
                                  </p:stCondLst>
                                  <p:childTnLst>
                                    <p:anim calcmode="lin" valueType="num">
                                      <p:cBhvr additive="base">
                                        <p:cTn id="521" dur="500"/>
                                        <p:tgtEl>
                                          <p:spTgt spid="12"/>
                                        </p:tgtEl>
                                        <p:attrNameLst>
                                          <p:attrName>ppt_y</p:attrName>
                                        </p:attrNameLst>
                                      </p:cBhvr>
                                      <p:tavLst>
                                        <p:tav tm="0">
                                          <p:val>
                                            <p:strVal val="#ppt_y"/>
                                          </p:val>
                                        </p:tav>
                                        <p:tav tm="100000">
                                          <p:val>
                                            <p:strVal val="#ppt_y+#ppt_h*1.125000"/>
                                          </p:val>
                                        </p:tav>
                                      </p:tavLst>
                                    </p:anim>
                                    <p:animEffect transition="out" filter="wipe(down)">
                                      <p:cBhvr>
                                        <p:cTn id="522" dur="500"/>
                                        <p:tgtEl>
                                          <p:spTgt spid="12"/>
                                        </p:tgtEl>
                                      </p:cBhvr>
                                    </p:animEffect>
                                    <p:set>
                                      <p:cBhvr>
                                        <p:cTn id="523" dur="1" fill="hold">
                                          <p:stCondLst>
                                            <p:cond delay="499"/>
                                          </p:stCondLst>
                                        </p:cTn>
                                        <p:tgtEl>
                                          <p:spTgt spid="12"/>
                                        </p:tgtEl>
                                        <p:attrNameLst>
                                          <p:attrName>style.visibility</p:attrName>
                                        </p:attrNameLst>
                                      </p:cBhvr>
                                      <p:to>
                                        <p:strVal val="hidden"/>
                                      </p:to>
                                    </p:set>
                                  </p:childTnLst>
                                </p:cTn>
                              </p:par>
                              <p:par>
                                <p:cTn id="524" presetID="12" presetClass="entr" presetSubtype="1" fill="hold" grpId="10" nodeType="withEffect">
                                  <p:stCondLst>
                                    <p:cond delay="500"/>
                                  </p:stCondLst>
                                  <p:childTnLst>
                                    <p:set>
                                      <p:cBhvr>
                                        <p:cTn id="525" dur="1" fill="hold">
                                          <p:stCondLst>
                                            <p:cond delay="0"/>
                                          </p:stCondLst>
                                        </p:cTn>
                                        <p:tgtEl>
                                          <p:spTgt spid="11"/>
                                        </p:tgtEl>
                                        <p:attrNameLst>
                                          <p:attrName>style.visibility</p:attrName>
                                        </p:attrNameLst>
                                      </p:cBhvr>
                                      <p:to>
                                        <p:strVal val="visible"/>
                                      </p:to>
                                    </p:set>
                                    <p:anim calcmode="lin" valueType="num">
                                      <p:cBhvr additive="base">
                                        <p:cTn id="526" dur="500"/>
                                        <p:tgtEl>
                                          <p:spTgt spid="11"/>
                                        </p:tgtEl>
                                        <p:attrNameLst>
                                          <p:attrName>ppt_y</p:attrName>
                                        </p:attrNameLst>
                                      </p:cBhvr>
                                      <p:tavLst>
                                        <p:tav tm="0">
                                          <p:val>
                                            <p:strVal val="#ppt_y-#ppt_h*1.125000"/>
                                          </p:val>
                                        </p:tav>
                                        <p:tav tm="100000">
                                          <p:val>
                                            <p:strVal val="#ppt_y"/>
                                          </p:val>
                                        </p:tav>
                                      </p:tavLst>
                                    </p:anim>
                                    <p:animEffect transition="in" filter="wipe(down)">
                                      <p:cBhvr>
                                        <p:cTn id="527" dur="500"/>
                                        <p:tgtEl>
                                          <p:spTgt spid="11"/>
                                        </p:tgtEl>
                                      </p:cBhvr>
                                    </p:animEffect>
                                  </p:childTnLst>
                                </p:cTn>
                              </p:par>
                            </p:childTnLst>
                          </p:cTn>
                        </p:par>
                        <p:par>
                          <p:cTn id="528" fill="hold">
                            <p:stCondLst>
                              <p:cond delay="52000"/>
                            </p:stCondLst>
                            <p:childTnLst>
                              <p:par>
                                <p:cTn id="529" presetID="12" presetClass="exit" presetSubtype="4" fill="hold" grpId="11" nodeType="afterEffect">
                                  <p:stCondLst>
                                    <p:cond delay="500"/>
                                  </p:stCondLst>
                                  <p:childTnLst>
                                    <p:anim calcmode="lin" valueType="num">
                                      <p:cBhvr additive="base">
                                        <p:cTn id="530" dur="500"/>
                                        <p:tgtEl>
                                          <p:spTgt spid="11"/>
                                        </p:tgtEl>
                                        <p:attrNameLst>
                                          <p:attrName>ppt_y</p:attrName>
                                        </p:attrNameLst>
                                      </p:cBhvr>
                                      <p:tavLst>
                                        <p:tav tm="0">
                                          <p:val>
                                            <p:strVal val="#ppt_y"/>
                                          </p:val>
                                        </p:tav>
                                        <p:tav tm="100000">
                                          <p:val>
                                            <p:strVal val="#ppt_y+#ppt_h*1.125000"/>
                                          </p:val>
                                        </p:tav>
                                      </p:tavLst>
                                    </p:anim>
                                    <p:animEffect transition="out" filter="wipe(down)">
                                      <p:cBhvr>
                                        <p:cTn id="531" dur="500"/>
                                        <p:tgtEl>
                                          <p:spTgt spid="11"/>
                                        </p:tgtEl>
                                      </p:cBhvr>
                                    </p:animEffect>
                                    <p:set>
                                      <p:cBhvr>
                                        <p:cTn id="532" dur="1" fill="hold">
                                          <p:stCondLst>
                                            <p:cond delay="499"/>
                                          </p:stCondLst>
                                        </p:cTn>
                                        <p:tgtEl>
                                          <p:spTgt spid="11"/>
                                        </p:tgtEl>
                                        <p:attrNameLst>
                                          <p:attrName>style.visibility</p:attrName>
                                        </p:attrNameLst>
                                      </p:cBhvr>
                                      <p:to>
                                        <p:strVal val="hidden"/>
                                      </p:to>
                                    </p:set>
                                  </p:childTnLst>
                                </p:cTn>
                              </p:par>
                              <p:par>
                                <p:cTn id="533" presetID="12" presetClass="entr" presetSubtype="1" fill="hold" grpId="10" nodeType="withEffect">
                                  <p:stCondLst>
                                    <p:cond delay="500"/>
                                  </p:stCondLst>
                                  <p:childTnLst>
                                    <p:set>
                                      <p:cBhvr>
                                        <p:cTn id="534" dur="1" fill="hold">
                                          <p:stCondLst>
                                            <p:cond delay="0"/>
                                          </p:stCondLst>
                                        </p:cTn>
                                        <p:tgtEl>
                                          <p:spTgt spid="10"/>
                                        </p:tgtEl>
                                        <p:attrNameLst>
                                          <p:attrName>style.visibility</p:attrName>
                                        </p:attrNameLst>
                                      </p:cBhvr>
                                      <p:to>
                                        <p:strVal val="visible"/>
                                      </p:to>
                                    </p:set>
                                    <p:anim calcmode="lin" valueType="num">
                                      <p:cBhvr additive="base">
                                        <p:cTn id="535" dur="500"/>
                                        <p:tgtEl>
                                          <p:spTgt spid="10"/>
                                        </p:tgtEl>
                                        <p:attrNameLst>
                                          <p:attrName>ppt_y</p:attrName>
                                        </p:attrNameLst>
                                      </p:cBhvr>
                                      <p:tavLst>
                                        <p:tav tm="0">
                                          <p:val>
                                            <p:strVal val="#ppt_y-#ppt_h*1.125000"/>
                                          </p:val>
                                        </p:tav>
                                        <p:tav tm="100000">
                                          <p:val>
                                            <p:strVal val="#ppt_y"/>
                                          </p:val>
                                        </p:tav>
                                      </p:tavLst>
                                    </p:anim>
                                    <p:animEffect transition="in" filter="wipe(down)">
                                      <p:cBhvr>
                                        <p:cTn id="536" dur="500"/>
                                        <p:tgtEl>
                                          <p:spTgt spid="10"/>
                                        </p:tgtEl>
                                      </p:cBhvr>
                                    </p:animEffect>
                                  </p:childTnLst>
                                </p:cTn>
                              </p:par>
                            </p:childTnLst>
                          </p:cTn>
                        </p:par>
                        <p:par>
                          <p:cTn id="537" fill="hold">
                            <p:stCondLst>
                              <p:cond delay="53000"/>
                            </p:stCondLst>
                            <p:childTnLst>
                              <p:par>
                                <p:cTn id="538" presetID="12" presetClass="exit" presetSubtype="4" fill="hold" grpId="11" nodeType="afterEffect">
                                  <p:stCondLst>
                                    <p:cond delay="500"/>
                                  </p:stCondLst>
                                  <p:childTnLst>
                                    <p:anim calcmode="lin" valueType="num">
                                      <p:cBhvr additive="base">
                                        <p:cTn id="539" dur="500"/>
                                        <p:tgtEl>
                                          <p:spTgt spid="10"/>
                                        </p:tgtEl>
                                        <p:attrNameLst>
                                          <p:attrName>ppt_y</p:attrName>
                                        </p:attrNameLst>
                                      </p:cBhvr>
                                      <p:tavLst>
                                        <p:tav tm="0">
                                          <p:val>
                                            <p:strVal val="#ppt_y"/>
                                          </p:val>
                                        </p:tav>
                                        <p:tav tm="100000">
                                          <p:val>
                                            <p:strVal val="#ppt_y+#ppt_h*1.125000"/>
                                          </p:val>
                                        </p:tav>
                                      </p:tavLst>
                                    </p:anim>
                                    <p:animEffect transition="out" filter="wipe(down)">
                                      <p:cBhvr>
                                        <p:cTn id="540" dur="500"/>
                                        <p:tgtEl>
                                          <p:spTgt spid="10"/>
                                        </p:tgtEl>
                                      </p:cBhvr>
                                    </p:animEffect>
                                    <p:set>
                                      <p:cBhvr>
                                        <p:cTn id="541" dur="1" fill="hold">
                                          <p:stCondLst>
                                            <p:cond delay="499"/>
                                          </p:stCondLst>
                                        </p:cTn>
                                        <p:tgtEl>
                                          <p:spTgt spid="10"/>
                                        </p:tgtEl>
                                        <p:attrNameLst>
                                          <p:attrName>style.visibility</p:attrName>
                                        </p:attrNameLst>
                                      </p:cBhvr>
                                      <p:to>
                                        <p:strVal val="hidden"/>
                                      </p:to>
                                    </p:set>
                                  </p:childTnLst>
                                </p:cTn>
                              </p:par>
                              <p:par>
                                <p:cTn id="542" presetID="12" presetClass="entr" presetSubtype="1" fill="hold" grpId="10" nodeType="withEffect">
                                  <p:stCondLst>
                                    <p:cond delay="500"/>
                                  </p:stCondLst>
                                  <p:childTnLst>
                                    <p:set>
                                      <p:cBhvr>
                                        <p:cTn id="543" dur="1" fill="hold">
                                          <p:stCondLst>
                                            <p:cond delay="0"/>
                                          </p:stCondLst>
                                        </p:cTn>
                                        <p:tgtEl>
                                          <p:spTgt spid="9"/>
                                        </p:tgtEl>
                                        <p:attrNameLst>
                                          <p:attrName>style.visibility</p:attrName>
                                        </p:attrNameLst>
                                      </p:cBhvr>
                                      <p:to>
                                        <p:strVal val="visible"/>
                                      </p:to>
                                    </p:set>
                                    <p:anim calcmode="lin" valueType="num">
                                      <p:cBhvr additive="base">
                                        <p:cTn id="544" dur="500"/>
                                        <p:tgtEl>
                                          <p:spTgt spid="9"/>
                                        </p:tgtEl>
                                        <p:attrNameLst>
                                          <p:attrName>ppt_y</p:attrName>
                                        </p:attrNameLst>
                                      </p:cBhvr>
                                      <p:tavLst>
                                        <p:tav tm="0">
                                          <p:val>
                                            <p:strVal val="#ppt_y-#ppt_h*1.125000"/>
                                          </p:val>
                                        </p:tav>
                                        <p:tav tm="100000">
                                          <p:val>
                                            <p:strVal val="#ppt_y"/>
                                          </p:val>
                                        </p:tav>
                                      </p:tavLst>
                                    </p:anim>
                                    <p:animEffect transition="in" filter="wipe(down)">
                                      <p:cBhvr>
                                        <p:cTn id="545" dur="500"/>
                                        <p:tgtEl>
                                          <p:spTgt spid="9"/>
                                        </p:tgtEl>
                                      </p:cBhvr>
                                    </p:animEffect>
                                  </p:childTnLst>
                                </p:cTn>
                              </p:par>
                            </p:childTnLst>
                          </p:cTn>
                        </p:par>
                        <p:par>
                          <p:cTn id="546" fill="hold">
                            <p:stCondLst>
                              <p:cond delay="54000"/>
                            </p:stCondLst>
                            <p:childTnLst>
                              <p:par>
                                <p:cTn id="547" presetID="12" presetClass="exit" presetSubtype="4" fill="hold" grpId="11" nodeType="afterEffect">
                                  <p:stCondLst>
                                    <p:cond delay="500"/>
                                  </p:stCondLst>
                                  <p:childTnLst>
                                    <p:anim calcmode="lin" valueType="num">
                                      <p:cBhvr additive="base">
                                        <p:cTn id="548" dur="500"/>
                                        <p:tgtEl>
                                          <p:spTgt spid="9"/>
                                        </p:tgtEl>
                                        <p:attrNameLst>
                                          <p:attrName>ppt_y</p:attrName>
                                        </p:attrNameLst>
                                      </p:cBhvr>
                                      <p:tavLst>
                                        <p:tav tm="0">
                                          <p:val>
                                            <p:strVal val="#ppt_y"/>
                                          </p:val>
                                        </p:tav>
                                        <p:tav tm="100000">
                                          <p:val>
                                            <p:strVal val="#ppt_y+#ppt_h*1.125000"/>
                                          </p:val>
                                        </p:tav>
                                      </p:tavLst>
                                    </p:anim>
                                    <p:animEffect transition="out" filter="wipe(down)">
                                      <p:cBhvr>
                                        <p:cTn id="549" dur="500"/>
                                        <p:tgtEl>
                                          <p:spTgt spid="9"/>
                                        </p:tgtEl>
                                      </p:cBhvr>
                                    </p:animEffect>
                                    <p:set>
                                      <p:cBhvr>
                                        <p:cTn id="550" dur="1" fill="hold">
                                          <p:stCondLst>
                                            <p:cond delay="499"/>
                                          </p:stCondLst>
                                        </p:cTn>
                                        <p:tgtEl>
                                          <p:spTgt spid="9"/>
                                        </p:tgtEl>
                                        <p:attrNameLst>
                                          <p:attrName>style.visibility</p:attrName>
                                        </p:attrNameLst>
                                      </p:cBhvr>
                                      <p:to>
                                        <p:strVal val="hidden"/>
                                      </p:to>
                                    </p:set>
                                  </p:childTnLst>
                                </p:cTn>
                              </p:par>
                              <p:par>
                                <p:cTn id="551" presetID="12" presetClass="entr" presetSubtype="1" fill="hold" grpId="10" nodeType="withEffect">
                                  <p:stCondLst>
                                    <p:cond delay="500"/>
                                  </p:stCondLst>
                                  <p:childTnLst>
                                    <p:set>
                                      <p:cBhvr>
                                        <p:cTn id="552" dur="1" fill="hold">
                                          <p:stCondLst>
                                            <p:cond delay="0"/>
                                          </p:stCondLst>
                                        </p:cTn>
                                        <p:tgtEl>
                                          <p:spTgt spid="8"/>
                                        </p:tgtEl>
                                        <p:attrNameLst>
                                          <p:attrName>style.visibility</p:attrName>
                                        </p:attrNameLst>
                                      </p:cBhvr>
                                      <p:to>
                                        <p:strVal val="visible"/>
                                      </p:to>
                                    </p:set>
                                    <p:anim calcmode="lin" valueType="num">
                                      <p:cBhvr additive="base">
                                        <p:cTn id="553" dur="500"/>
                                        <p:tgtEl>
                                          <p:spTgt spid="8"/>
                                        </p:tgtEl>
                                        <p:attrNameLst>
                                          <p:attrName>ppt_y</p:attrName>
                                        </p:attrNameLst>
                                      </p:cBhvr>
                                      <p:tavLst>
                                        <p:tav tm="0">
                                          <p:val>
                                            <p:strVal val="#ppt_y-#ppt_h*1.125000"/>
                                          </p:val>
                                        </p:tav>
                                        <p:tav tm="100000">
                                          <p:val>
                                            <p:strVal val="#ppt_y"/>
                                          </p:val>
                                        </p:tav>
                                      </p:tavLst>
                                    </p:anim>
                                    <p:animEffect transition="in" filter="wipe(down)">
                                      <p:cBhvr>
                                        <p:cTn id="554" dur="500"/>
                                        <p:tgtEl>
                                          <p:spTgt spid="8"/>
                                        </p:tgtEl>
                                      </p:cBhvr>
                                    </p:animEffect>
                                  </p:childTnLst>
                                </p:cTn>
                              </p:par>
                            </p:childTnLst>
                          </p:cTn>
                        </p:par>
                        <p:par>
                          <p:cTn id="555" fill="hold">
                            <p:stCondLst>
                              <p:cond delay="55000"/>
                            </p:stCondLst>
                            <p:childTnLst>
                              <p:par>
                                <p:cTn id="556" presetID="12" presetClass="exit" presetSubtype="4" fill="hold" grpId="11" nodeType="afterEffect">
                                  <p:stCondLst>
                                    <p:cond delay="500"/>
                                  </p:stCondLst>
                                  <p:childTnLst>
                                    <p:anim calcmode="lin" valueType="num">
                                      <p:cBhvr additive="base">
                                        <p:cTn id="557" dur="500"/>
                                        <p:tgtEl>
                                          <p:spTgt spid="8"/>
                                        </p:tgtEl>
                                        <p:attrNameLst>
                                          <p:attrName>ppt_y</p:attrName>
                                        </p:attrNameLst>
                                      </p:cBhvr>
                                      <p:tavLst>
                                        <p:tav tm="0">
                                          <p:val>
                                            <p:strVal val="#ppt_y"/>
                                          </p:val>
                                        </p:tav>
                                        <p:tav tm="100000">
                                          <p:val>
                                            <p:strVal val="#ppt_y+#ppt_h*1.125000"/>
                                          </p:val>
                                        </p:tav>
                                      </p:tavLst>
                                    </p:anim>
                                    <p:animEffect transition="out" filter="wipe(down)">
                                      <p:cBhvr>
                                        <p:cTn id="558" dur="500"/>
                                        <p:tgtEl>
                                          <p:spTgt spid="8"/>
                                        </p:tgtEl>
                                      </p:cBhvr>
                                    </p:animEffect>
                                    <p:set>
                                      <p:cBhvr>
                                        <p:cTn id="559" dur="1" fill="hold">
                                          <p:stCondLst>
                                            <p:cond delay="499"/>
                                          </p:stCondLst>
                                        </p:cTn>
                                        <p:tgtEl>
                                          <p:spTgt spid="8"/>
                                        </p:tgtEl>
                                        <p:attrNameLst>
                                          <p:attrName>style.visibility</p:attrName>
                                        </p:attrNameLst>
                                      </p:cBhvr>
                                      <p:to>
                                        <p:strVal val="hidden"/>
                                      </p:to>
                                    </p:set>
                                  </p:childTnLst>
                                </p:cTn>
                              </p:par>
                              <p:par>
                                <p:cTn id="560" presetID="12" presetClass="entr" presetSubtype="1" fill="hold" grpId="10" nodeType="withEffect">
                                  <p:stCondLst>
                                    <p:cond delay="500"/>
                                  </p:stCondLst>
                                  <p:childTnLst>
                                    <p:set>
                                      <p:cBhvr>
                                        <p:cTn id="561" dur="1" fill="hold">
                                          <p:stCondLst>
                                            <p:cond delay="0"/>
                                          </p:stCondLst>
                                        </p:cTn>
                                        <p:tgtEl>
                                          <p:spTgt spid="7"/>
                                        </p:tgtEl>
                                        <p:attrNameLst>
                                          <p:attrName>style.visibility</p:attrName>
                                        </p:attrNameLst>
                                      </p:cBhvr>
                                      <p:to>
                                        <p:strVal val="visible"/>
                                      </p:to>
                                    </p:set>
                                    <p:anim calcmode="lin" valueType="num">
                                      <p:cBhvr additive="base">
                                        <p:cTn id="562" dur="500"/>
                                        <p:tgtEl>
                                          <p:spTgt spid="7"/>
                                        </p:tgtEl>
                                        <p:attrNameLst>
                                          <p:attrName>ppt_y</p:attrName>
                                        </p:attrNameLst>
                                      </p:cBhvr>
                                      <p:tavLst>
                                        <p:tav tm="0">
                                          <p:val>
                                            <p:strVal val="#ppt_y-#ppt_h*1.125000"/>
                                          </p:val>
                                        </p:tav>
                                        <p:tav tm="100000">
                                          <p:val>
                                            <p:strVal val="#ppt_y"/>
                                          </p:val>
                                        </p:tav>
                                      </p:tavLst>
                                    </p:anim>
                                    <p:animEffect transition="in" filter="wipe(down)">
                                      <p:cBhvr>
                                        <p:cTn id="563" dur="500"/>
                                        <p:tgtEl>
                                          <p:spTgt spid="7"/>
                                        </p:tgtEl>
                                      </p:cBhvr>
                                    </p:animEffect>
                                  </p:childTnLst>
                                </p:cTn>
                              </p:par>
                            </p:childTnLst>
                          </p:cTn>
                        </p:par>
                        <p:par>
                          <p:cTn id="564" fill="hold">
                            <p:stCondLst>
                              <p:cond delay="56000"/>
                            </p:stCondLst>
                            <p:childTnLst>
                              <p:par>
                                <p:cTn id="565" presetID="12" presetClass="exit" presetSubtype="4" fill="hold" grpId="11" nodeType="afterEffect">
                                  <p:stCondLst>
                                    <p:cond delay="500"/>
                                  </p:stCondLst>
                                  <p:childTnLst>
                                    <p:anim calcmode="lin" valueType="num">
                                      <p:cBhvr additive="base">
                                        <p:cTn id="566" dur="500"/>
                                        <p:tgtEl>
                                          <p:spTgt spid="7"/>
                                        </p:tgtEl>
                                        <p:attrNameLst>
                                          <p:attrName>ppt_y</p:attrName>
                                        </p:attrNameLst>
                                      </p:cBhvr>
                                      <p:tavLst>
                                        <p:tav tm="0">
                                          <p:val>
                                            <p:strVal val="#ppt_y"/>
                                          </p:val>
                                        </p:tav>
                                        <p:tav tm="100000">
                                          <p:val>
                                            <p:strVal val="#ppt_y+#ppt_h*1.125000"/>
                                          </p:val>
                                        </p:tav>
                                      </p:tavLst>
                                    </p:anim>
                                    <p:animEffect transition="out" filter="wipe(down)">
                                      <p:cBhvr>
                                        <p:cTn id="567" dur="500"/>
                                        <p:tgtEl>
                                          <p:spTgt spid="7"/>
                                        </p:tgtEl>
                                      </p:cBhvr>
                                    </p:animEffect>
                                    <p:set>
                                      <p:cBhvr>
                                        <p:cTn id="568" dur="1" fill="hold">
                                          <p:stCondLst>
                                            <p:cond delay="499"/>
                                          </p:stCondLst>
                                        </p:cTn>
                                        <p:tgtEl>
                                          <p:spTgt spid="7"/>
                                        </p:tgtEl>
                                        <p:attrNameLst>
                                          <p:attrName>style.visibility</p:attrName>
                                        </p:attrNameLst>
                                      </p:cBhvr>
                                      <p:to>
                                        <p:strVal val="hidden"/>
                                      </p:to>
                                    </p:set>
                                  </p:childTnLst>
                                </p:cTn>
                              </p:par>
                              <p:par>
                                <p:cTn id="569" presetID="12" presetClass="entr" presetSubtype="1" fill="hold" grpId="10" nodeType="withEffect">
                                  <p:stCondLst>
                                    <p:cond delay="500"/>
                                  </p:stCondLst>
                                  <p:childTnLst>
                                    <p:set>
                                      <p:cBhvr>
                                        <p:cTn id="570" dur="1" fill="hold">
                                          <p:stCondLst>
                                            <p:cond delay="0"/>
                                          </p:stCondLst>
                                        </p:cTn>
                                        <p:tgtEl>
                                          <p:spTgt spid="6"/>
                                        </p:tgtEl>
                                        <p:attrNameLst>
                                          <p:attrName>style.visibility</p:attrName>
                                        </p:attrNameLst>
                                      </p:cBhvr>
                                      <p:to>
                                        <p:strVal val="visible"/>
                                      </p:to>
                                    </p:set>
                                    <p:anim calcmode="lin" valueType="num">
                                      <p:cBhvr additive="base">
                                        <p:cTn id="571" dur="500"/>
                                        <p:tgtEl>
                                          <p:spTgt spid="6"/>
                                        </p:tgtEl>
                                        <p:attrNameLst>
                                          <p:attrName>ppt_y</p:attrName>
                                        </p:attrNameLst>
                                      </p:cBhvr>
                                      <p:tavLst>
                                        <p:tav tm="0">
                                          <p:val>
                                            <p:strVal val="#ppt_y-#ppt_h*1.125000"/>
                                          </p:val>
                                        </p:tav>
                                        <p:tav tm="100000">
                                          <p:val>
                                            <p:strVal val="#ppt_y"/>
                                          </p:val>
                                        </p:tav>
                                      </p:tavLst>
                                    </p:anim>
                                    <p:animEffect transition="in" filter="wipe(down)">
                                      <p:cBhvr>
                                        <p:cTn id="572" dur="500"/>
                                        <p:tgtEl>
                                          <p:spTgt spid="6"/>
                                        </p:tgtEl>
                                      </p:cBhvr>
                                    </p:animEffect>
                                  </p:childTnLst>
                                </p:cTn>
                              </p:par>
                            </p:childTnLst>
                          </p:cTn>
                        </p:par>
                        <p:par>
                          <p:cTn id="573" fill="hold">
                            <p:stCondLst>
                              <p:cond delay="57000"/>
                            </p:stCondLst>
                            <p:childTnLst>
                              <p:par>
                                <p:cTn id="574" presetID="12" presetClass="exit" presetSubtype="4" fill="hold" grpId="11" nodeType="afterEffect">
                                  <p:stCondLst>
                                    <p:cond delay="500"/>
                                  </p:stCondLst>
                                  <p:childTnLst>
                                    <p:anim calcmode="lin" valueType="num">
                                      <p:cBhvr additive="base">
                                        <p:cTn id="575" dur="500"/>
                                        <p:tgtEl>
                                          <p:spTgt spid="6"/>
                                        </p:tgtEl>
                                        <p:attrNameLst>
                                          <p:attrName>ppt_y</p:attrName>
                                        </p:attrNameLst>
                                      </p:cBhvr>
                                      <p:tavLst>
                                        <p:tav tm="0">
                                          <p:val>
                                            <p:strVal val="#ppt_y"/>
                                          </p:val>
                                        </p:tav>
                                        <p:tav tm="100000">
                                          <p:val>
                                            <p:strVal val="#ppt_y+#ppt_h*1.125000"/>
                                          </p:val>
                                        </p:tav>
                                      </p:tavLst>
                                    </p:anim>
                                    <p:animEffect transition="out" filter="wipe(down)">
                                      <p:cBhvr>
                                        <p:cTn id="576" dur="500"/>
                                        <p:tgtEl>
                                          <p:spTgt spid="6"/>
                                        </p:tgtEl>
                                      </p:cBhvr>
                                    </p:animEffect>
                                    <p:set>
                                      <p:cBhvr>
                                        <p:cTn id="577" dur="1" fill="hold">
                                          <p:stCondLst>
                                            <p:cond delay="499"/>
                                          </p:stCondLst>
                                        </p:cTn>
                                        <p:tgtEl>
                                          <p:spTgt spid="6"/>
                                        </p:tgtEl>
                                        <p:attrNameLst>
                                          <p:attrName>style.visibility</p:attrName>
                                        </p:attrNameLst>
                                      </p:cBhvr>
                                      <p:to>
                                        <p:strVal val="hidden"/>
                                      </p:to>
                                    </p:set>
                                  </p:childTnLst>
                                </p:cTn>
                              </p:par>
                              <p:par>
                                <p:cTn id="578" presetID="12" presetClass="entr" presetSubtype="1" fill="hold" grpId="10" nodeType="withEffect">
                                  <p:stCondLst>
                                    <p:cond delay="500"/>
                                  </p:stCondLst>
                                  <p:childTnLst>
                                    <p:set>
                                      <p:cBhvr>
                                        <p:cTn id="579" dur="1" fill="hold">
                                          <p:stCondLst>
                                            <p:cond delay="0"/>
                                          </p:stCondLst>
                                        </p:cTn>
                                        <p:tgtEl>
                                          <p:spTgt spid="5"/>
                                        </p:tgtEl>
                                        <p:attrNameLst>
                                          <p:attrName>style.visibility</p:attrName>
                                        </p:attrNameLst>
                                      </p:cBhvr>
                                      <p:to>
                                        <p:strVal val="visible"/>
                                      </p:to>
                                    </p:set>
                                    <p:anim calcmode="lin" valueType="num">
                                      <p:cBhvr additive="base">
                                        <p:cTn id="580" dur="500"/>
                                        <p:tgtEl>
                                          <p:spTgt spid="5"/>
                                        </p:tgtEl>
                                        <p:attrNameLst>
                                          <p:attrName>ppt_y</p:attrName>
                                        </p:attrNameLst>
                                      </p:cBhvr>
                                      <p:tavLst>
                                        <p:tav tm="0">
                                          <p:val>
                                            <p:strVal val="#ppt_y-#ppt_h*1.125000"/>
                                          </p:val>
                                        </p:tav>
                                        <p:tav tm="100000">
                                          <p:val>
                                            <p:strVal val="#ppt_y"/>
                                          </p:val>
                                        </p:tav>
                                      </p:tavLst>
                                    </p:anim>
                                    <p:animEffect transition="in" filter="wipe(down)">
                                      <p:cBhvr>
                                        <p:cTn id="581" dur="500"/>
                                        <p:tgtEl>
                                          <p:spTgt spid="5"/>
                                        </p:tgtEl>
                                      </p:cBhvr>
                                    </p:animEffect>
                                  </p:childTnLst>
                                </p:cTn>
                              </p:par>
                            </p:childTnLst>
                          </p:cTn>
                        </p:par>
                        <p:par>
                          <p:cTn id="582" fill="hold">
                            <p:stCondLst>
                              <p:cond delay="58000"/>
                            </p:stCondLst>
                            <p:childTnLst>
                              <p:par>
                                <p:cTn id="583" presetID="12" presetClass="exit" presetSubtype="4" fill="hold" grpId="11" nodeType="afterEffect">
                                  <p:stCondLst>
                                    <p:cond delay="500"/>
                                  </p:stCondLst>
                                  <p:childTnLst>
                                    <p:anim calcmode="lin" valueType="num">
                                      <p:cBhvr additive="base">
                                        <p:cTn id="584" dur="500"/>
                                        <p:tgtEl>
                                          <p:spTgt spid="5"/>
                                        </p:tgtEl>
                                        <p:attrNameLst>
                                          <p:attrName>ppt_y</p:attrName>
                                        </p:attrNameLst>
                                      </p:cBhvr>
                                      <p:tavLst>
                                        <p:tav tm="0">
                                          <p:val>
                                            <p:strVal val="#ppt_y"/>
                                          </p:val>
                                        </p:tav>
                                        <p:tav tm="100000">
                                          <p:val>
                                            <p:strVal val="#ppt_y+#ppt_h*1.125000"/>
                                          </p:val>
                                        </p:tav>
                                      </p:tavLst>
                                    </p:anim>
                                    <p:animEffect transition="out" filter="wipe(down)">
                                      <p:cBhvr>
                                        <p:cTn id="585" dur="500"/>
                                        <p:tgtEl>
                                          <p:spTgt spid="5"/>
                                        </p:tgtEl>
                                      </p:cBhvr>
                                    </p:animEffect>
                                    <p:set>
                                      <p:cBhvr>
                                        <p:cTn id="586" dur="1" fill="hold">
                                          <p:stCondLst>
                                            <p:cond delay="499"/>
                                          </p:stCondLst>
                                        </p:cTn>
                                        <p:tgtEl>
                                          <p:spTgt spid="5"/>
                                        </p:tgtEl>
                                        <p:attrNameLst>
                                          <p:attrName>style.visibility</p:attrName>
                                        </p:attrNameLst>
                                      </p:cBhvr>
                                      <p:to>
                                        <p:strVal val="hidden"/>
                                      </p:to>
                                    </p:set>
                                  </p:childTnLst>
                                </p:cTn>
                              </p:par>
                              <p:par>
                                <p:cTn id="587" presetID="12" presetClass="entr" presetSubtype="1" fill="hold" grpId="10" nodeType="withEffect">
                                  <p:stCondLst>
                                    <p:cond delay="500"/>
                                  </p:stCondLst>
                                  <p:childTnLst>
                                    <p:set>
                                      <p:cBhvr>
                                        <p:cTn id="588" dur="1" fill="hold">
                                          <p:stCondLst>
                                            <p:cond delay="0"/>
                                          </p:stCondLst>
                                        </p:cTn>
                                        <p:tgtEl>
                                          <p:spTgt spid="4"/>
                                        </p:tgtEl>
                                        <p:attrNameLst>
                                          <p:attrName>style.visibility</p:attrName>
                                        </p:attrNameLst>
                                      </p:cBhvr>
                                      <p:to>
                                        <p:strVal val="visible"/>
                                      </p:to>
                                    </p:set>
                                    <p:anim calcmode="lin" valueType="num">
                                      <p:cBhvr additive="base">
                                        <p:cTn id="589" dur="500"/>
                                        <p:tgtEl>
                                          <p:spTgt spid="4"/>
                                        </p:tgtEl>
                                        <p:attrNameLst>
                                          <p:attrName>ppt_y</p:attrName>
                                        </p:attrNameLst>
                                      </p:cBhvr>
                                      <p:tavLst>
                                        <p:tav tm="0">
                                          <p:val>
                                            <p:strVal val="#ppt_y-#ppt_h*1.125000"/>
                                          </p:val>
                                        </p:tav>
                                        <p:tav tm="100000">
                                          <p:val>
                                            <p:strVal val="#ppt_y"/>
                                          </p:val>
                                        </p:tav>
                                      </p:tavLst>
                                    </p:anim>
                                    <p:animEffect transition="in" filter="wipe(down)">
                                      <p:cBhvr>
                                        <p:cTn id="590" dur="500"/>
                                        <p:tgtEl>
                                          <p:spTgt spid="4"/>
                                        </p:tgtEl>
                                      </p:cBhvr>
                                    </p:animEffect>
                                  </p:childTnLst>
                                </p:cTn>
                              </p:par>
                            </p:childTnLst>
                          </p:cTn>
                        </p:par>
                        <p:par>
                          <p:cTn id="591" fill="hold">
                            <p:stCondLst>
                              <p:cond delay="59000"/>
                            </p:stCondLst>
                            <p:childTnLst>
                              <p:par>
                                <p:cTn id="592" presetID="12" presetClass="exit" presetSubtype="4" fill="hold" grpId="11" nodeType="afterEffect">
                                  <p:stCondLst>
                                    <p:cond delay="500"/>
                                  </p:stCondLst>
                                  <p:childTnLst>
                                    <p:anim calcmode="lin" valueType="num">
                                      <p:cBhvr additive="base">
                                        <p:cTn id="593" dur="500"/>
                                        <p:tgtEl>
                                          <p:spTgt spid="4"/>
                                        </p:tgtEl>
                                        <p:attrNameLst>
                                          <p:attrName>ppt_y</p:attrName>
                                        </p:attrNameLst>
                                      </p:cBhvr>
                                      <p:tavLst>
                                        <p:tav tm="0">
                                          <p:val>
                                            <p:strVal val="#ppt_y"/>
                                          </p:val>
                                        </p:tav>
                                        <p:tav tm="100000">
                                          <p:val>
                                            <p:strVal val="#ppt_y+#ppt_h*1.125000"/>
                                          </p:val>
                                        </p:tav>
                                      </p:tavLst>
                                    </p:anim>
                                    <p:animEffect transition="out" filter="wipe(down)">
                                      <p:cBhvr>
                                        <p:cTn id="594" dur="500"/>
                                        <p:tgtEl>
                                          <p:spTgt spid="4"/>
                                        </p:tgtEl>
                                      </p:cBhvr>
                                    </p:animEffect>
                                    <p:set>
                                      <p:cBhvr>
                                        <p:cTn id="595" dur="1" fill="hold">
                                          <p:stCondLst>
                                            <p:cond delay="499"/>
                                          </p:stCondLst>
                                        </p:cTn>
                                        <p:tgtEl>
                                          <p:spTgt spid="4"/>
                                        </p:tgtEl>
                                        <p:attrNameLst>
                                          <p:attrName>style.visibility</p:attrName>
                                        </p:attrNameLst>
                                      </p:cBhvr>
                                      <p:to>
                                        <p:strVal val="hidden"/>
                                      </p:to>
                                    </p:set>
                                  </p:childTnLst>
                                </p:cTn>
                              </p:par>
                              <p:par>
                                <p:cTn id="596" presetID="12" presetClass="entr" presetSubtype="1" fill="hold" grpId="11" nodeType="withEffect">
                                  <p:stCondLst>
                                    <p:cond delay="500"/>
                                  </p:stCondLst>
                                  <p:childTnLst>
                                    <p:set>
                                      <p:cBhvr>
                                        <p:cTn id="597" dur="1" fill="hold">
                                          <p:stCondLst>
                                            <p:cond delay="0"/>
                                          </p:stCondLst>
                                        </p:cTn>
                                        <p:tgtEl>
                                          <p:spTgt spid="3"/>
                                        </p:tgtEl>
                                        <p:attrNameLst>
                                          <p:attrName>style.visibility</p:attrName>
                                        </p:attrNameLst>
                                      </p:cBhvr>
                                      <p:to>
                                        <p:strVal val="visible"/>
                                      </p:to>
                                    </p:set>
                                    <p:anim calcmode="lin" valueType="num">
                                      <p:cBhvr additive="base">
                                        <p:cTn id="598" dur="500"/>
                                        <p:tgtEl>
                                          <p:spTgt spid="3"/>
                                        </p:tgtEl>
                                        <p:attrNameLst>
                                          <p:attrName>ppt_y</p:attrName>
                                        </p:attrNameLst>
                                      </p:cBhvr>
                                      <p:tavLst>
                                        <p:tav tm="0">
                                          <p:val>
                                            <p:strVal val="#ppt_y-#ppt_h*1.125000"/>
                                          </p:val>
                                        </p:tav>
                                        <p:tav tm="100000">
                                          <p:val>
                                            <p:strVal val="#ppt_y"/>
                                          </p:val>
                                        </p:tav>
                                      </p:tavLst>
                                    </p:anim>
                                    <p:animEffect transition="in" filter="wipe(down)">
                                      <p:cBhvr>
                                        <p:cTn id="59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 grpId="2"/>
      <p:bldP spid="3" grpId="3"/>
      <p:bldP spid="3" grpId="4"/>
      <p:bldP spid="3" grpId="5"/>
      <p:bldP spid="3" grpId="6"/>
      <p:bldP spid="3" grpId="7"/>
      <p:bldP spid="3" grpId="8"/>
      <p:bldP spid="3" grpId="9"/>
      <p:bldP spid="3" grpId="10"/>
      <p:bldP spid="3" grpId="11"/>
      <p:bldP spid="4" grpId="0"/>
      <p:bldP spid="4" grpId="1"/>
      <p:bldP spid="4" grpId="2"/>
      <p:bldP spid="4" grpId="3"/>
      <p:bldP spid="4" grpId="4"/>
      <p:bldP spid="4" grpId="5"/>
      <p:bldP spid="4" grpId="6"/>
      <p:bldP spid="4" grpId="7"/>
      <p:bldP spid="4" grpId="8"/>
      <p:bldP spid="4" grpId="9"/>
      <p:bldP spid="4" grpId="10"/>
      <p:bldP spid="4" grpId="11"/>
      <p:bldP spid="5" grpId="0"/>
      <p:bldP spid="5" grpId="1"/>
      <p:bldP spid="5" grpId="2"/>
      <p:bldP spid="5" grpId="3"/>
      <p:bldP spid="5" grpId="4"/>
      <p:bldP spid="5" grpId="5"/>
      <p:bldP spid="5" grpId="6"/>
      <p:bldP spid="5" grpId="7"/>
      <p:bldP spid="5" grpId="8"/>
      <p:bldP spid="5" grpId="9"/>
      <p:bldP spid="5" grpId="10"/>
      <p:bldP spid="5" grpId="11"/>
      <p:bldP spid="6" grpId="0"/>
      <p:bldP spid="6" grpId="1"/>
      <p:bldP spid="6" grpId="2"/>
      <p:bldP spid="6" grpId="3"/>
      <p:bldP spid="6" grpId="4"/>
      <p:bldP spid="6" grpId="5"/>
      <p:bldP spid="6" grpId="6"/>
      <p:bldP spid="6" grpId="7"/>
      <p:bldP spid="6" grpId="8"/>
      <p:bldP spid="6" grpId="9"/>
      <p:bldP spid="6" grpId="10"/>
      <p:bldP spid="6" grpId="11"/>
      <p:bldP spid="7" grpId="0"/>
      <p:bldP spid="7" grpId="1"/>
      <p:bldP spid="7" grpId="2"/>
      <p:bldP spid="7" grpId="3"/>
      <p:bldP spid="7" grpId="4"/>
      <p:bldP spid="7" grpId="5"/>
      <p:bldP spid="7" grpId="6"/>
      <p:bldP spid="7" grpId="7"/>
      <p:bldP spid="7" grpId="8"/>
      <p:bldP spid="7" grpId="9"/>
      <p:bldP spid="7" grpId="10"/>
      <p:bldP spid="7" grpId="11"/>
      <p:bldP spid="8" grpId="0"/>
      <p:bldP spid="8" grpId="1"/>
      <p:bldP spid="8" grpId="2"/>
      <p:bldP spid="8" grpId="3"/>
      <p:bldP spid="8" grpId="4"/>
      <p:bldP spid="8" grpId="5"/>
      <p:bldP spid="8" grpId="6"/>
      <p:bldP spid="8" grpId="7"/>
      <p:bldP spid="8" grpId="8"/>
      <p:bldP spid="8" grpId="9"/>
      <p:bldP spid="8" grpId="10"/>
      <p:bldP spid="8" grpId="11"/>
      <p:bldP spid="9" grpId="0"/>
      <p:bldP spid="9" grpId="1"/>
      <p:bldP spid="9" grpId="2"/>
      <p:bldP spid="9" grpId="3"/>
      <p:bldP spid="9" grpId="4"/>
      <p:bldP spid="9" grpId="5"/>
      <p:bldP spid="9" grpId="6"/>
      <p:bldP spid="9" grpId="7"/>
      <p:bldP spid="9" grpId="8"/>
      <p:bldP spid="9" grpId="9"/>
      <p:bldP spid="9" grpId="10"/>
      <p:bldP spid="9" grpId="11"/>
      <p:bldP spid="10" grpId="0"/>
      <p:bldP spid="10" grpId="1"/>
      <p:bldP spid="10" grpId="2"/>
      <p:bldP spid="10" grpId="3"/>
      <p:bldP spid="10" grpId="4"/>
      <p:bldP spid="10" grpId="5"/>
      <p:bldP spid="10" grpId="6"/>
      <p:bldP spid="10" grpId="7"/>
      <p:bldP spid="10" grpId="8"/>
      <p:bldP spid="10" grpId="9"/>
      <p:bldP spid="10" grpId="10"/>
      <p:bldP spid="10" grpId="11"/>
      <p:bldP spid="11" grpId="0"/>
      <p:bldP spid="11" grpId="1"/>
      <p:bldP spid="11" grpId="2"/>
      <p:bldP spid="11" grpId="3"/>
      <p:bldP spid="11" grpId="4"/>
      <p:bldP spid="11" grpId="5"/>
      <p:bldP spid="11" grpId="6"/>
      <p:bldP spid="11" grpId="7"/>
      <p:bldP spid="11" grpId="8"/>
      <p:bldP spid="11" grpId="9"/>
      <p:bldP spid="11" grpId="10"/>
      <p:bldP spid="11" grpId="11"/>
      <p:bldP spid="12" grpId="0"/>
      <p:bldP spid="12" grpId="1"/>
      <p:bldP spid="12" grpId="2"/>
      <p:bldP spid="12" grpId="3"/>
      <p:bldP spid="12" grpId="4"/>
      <p:bldP spid="12" grpId="5"/>
      <p:bldP spid="12" grpId="6"/>
      <p:bldP spid="12" grpId="7"/>
      <p:bldP spid="12" grpId="8"/>
      <p:bldP spid="12" grpId="9"/>
      <p:bldP spid="12" grpId="10"/>
      <p:bldP spid="12" grpId="11"/>
      <p:bldP spid="13" grpId="0"/>
      <p:bldP spid="13" grpId="1"/>
      <p:bldP spid="14" grpId="0"/>
      <p:bldP spid="14" grpId="1"/>
      <p:bldP spid="15" grpId="0"/>
      <p:bldP spid="15" grpId="1"/>
      <p:bldP spid="16" grpId="0"/>
      <p:bldP spid="16" grpId="1"/>
      <p:bldP spid="17" grpId="0"/>
      <p:bldP spid="17" grpId="1"/>
      <p:bldP spid="18" grpId="0"/>
      <p:bldP spid="18" grpId="1"/>
      <p:bldP spid="19" grpId="0" build="p">
        <p:tmplLst>
          <p:tmpl lvl="1">
            <p:tnLst>
              <p:par>
                <p:cTn presetID="12" presetClass="exit" presetSubtype="4" fill="hold" nodeType="withEffect">
                  <p:stCondLst>
                    <p:cond delay="500"/>
                  </p:stCondLst>
                  <p:childTnLst>
                    <p:anim calcmode="lin" valueType="num">
                      <p:cBhvr additive="base">
                        <p:cTn dur="500"/>
                        <p:tgtEl>
                          <p:spTgt spid="19"/>
                        </p:tgtEl>
                        <p:attrNameLst>
                          <p:attrName>ppt_y</p:attrName>
                        </p:attrNameLst>
                      </p:cBhvr>
                      <p:tavLst>
                        <p:tav tm="0">
                          <p:val>
                            <p:strVal val="#ppt_y"/>
                          </p:val>
                        </p:tav>
                        <p:tav tm="100000">
                          <p:val>
                            <p:strVal val="#ppt_y+#ppt_h*1.125000"/>
                          </p:val>
                        </p:tav>
                      </p:tavLst>
                    </p:anim>
                    <p:animEffect transition="out" filter="wipe(down)">
                      <p:cBhvr>
                        <p:cTn dur="500"/>
                        <p:tgtEl>
                          <p:spTgt spid="19"/>
                        </p:tgtEl>
                      </p:cBhvr>
                    </p:animEffect>
                    <p:set>
                      <p:cBhvr>
                        <p:cTn dur="1" fill="hold">
                          <p:stCondLst>
                            <p:cond delay="499"/>
                          </p:stCondLst>
                        </p:cTn>
                        <p:tgtEl>
                          <p:spTgt spid="19"/>
                        </p:tgtEl>
                        <p:attrNameLst>
                          <p:attrName>style.visibility</p:attrName>
                        </p:attrNameLst>
                      </p:cBhvr>
                      <p:to>
                        <p:strVal val="hidden"/>
                      </p:to>
                    </p:set>
                  </p:childTnLst>
                </p:cTn>
              </p:par>
            </p:tnLst>
          </p:tmpl>
        </p:tmplLst>
      </p:bldP>
      <p:bldP spid="20" grpId="0" build="p">
        <p:tmplLst>
          <p:tmpl lvl="1">
            <p:tnLst>
              <p:par>
                <p:cTn presetID="12" presetClass="entr" presetSubtype="1" fill="hold" nodeType="withEffect">
                  <p:stCondLst>
                    <p:cond delay="50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p:tgtEl>
                          <p:spTgt spid="20"/>
                        </p:tgtEl>
                        <p:attrNameLst>
                          <p:attrName>ppt_y</p:attrName>
                        </p:attrNameLst>
                      </p:cBhvr>
                      <p:tavLst>
                        <p:tav tm="0">
                          <p:val>
                            <p:strVal val="#ppt_y-#ppt_h*1.125000"/>
                          </p:val>
                        </p:tav>
                        <p:tav tm="100000">
                          <p:val>
                            <p:strVal val="#ppt_y"/>
                          </p:val>
                        </p:tav>
                      </p:tavLst>
                    </p:anim>
                    <p:animEffect transition="in" filter="wipe(down)">
                      <p:cBhvr>
                        <p:cTn dur="500"/>
                        <p:tgtEl>
                          <p:spTgt spid="20"/>
                        </p:tgtEl>
                      </p:cBhvr>
                    </p:animEffect>
                  </p:childTnLst>
                </p:cTn>
              </p:par>
            </p:tnLst>
          </p:tmpl>
        </p:tmplLst>
      </p:bldP>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ontent 2 Column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5F516FD-E4AF-4BA2-902A-DA4674655726}"/>
              </a:ext>
              <a:ext uri="{C183D7F6-B498-43B3-948B-1728B52AA6E4}">
                <adec:decorative xmlns:adec="http://schemas.microsoft.com/office/drawing/2017/decorative" xmlns="" val="1"/>
              </a:ext>
            </a:extLst>
          </p:cNvPr>
          <p:cNvSpPr/>
          <p:nvPr userDrawn="1"/>
        </p:nvSpPr>
        <p:spPr>
          <a:xfrm>
            <a:off x="0" y="1"/>
            <a:ext cx="9144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07F0F480-E13D-4322-ADF4-56769DC5AFF3}"/>
              </a:ext>
            </a:extLst>
          </p:cNvPr>
          <p:cNvSpPr>
            <a:spLocks noGrp="1"/>
          </p:cNvSpPr>
          <p:nvPr>
            <p:ph type="title" hasCustomPrompt="1"/>
          </p:nvPr>
        </p:nvSpPr>
        <p:spPr>
          <a:xfrm>
            <a:off x="937260" y="190500"/>
            <a:ext cx="7527219" cy="773776"/>
          </a:xfrm>
        </p:spPr>
        <p:txBody>
          <a:bodyPr rtlCol="0" anchor="ctr"/>
          <a:lstStyle>
            <a:lvl1pPr algn="r">
              <a:lnSpc>
                <a:spcPct val="100000"/>
              </a:lnSpc>
              <a:defRPr spc="-15" baseline="0">
                <a:solidFill>
                  <a:schemeClr val="bg1"/>
                </a:solidFill>
              </a:defRPr>
            </a:lvl1pPr>
          </a:lstStyle>
          <a:p>
            <a:pPr rtl="0"/>
            <a:r>
              <a:rPr lang="en-GB" noProof="0"/>
              <a:t>Click to add title</a:t>
            </a:r>
          </a:p>
        </p:txBody>
      </p:sp>
      <p:sp>
        <p:nvSpPr>
          <p:cNvPr id="12" name="Text Placeholder 30">
            <a:extLst>
              <a:ext uri="{FF2B5EF4-FFF2-40B4-BE49-F238E27FC236}">
                <a16:creationId xmlns:a16="http://schemas.microsoft.com/office/drawing/2014/main" id="{7F0BA818-CA3B-46FD-9A79-7BDC1D9CA710}"/>
              </a:ext>
            </a:extLst>
          </p:cNvPr>
          <p:cNvSpPr>
            <a:spLocks noGrp="1"/>
          </p:cNvSpPr>
          <p:nvPr>
            <p:ph type="body" sz="quarter" idx="14" hasCustomPrompt="1"/>
          </p:nvPr>
        </p:nvSpPr>
        <p:spPr>
          <a:xfrm>
            <a:off x="906932" y="1764139"/>
            <a:ext cx="3567536" cy="597604"/>
          </a:xfrm>
          <a:prstGeom prst="rect">
            <a:avLst/>
          </a:prstGeom>
        </p:spPr>
        <p:txBody>
          <a:bodyPr rtlCol="0"/>
          <a:lstStyle>
            <a:lvl1pPr marL="0" indent="0">
              <a:buNone/>
              <a:defRPr sz="1800" b="1">
                <a:solidFill>
                  <a:schemeClr val="accent2"/>
                </a:solidFill>
              </a:defRPr>
            </a:lvl1pPr>
          </a:lstStyle>
          <a:p>
            <a:pPr lvl="0" rtl="0"/>
            <a:r>
              <a:rPr lang="en-GB" noProof="0"/>
              <a:t>Click to add subtitle</a:t>
            </a:r>
          </a:p>
        </p:txBody>
      </p:sp>
      <p:sp>
        <p:nvSpPr>
          <p:cNvPr id="17" name="Text Placeholder 15">
            <a:extLst>
              <a:ext uri="{FF2B5EF4-FFF2-40B4-BE49-F238E27FC236}">
                <a16:creationId xmlns:a16="http://schemas.microsoft.com/office/drawing/2014/main" id="{4EAD007E-B9BB-4C9F-BDC8-127A77F0F96D}"/>
              </a:ext>
            </a:extLst>
          </p:cNvPr>
          <p:cNvSpPr>
            <a:spLocks noGrp="1"/>
          </p:cNvSpPr>
          <p:nvPr>
            <p:ph type="body" sz="quarter" idx="17" hasCustomPrompt="1"/>
          </p:nvPr>
        </p:nvSpPr>
        <p:spPr>
          <a:xfrm>
            <a:off x="906932" y="2374900"/>
            <a:ext cx="3567536" cy="3365500"/>
          </a:xfrm>
        </p:spPr>
        <p:txBody>
          <a:bodyPr rtlCol="0">
            <a:normAutofit/>
          </a:bodyPr>
          <a:lstStyle>
            <a:lvl1pPr>
              <a:defRPr sz="1500"/>
            </a:lvl1pPr>
          </a:lstStyle>
          <a:p>
            <a:pPr lvl="0" rtl="0"/>
            <a:r>
              <a:rPr lang="en-GB" noProof="0"/>
              <a:t>Click to add text</a:t>
            </a:r>
          </a:p>
        </p:txBody>
      </p:sp>
      <p:sp>
        <p:nvSpPr>
          <p:cNvPr id="14" name="Text Placeholder 30">
            <a:extLst>
              <a:ext uri="{FF2B5EF4-FFF2-40B4-BE49-F238E27FC236}">
                <a16:creationId xmlns:a16="http://schemas.microsoft.com/office/drawing/2014/main" id="{9ECBA1DE-781A-4AA7-86CA-0EBE52A9B417}"/>
              </a:ext>
            </a:extLst>
          </p:cNvPr>
          <p:cNvSpPr>
            <a:spLocks noGrp="1"/>
          </p:cNvSpPr>
          <p:nvPr>
            <p:ph type="body" sz="quarter" idx="16" hasCustomPrompt="1"/>
          </p:nvPr>
        </p:nvSpPr>
        <p:spPr>
          <a:xfrm>
            <a:off x="4693100" y="1764031"/>
            <a:ext cx="3567536" cy="597604"/>
          </a:xfrm>
          <a:prstGeom prst="rect">
            <a:avLst/>
          </a:prstGeom>
        </p:spPr>
        <p:txBody>
          <a:bodyPr rtlCol="0"/>
          <a:lstStyle>
            <a:lvl1pPr marL="0" indent="0">
              <a:buNone/>
              <a:defRPr sz="1800" b="1">
                <a:solidFill>
                  <a:schemeClr val="accent2"/>
                </a:solidFill>
              </a:defRPr>
            </a:lvl1pPr>
          </a:lstStyle>
          <a:p>
            <a:pPr lvl="0" rtl="0"/>
            <a:r>
              <a:rPr lang="en-GB" noProof="0"/>
              <a:t>Click to add subtitle</a:t>
            </a:r>
          </a:p>
        </p:txBody>
      </p:sp>
      <p:sp>
        <p:nvSpPr>
          <p:cNvPr id="18" name="Text Placeholder 15">
            <a:extLst>
              <a:ext uri="{FF2B5EF4-FFF2-40B4-BE49-F238E27FC236}">
                <a16:creationId xmlns:a16="http://schemas.microsoft.com/office/drawing/2014/main" id="{53A9CA10-3BBC-41E7-A34E-C6CCFEC8205E}"/>
              </a:ext>
            </a:extLst>
          </p:cNvPr>
          <p:cNvSpPr>
            <a:spLocks noGrp="1"/>
          </p:cNvSpPr>
          <p:nvPr>
            <p:ph type="body" sz="quarter" idx="18" hasCustomPrompt="1"/>
          </p:nvPr>
        </p:nvSpPr>
        <p:spPr>
          <a:xfrm>
            <a:off x="4693100" y="2374900"/>
            <a:ext cx="3567536" cy="3365500"/>
          </a:xfrm>
        </p:spPr>
        <p:txBody>
          <a:bodyPr rtlCol="0">
            <a:normAutofit/>
          </a:bodyPr>
          <a:lstStyle>
            <a:lvl1pPr>
              <a:defRPr sz="1500"/>
            </a:lvl1pPr>
          </a:lstStyle>
          <a:p>
            <a:pPr lvl="0" rtl="0"/>
            <a:r>
              <a:rPr lang="en-GB" noProof="0"/>
              <a:t>Click to add text</a:t>
            </a:r>
          </a:p>
        </p:txBody>
      </p:sp>
      <p:sp>
        <p:nvSpPr>
          <p:cNvPr id="6" name="Footer Placeholder 4">
            <a:extLst>
              <a:ext uri="{FF2B5EF4-FFF2-40B4-BE49-F238E27FC236}">
                <a16:creationId xmlns:a16="http://schemas.microsoft.com/office/drawing/2014/main" id="{27F3D4E9-1171-434D-AA71-EA27F72E0D99}"/>
              </a:ext>
            </a:extLst>
          </p:cNvPr>
          <p:cNvSpPr>
            <a:spLocks noGrp="1"/>
          </p:cNvSpPr>
          <p:nvPr>
            <p:ph type="ftr" sz="quarter" idx="11"/>
          </p:nvPr>
        </p:nvSpPr>
        <p:spPr>
          <a:xfrm>
            <a:off x="150876" y="6356351"/>
            <a:ext cx="3627882" cy="365125"/>
          </a:xfrm>
        </p:spPr>
        <p:txBody>
          <a:bodyPr rtlCol="0"/>
          <a:lstStyle/>
          <a:p>
            <a:pPr algn="l" defTabSz="685800">
              <a:defRPr/>
            </a:pPr>
            <a:r>
              <a:rPr lang="en-GB" sz="788">
                <a:solidFill>
                  <a:prstClr val="black"/>
                </a:solidFill>
                <a:latin typeface="Avenir Next LT Pro"/>
              </a:rPr>
              <a:t>Presentation title</a:t>
            </a:r>
          </a:p>
        </p:txBody>
      </p:sp>
      <p:sp>
        <p:nvSpPr>
          <p:cNvPr id="7" name="Date Placeholder 3">
            <a:extLst>
              <a:ext uri="{FF2B5EF4-FFF2-40B4-BE49-F238E27FC236}">
                <a16:creationId xmlns:a16="http://schemas.microsoft.com/office/drawing/2014/main" id="{57A29A0D-15CB-4460-9435-7E7D645346A5}"/>
              </a:ext>
            </a:extLst>
          </p:cNvPr>
          <p:cNvSpPr>
            <a:spLocks noGrp="1"/>
          </p:cNvSpPr>
          <p:nvPr>
            <p:ph type="dt" sz="half" idx="10"/>
          </p:nvPr>
        </p:nvSpPr>
        <p:spPr>
          <a:xfrm>
            <a:off x="5260086" y="6355081"/>
            <a:ext cx="3264408" cy="365125"/>
          </a:xfrm>
        </p:spPr>
        <p:txBody>
          <a:bodyPr rtlCol="0"/>
          <a:lstStyle>
            <a:lvl1pPr>
              <a:defRPr/>
            </a:lvl1pPr>
          </a:lstStyle>
          <a:p>
            <a:pPr rtl="0">
              <a:defRPr/>
            </a:pPr>
            <a:r>
              <a:rPr lang="en-GB" noProof="0">
                <a:solidFill>
                  <a:prstClr val="black"/>
                </a:solidFill>
              </a:rPr>
              <a:t>20XX</a:t>
            </a:r>
          </a:p>
        </p:txBody>
      </p:sp>
      <p:sp>
        <p:nvSpPr>
          <p:cNvPr id="8" name="Slide Number Placeholder 5">
            <a:extLst>
              <a:ext uri="{FF2B5EF4-FFF2-40B4-BE49-F238E27FC236}">
                <a16:creationId xmlns:a16="http://schemas.microsoft.com/office/drawing/2014/main" id="{8B6F95C2-7834-44D3-B93B-79D944E1283C}"/>
              </a:ext>
            </a:extLst>
          </p:cNvPr>
          <p:cNvSpPr>
            <a:spLocks noGrp="1"/>
          </p:cNvSpPr>
          <p:nvPr>
            <p:ph type="sldNum" sz="quarter" idx="12"/>
          </p:nvPr>
        </p:nvSpPr>
        <p:spPr>
          <a:xfrm>
            <a:off x="8524494" y="6356351"/>
            <a:ext cx="473202" cy="365125"/>
          </a:xfrm>
        </p:spPr>
        <p:txBody>
          <a:bodyPr rtlCol="0"/>
          <a:lstStyle/>
          <a:p>
            <a:pPr defTabSz="685800">
              <a:defRPr/>
            </a:pPr>
            <a:fld id="{06B786C7-B8F9-4072-AAAA-17258464D730}" type="slidenum">
              <a:rPr lang="en-GB" sz="788" smtClean="0">
                <a:solidFill>
                  <a:prstClr val="black"/>
                </a:solidFill>
                <a:latin typeface="Avenir Next LT Pro"/>
              </a:rPr>
              <a:pPr defTabSz="685800">
                <a:defRPr/>
              </a:pPr>
              <a:t>‹#›</a:t>
            </a:fld>
            <a:endParaRPr lang="en-GB" sz="788">
              <a:solidFill>
                <a:prstClr val="black"/>
              </a:solidFill>
              <a:latin typeface="Avenir Next LT Pro"/>
            </a:endParaRPr>
          </a:p>
        </p:txBody>
      </p:sp>
    </p:spTree>
    <p:extLst>
      <p:ext uri="{BB962C8B-B14F-4D97-AF65-F5344CB8AC3E}">
        <p14:creationId xmlns:p14="http://schemas.microsoft.com/office/powerpoint/2010/main" val="8243742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853B3C9F-5976-4FBB-A0C1-7E2A63E39A69}" type="datetimeFigureOut">
              <a:rPr lang="en-GB" smtClean="0"/>
              <a:t>11/06/2024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FE27C09-6D8F-4A20-A6E5-6FF59B2D4DBF}" type="slidenum">
              <a:rPr lang="en-GB" smtClean="0"/>
              <a:t>‹#›</a:t>
            </a:fld>
            <a:endParaRPr lang="en-GB"/>
          </a:p>
        </p:txBody>
      </p:sp>
    </p:spTree>
    <p:extLst>
      <p:ext uri="{BB962C8B-B14F-4D97-AF65-F5344CB8AC3E}">
        <p14:creationId xmlns:p14="http://schemas.microsoft.com/office/powerpoint/2010/main" val="18683600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Quote">
    <p:spTree>
      <p:nvGrpSpPr>
        <p:cNvPr id="1" name=""/>
        <p:cNvGrpSpPr/>
        <p:nvPr/>
      </p:nvGrpSpPr>
      <p:grpSpPr>
        <a:xfrm>
          <a:off x="0" y="0"/>
          <a:ext cx="0" cy="0"/>
          <a:chOff x="0" y="0"/>
          <a:chExt cx="0" cy="0"/>
        </a:xfrm>
      </p:grpSpPr>
      <p:sp>
        <p:nvSpPr>
          <p:cNvPr id="26" name="Picture Placeholder 22">
            <a:extLst>
              <a:ext uri="{FF2B5EF4-FFF2-40B4-BE49-F238E27FC236}">
                <a16:creationId xmlns:a16="http://schemas.microsoft.com/office/drawing/2014/main" id="{AD3C5B21-C400-4C50-8684-59543CDC43F2}"/>
              </a:ext>
            </a:extLst>
          </p:cNvPr>
          <p:cNvSpPr>
            <a:spLocks noGrp="1"/>
          </p:cNvSpPr>
          <p:nvPr>
            <p:ph type="pic" sz="quarter" idx="13" hasCustomPrompt="1"/>
          </p:nvPr>
        </p:nvSpPr>
        <p:spPr>
          <a:xfrm>
            <a:off x="-2" y="0"/>
            <a:ext cx="9144000" cy="6858000"/>
          </a:xfrm>
          <a:noFill/>
        </p:spPr>
        <p:txBody>
          <a:bodyPr rtlCol="0"/>
          <a:lstStyle>
            <a:lvl1pPr marL="0" indent="0" algn="ctr">
              <a:buNone/>
              <a:defRPr/>
            </a:lvl1pPr>
          </a:lstStyle>
          <a:p>
            <a:pPr rtl="0"/>
            <a:r>
              <a:rPr lang="en-GB" noProof="0"/>
              <a:t>Click to add photo</a:t>
            </a:r>
          </a:p>
        </p:txBody>
      </p:sp>
      <p:sp>
        <p:nvSpPr>
          <p:cNvPr id="17" name="Title 1">
            <a:extLst>
              <a:ext uri="{FF2B5EF4-FFF2-40B4-BE49-F238E27FC236}">
                <a16:creationId xmlns:a16="http://schemas.microsoft.com/office/drawing/2014/main" id="{F81B040C-8943-4433-BFE9-AFB1F7C9ED4F}"/>
              </a:ext>
            </a:extLst>
          </p:cNvPr>
          <p:cNvSpPr>
            <a:spLocks noGrp="1"/>
          </p:cNvSpPr>
          <p:nvPr>
            <p:ph type="ctrTitle"/>
          </p:nvPr>
        </p:nvSpPr>
        <p:spPr>
          <a:xfrm>
            <a:off x="883227" y="-2"/>
            <a:ext cx="8260773" cy="4100947"/>
          </a:xfrm>
          <a:gradFill>
            <a:gsLst>
              <a:gs pos="77000">
                <a:srgbClr val="000000">
                  <a:alpha val="30000"/>
                </a:srgbClr>
              </a:gs>
              <a:gs pos="38000">
                <a:srgbClr val="000000">
                  <a:alpha val="20000"/>
                </a:srgbClr>
              </a:gs>
              <a:gs pos="0">
                <a:srgbClr val="000000">
                  <a:alpha val="0"/>
                </a:srgbClr>
              </a:gs>
              <a:gs pos="20000">
                <a:srgbClr val="000000">
                  <a:alpha val="0"/>
                </a:srgbClr>
              </a:gs>
              <a:gs pos="100000">
                <a:srgbClr val="000000">
                  <a:alpha val="30000"/>
                </a:srgbClr>
              </a:gs>
            </a:gsLst>
            <a:lin ang="21594000" scaled="0"/>
          </a:gradFill>
        </p:spPr>
        <p:txBody>
          <a:bodyPr rIns="731520" rtlCol="0">
            <a:normAutofit/>
          </a:bodyPr>
          <a:lstStyle>
            <a:lvl1pPr algn="r">
              <a:defRPr sz="4500">
                <a:solidFill>
                  <a:schemeClr val="bg1"/>
                </a:solidFill>
              </a:defRPr>
            </a:lvl1pPr>
          </a:lstStyle>
          <a:p>
            <a:pPr algn="r" rtl="0"/>
            <a:r>
              <a:rPr lang="en-GB" noProof="0">
                <a:solidFill>
                  <a:srgbClr val="FFFFFF"/>
                </a:solidFill>
                <a:effectLst>
                  <a:outerShdw blurRad="38100" dist="38100" dir="2700000" algn="tl">
                    <a:srgbClr val="000000">
                      <a:alpha val="43137"/>
                    </a:srgbClr>
                  </a:outerShdw>
                </a:effectLst>
              </a:rPr>
              <a:t>Click to edit Master title style</a:t>
            </a:r>
          </a:p>
        </p:txBody>
      </p:sp>
      <p:sp>
        <p:nvSpPr>
          <p:cNvPr id="18" name="Subtitle 2">
            <a:extLst>
              <a:ext uri="{FF2B5EF4-FFF2-40B4-BE49-F238E27FC236}">
                <a16:creationId xmlns:a16="http://schemas.microsoft.com/office/drawing/2014/main" id="{741A6711-44B3-4723-90E5-802B2DBD8616}"/>
              </a:ext>
            </a:extLst>
          </p:cNvPr>
          <p:cNvSpPr>
            <a:spLocks noGrp="1"/>
          </p:cNvSpPr>
          <p:nvPr>
            <p:ph type="subTitle" idx="1"/>
          </p:nvPr>
        </p:nvSpPr>
        <p:spPr>
          <a:xfrm>
            <a:off x="2431473" y="4089656"/>
            <a:ext cx="6712526" cy="2796566"/>
          </a:xfrm>
          <a:gradFill>
            <a:gsLst>
              <a:gs pos="77000">
                <a:srgbClr val="000000">
                  <a:alpha val="30000"/>
                </a:srgbClr>
              </a:gs>
              <a:gs pos="33000">
                <a:srgbClr val="000000">
                  <a:alpha val="20000"/>
                </a:srgbClr>
              </a:gs>
              <a:gs pos="0">
                <a:srgbClr val="000000">
                  <a:alpha val="0"/>
                </a:srgbClr>
              </a:gs>
              <a:gs pos="100000">
                <a:srgbClr val="000000">
                  <a:alpha val="30000"/>
                </a:srgbClr>
              </a:gs>
            </a:gsLst>
            <a:lin ang="21594000" scaled="0"/>
          </a:gradFill>
        </p:spPr>
        <p:txBody>
          <a:bodyPr tIns="640080" rIns="731520" rtlCol="0" anchor="t">
            <a:normAutofit/>
          </a:bodyPr>
          <a:lstStyle>
            <a:lvl1pPr marL="0" indent="0" algn="r">
              <a:buNone/>
              <a:defRPr sz="2100" b="1" baseline="0">
                <a:solidFill>
                  <a:schemeClr val="bg1"/>
                </a:solidFill>
              </a:defRPr>
            </a:lvl1pPr>
          </a:lstStyle>
          <a:p>
            <a:pPr algn="r" rtl="0"/>
            <a:r>
              <a:rPr lang="en-GB" noProof="0">
                <a:solidFill>
                  <a:srgbClr val="FFFFFF"/>
                </a:solidFill>
                <a:effectLst>
                  <a:outerShdw blurRad="38100" dist="38100" dir="2700000" algn="tl">
                    <a:srgbClr val="000000">
                      <a:alpha val="43137"/>
                    </a:srgbClr>
                  </a:outerShdw>
                </a:effectLst>
              </a:rPr>
              <a:t>Click to edit Master subtitle style</a:t>
            </a:r>
          </a:p>
        </p:txBody>
      </p:sp>
      <p:sp>
        <p:nvSpPr>
          <p:cNvPr id="19" name="Footer Placeholder 4">
            <a:extLst>
              <a:ext uri="{FF2B5EF4-FFF2-40B4-BE49-F238E27FC236}">
                <a16:creationId xmlns:a16="http://schemas.microsoft.com/office/drawing/2014/main" id="{B79A2161-66FE-4C11-AD83-5824307CBD6F}"/>
              </a:ext>
            </a:extLst>
          </p:cNvPr>
          <p:cNvSpPr>
            <a:spLocks noGrp="1"/>
          </p:cNvSpPr>
          <p:nvPr>
            <p:ph type="ftr" sz="quarter" idx="11"/>
          </p:nvPr>
        </p:nvSpPr>
        <p:spPr>
          <a:xfrm>
            <a:off x="150876" y="6356351"/>
            <a:ext cx="3627882" cy="365125"/>
          </a:xfrm>
        </p:spPr>
        <p:txBody>
          <a:bodyPr rtlCol="0"/>
          <a:lstStyle>
            <a:lvl1pPr>
              <a:defRPr>
                <a:solidFill>
                  <a:schemeClr val="bg1"/>
                </a:solidFill>
              </a:defRPr>
            </a:lvl1pPr>
          </a:lstStyle>
          <a:p>
            <a:pPr rtl="0">
              <a:defRPr/>
            </a:pPr>
            <a:r>
              <a:rPr lang="en-GB" noProof="0">
                <a:effectLst>
                  <a:outerShdw blurRad="38100" dist="38100" dir="2700000" algn="tl">
                    <a:srgbClr val="000000">
                      <a:alpha val="43137"/>
                    </a:srgbClr>
                  </a:outerShdw>
                </a:effectLst>
              </a:rPr>
              <a:t>Presentation title</a:t>
            </a:r>
          </a:p>
        </p:txBody>
      </p:sp>
      <p:sp>
        <p:nvSpPr>
          <p:cNvPr id="20" name="Date Placeholder 3">
            <a:extLst>
              <a:ext uri="{FF2B5EF4-FFF2-40B4-BE49-F238E27FC236}">
                <a16:creationId xmlns:a16="http://schemas.microsoft.com/office/drawing/2014/main" id="{91399727-F37D-4748-90E8-B5B6F5312FF1}"/>
              </a:ext>
            </a:extLst>
          </p:cNvPr>
          <p:cNvSpPr>
            <a:spLocks noGrp="1"/>
          </p:cNvSpPr>
          <p:nvPr>
            <p:ph type="dt" sz="half" idx="10"/>
          </p:nvPr>
        </p:nvSpPr>
        <p:spPr>
          <a:xfrm>
            <a:off x="5260086" y="6355081"/>
            <a:ext cx="3264408" cy="365125"/>
          </a:xfrm>
        </p:spPr>
        <p:txBody>
          <a:bodyPr rtlCol="0"/>
          <a:lstStyle>
            <a:lvl1pPr>
              <a:defRPr>
                <a:solidFill>
                  <a:schemeClr val="bg1"/>
                </a:solidFill>
              </a:defRPr>
            </a:lvl1pPr>
          </a:lstStyle>
          <a:p>
            <a:pPr rtl="0">
              <a:defRPr/>
            </a:pPr>
            <a:r>
              <a:rPr lang="en-GB" noProof="0">
                <a:effectLst>
                  <a:outerShdw blurRad="38100" dist="38100" dir="2700000" algn="tl">
                    <a:srgbClr val="000000">
                      <a:alpha val="43137"/>
                    </a:srgbClr>
                  </a:outerShdw>
                </a:effectLst>
              </a:rPr>
              <a:t>20XX</a:t>
            </a:r>
          </a:p>
        </p:txBody>
      </p:sp>
      <p:sp>
        <p:nvSpPr>
          <p:cNvPr id="21" name="Slide Number Placeholder 5">
            <a:extLst>
              <a:ext uri="{FF2B5EF4-FFF2-40B4-BE49-F238E27FC236}">
                <a16:creationId xmlns:a16="http://schemas.microsoft.com/office/drawing/2014/main" id="{B9DE4FD1-0950-4A6A-8167-F0E9C622D106}"/>
              </a:ext>
            </a:extLst>
          </p:cNvPr>
          <p:cNvSpPr>
            <a:spLocks noGrp="1"/>
          </p:cNvSpPr>
          <p:nvPr>
            <p:ph type="sldNum" sz="quarter" idx="12"/>
          </p:nvPr>
        </p:nvSpPr>
        <p:spPr>
          <a:xfrm>
            <a:off x="8524494" y="6356351"/>
            <a:ext cx="473202" cy="365125"/>
          </a:xfrm>
        </p:spPr>
        <p:txBody>
          <a:bodyPr rtlCol="0"/>
          <a:lstStyle>
            <a:lvl1pPr>
              <a:defRPr>
                <a:solidFill>
                  <a:schemeClr val="bg1"/>
                </a:solidFill>
              </a:defRPr>
            </a:lvl1pPr>
          </a:lstStyle>
          <a:p>
            <a:pPr rtl="0">
              <a:defRPr/>
            </a:pPr>
            <a:fld id="{CD6D940D-6D44-4DF9-9322-B4B11F7EDCD0}" type="slidenum">
              <a:rPr lang="en-GB" noProof="0" smtClean="0">
                <a:effectLst>
                  <a:outerShdw blurRad="38100" dist="38100" dir="2700000" algn="tl">
                    <a:srgbClr val="000000">
                      <a:alpha val="43137"/>
                    </a:srgbClr>
                  </a:outerShdw>
                </a:effectLst>
              </a:rPr>
              <a:pPr>
                <a:defRPr/>
              </a:pPr>
              <a:t>‹#›</a:t>
            </a:fld>
            <a:endParaRPr lang="en-GB" noProof="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211070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67545" y="0"/>
            <a:ext cx="7576456" cy="908720"/>
          </a:xfrm>
        </p:spPr>
        <p:txBody>
          <a:bodyPr/>
          <a:lstStyle>
            <a:lvl1pPr algn="ctr">
              <a:defRPr b="1">
                <a:solidFill>
                  <a:schemeClr val="bg1"/>
                </a:solidFill>
              </a:defRPr>
            </a:lvl1pPr>
          </a:lstStyle>
          <a:p>
            <a:r>
              <a:rPr lang="en-US" dirty="0"/>
              <a:t>Arial font size 32</a:t>
            </a:r>
            <a:endParaRPr lang="en-GB" dirty="0"/>
          </a:p>
        </p:txBody>
      </p:sp>
      <p:sp>
        <p:nvSpPr>
          <p:cNvPr id="9" name="Text Placeholder 8"/>
          <p:cNvSpPr>
            <a:spLocks noGrp="1"/>
          </p:cNvSpPr>
          <p:nvPr>
            <p:ph type="body" sz="quarter" idx="10" hasCustomPrompt="1"/>
          </p:nvPr>
        </p:nvSpPr>
        <p:spPr>
          <a:xfrm>
            <a:off x="284306" y="1341872"/>
            <a:ext cx="4632079" cy="724436"/>
          </a:xfrm>
        </p:spPr>
        <p:txBody>
          <a:bodyPr>
            <a:noAutofit/>
          </a:bodyPr>
          <a:lstStyle>
            <a:lvl1pPr>
              <a:defRPr sz="2100" b="1"/>
            </a:lvl1pPr>
            <a:lvl2pPr>
              <a:defRPr sz="2100" b="1">
                <a:latin typeface="Calibri" panose="020F0502020204030204" pitchFamily="34" charset="0"/>
                <a:cs typeface="Calibri" panose="020F0502020204030204" pitchFamily="34" charset="0"/>
              </a:defRPr>
            </a:lvl2pPr>
            <a:lvl3pPr>
              <a:defRPr sz="2100" b="1">
                <a:latin typeface="Calibri" panose="020F0502020204030204" pitchFamily="34" charset="0"/>
                <a:cs typeface="Calibri" panose="020F0502020204030204" pitchFamily="34" charset="0"/>
              </a:defRPr>
            </a:lvl3pPr>
            <a:lvl4pPr>
              <a:defRPr sz="2100" b="1">
                <a:latin typeface="Calibri" panose="020F0502020204030204" pitchFamily="34" charset="0"/>
                <a:cs typeface="Calibri" panose="020F0502020204030204" pitchFamily="34" charset="0"/>
              </a:defRPr>
            </a:lvl4pPr>
            <a:lvl5pPr>
              <a:defRPr sz="2100" b="1">
                <a:latin typeface="Calibri" panose="020F0502020204030204" pitchFamily="34" charset="0"/>
                <a:cs typeface="Calibri" panose="020F0502020204030204" pitchFamily="34" charset="0"/>
              </a:defRPr>
            </a:lvl5pPr>
          </a:lstStyle>
          <a:p>
            <a:pPr lvl="0"/>
            <a:r>
              <a:rPr lang="en-US" dirty="0"/>
              <a:t>Arial font size 28</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able Placeholder 4"/>
          <p:cNvSpPr>
            <a:spLocks noGrp="1"/>
          </p:cNvSpPr>
          <p:nvPr>
            <p:ph type="tbl" sz="quarter" idx="11"/>
          </p:nvPr>
        </p:nvSpPr>
        <p:spPr>
          <a:xfrm>
            <a:off x="284164" y="2255840"/>
            <a:ext cx="8586787" cy="4251325"/>
          </a:xfrm>
        </p:spPr>
        <p:txBody>
          <a:bodyPr/>
          <a:lstStyle/>
          <a:p>
            <a:endParaRPr lang="en-GB"/>
          </a:p>
        </p:txBody>
      </p:sp>
    </p:spTree>
    <p:extLst>
      <p:ext uri="{BB962C8B-B14F-4D97-AF65-F5344CB8AC3E}">
        <p14:creationId xmlns:p14="http://schemas.microsoft.com/office/powerpoint/2010/main" val="29580591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67545" y="0"/>
            <a:ext cx="7576456" cy="908720"/>
          </a:xfrm>
        </p:spPr>
        <p:txBody>
          <a:bodyPr/>
          <a:lstStyle>
            <a:lvl1pPr algn="ctr">
              <a:defRPr b="1">
                <a:solidFill>
                  <a:schemeClr val="bg1"/>
                </a:solidFill>
              </a:defRPr>
            </a:lvl1pPr>
          </a:lstStyle>
          <a:p>
            <a:r>
              <a:rPr lang="en-US" dirty="0"/>
              <a:t>Arial font size 32</a:t>
            </a:r>
            <a:endParaRPr lang="en-GB" dirty="0"/>
          </a:p>
        </p:txBody>
      </p:sp>
      <p:sp>
        <p:nvSpPr>
          <p:cNvPr id="9" name="Text Placeholder 8"/>
          <p:cNvSpPr>
            <a:spLocks noGrp="1"/>
          </p:cNvSpPr>
          <p:nvPr>
            <p:ph type="body" sz="quarter" idx="10" hasCustomPrompt="1"/>
          </p:nvPr>
        </p:nvSpPr>
        <p:spPr>
          <a:xfrm>
            <a:off x="284306" y="1341872"/>
            <a:ext cx="4632079" cy="724436"/>
          </a:xfrm>
        </p:spPr>
        <p:txBody>
          <a:bodyPr>
            <a:noAutofit/>
          </a:bodyPr>
          <a:lstStyle>
            <a:lvl1pPr>
              <a:defRPr sz="2100" b="1"/>
            </a:lvl1pPr>
            <a:lvl2pPr>
              <a:defRPr sz="2100" b="1">
                <a:latin typeface="Calibri" panose="020F0502020204030204" pitchFamily="34" charset="0"/>
                <a:cs typeface="Calibri" panose="020F0502020204030204" pitchFamily="34" charset="0"/>
              </a:defRPr>
            </a:lvl2pPr>
            <a:lvl3pPr>
              <a:defRPr sz="2100" b="1">
                <a:latin typeface="Calibri" panose="020F0502020204030204" pitchFamily="34" charset="0"/>
                <a:cs typeface="Calibri" panose="020F0502020204030204" pitchFamily="34" charset="0"/>
              </a:defRPr>
            </a:lvl3pPr>
            <a:lvl4pPr>
              <a:defRPr sz="2100" b="1">
                <a:latin typeface="Calibri" panose="020F0502020204030204" pitchFamily="34" charset="0"/>
                <a:cs typeface="Calibri" panose="020F0502020204030204" pitchFamily="34" charset="0"/>
              </a:defRPr>
            </a:lvl4pPr>
            <a:lvl5pPr>
              <a:defRPr sz="2100" b="1">
                <a:latin typeface="Calibri" panose="020F0502020204030204" pitchFamily="34" charset="0"/>
                <a:cs typeface="Calibri" panose="020F0502020204030204" pitchFamily="34" charset="0"/>
              </a:defRPr>
            </a:lvl5pPr>
          </a:lstStyle>
          <a:p>
            <a:pPr lvl="0"/>
            <a:r>
              <a:rPr lang="en-US" dirty="0"/>
              <a:t>Arial font size 28</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able Placeholder 4"/>
          <p:cNvSpPr>
            <a:spLocks noGrp="1"/>
          </p:cNvSpPr>
          <p:nvPr>
            <p:ph type="tbl" sz="quarter" idx="11"/>
          </p:nvPr>
        </p:nvSpPr>
        <p:spPr>
          <a:xfrm>
            <a:off x="284164" y="2255840"/>
            <a:ext cx="8586787" cy="4251325"/>
          </a:xfrm>
        </p:spPr>
        <p:txBody>
          <a:bodyPr/>
          <a:lstStyle/>
          <a:p>
            <a:endParaRPr lang="en-GB"/>
          </a:p>
        </p:txBody>
      </p:sp>
    </p:spTree>
    <p:extLst>
      <p:ext uri="{BB962C8B-B14F-4D97-AF65-F5344CB8AC3E}">
        <p14:creationId xmlns:p14="http://schemas.microsoft.com/office/powerpoint/2010/main" val="17831903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67545" y="0"/>
            <a:ext cx="7576456" cy="908720"/>
          </a:xfrm>
        </p:spPr>
        <p:txBody>
          <a:bodyPr/>
          <a:lstStyle>
            <a:lvl1pPr algn="ctr">
              <a:defRPr b="1">
                <a:solidFill>
                  <a:schemeClr val="bg1"/>
                </a:solidFill>
              </a:defRPr>
            </a:lvl1pPr>
          </a:lstStyle>
          <a:p>
            <a:r>
              <a:rPr lang="en-US" dirty="0"/>
              <a:t>Arial font size 32</a:t>
            </a:r>
            <a:endParaRPr lang="en-GB" dirty="0"/>
          </a:p>
        </p:txBody>
      </p:sp>
      <p:sp>
        <p:nvSpPr>
          <p:cNvPr id="9" name="Text Placeholder 8"/>
          <p:cNvSpPr>
            <a:spLocks noGrp="1"/>
          </p:cNvSpPr>
          <p:nvPr>
            <p:ph type="body" sz="quarter" idx="10" hasCustomPrompt="1"/>
          </p:nvPr>
        </p:nvSpPr>
        <p:spPr>
          <a:xfrm>
            <a:off x="284306" y="1341872"/>
            <a:ext cx="4632079" cy="724436"/>
          </a:xfrm>
        </p:spPr>
        <p:txBody>
          <a:bodyPr>
            <a:noAutofit/>
          </a:bodyPr>
          <a:lstStyle>
            <a:lvl1pPr>
              <a:defRPr sz="2100" b="1"/>
            </a:lvl1pPr>
            <a:lvl2pPr>
              <a:defRPr sz="2100" b="1">
                <a:latin typeface="Calibri" panose="020F0502020204030204" pitchFamily="34" charset="0"/>
                <a:cs typeface="Calibri" panose="020F0502020204030204" pitchFamily="34" charset="0"/>
              </a:defRPr>
            </a:lvl2pPr>
            <a:lvl3pPr>
              <a:defRPr sz="2100" b="1">
                <a:latin typeface="Calibri" panose="020F0502020204030204" pitchFamily="34" charset="0"/>
                <a:cs typeface="Calibri" panose="020F0502020204030204" pitchFamily="34" charset="0"/>
              </a:defRPr>
            </a:lvl3pPr>
            <a:lvl4pPr>
              <a:defRPr sz="2100" b="1">
                <a:latin typeface="Calibri" panose="020F0502020204030204" pitchFamily="34" charset="0"/>
                <a:cs typeface="Calibri" panose="020F0502020204030204" pitchFamily="34" charset="0"/>
              </a:defRPr>
            </a:lvl4pPr>
            <a:lvl5pPr>
              <a:defRPr sz="2100" b="1">
                <a:latin typeface="Calibri" panose="020F0502020204030204" pitchFamily="34" charset="0"/>
                <a:cs typeface="Calibri" panose="020F0502020204030204" pitchFamily="34" charset="0"/>
              </a:defRPr>
            </a:lvl5pPr>
          </a:lstStyle>
          <a:p>
            <a:pPr lvl="0"/>
            <a:r>
              <a:rPr lang="en-US" dirty="0"/>
              <a:t>Arial font size 28</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able Placeholder 4"/>
          <p:cNvSpPr>
            <a:spLocks noGrp="1"/>
          </p:cNvSpPr>
          <p:nvPr>
            <p:ph type="tbl" sz="quarter" idx="11"/>
          </p:nvPr>
        </p:nvSpPr>
        <p:spPr>
          <a:xfrm>
            <a:off x="284164" y="2255840"/>
            <a:ext cx="8586787" cy="4251325"/>
          </a:xfrm>
        </p:spPr>
        <p:txBody>
          <a:bodyPr/>
          <a:lstStyle/>
          <a:p>
            <a:endParaRPr lang="en-GB"/>
          </a:p>
        </p:txBody>
      </p:sp>
    </p:spTree>
    <p:extLst>
      <p:ext uri="{BB962C8B-B14F-4D97-AF65-F5344CB8AC3E}">
        <p14:creationId xmlns:p14="http://schemas.microsoft.com/office/powerpoint/2010/main" val="22099561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53B3C9F-5976-4FBB-A0C1-7E2A63E39A69}" type="datetimeFigureOut">
              <a:rPr lang="en-GB" smtClean="0"/>
              <a:t>11/06/2024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FE27C09-6D8F-4A20-A6E5-6FF59B2D4DBF}" type="slidenum">
              <a:rPr lang="en-GB" smtClean="0"/>
              <a:t>‹#›</a:t>
            </a:fld>
            <a:endParaRPr lang="en-GB"/>
          </a:p>
        </p:txBody>
      </p:sp>
    </p:spTree>
    <p:extLst>
      <p:ext uri="{BB962C8B-B14F-4D97-AF65-F5344CB8AC3E}">
        <p14:creationId xmlns:p14="http://schemas.microsoft.com/office/powerpoint/2010/main" val="26736342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853B3C9F-5976-4FBB-A0C1-7E2A63E39A69}" type="datetimeFigureOut">
              <a:rPr lang="en-GB" smtClean="0"/>
              <a:t>11/06/2024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FE27C09-6D8F-4A20-A6E5-6FF59B2D4DBF}" type="slidenum">
              <a:rPr lang="en-GB" smtClean="0"/>
              <a:t>‹#›</a:t>
            </a:fld>
            <a:endParaRPr lang="en-GB"/>
          </a:p>
        </p:txBody>
      </p:sp>
    </p:spTree>
    <p:extLst>
      <p:ext uri="{BB962C8B-B14F-4D97-AF65-F5344CB8AC3E}">
        <p14:creationId xmlns:p14="http://schemas.microsoft.com/office/powerpoint/2010/main" val="26496433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853B3C9F-5976-4FBB-A0C1-7E2A63E39A69}" type="datetimeFigureOut">
              <a:rPr lang="en-GB" smtClean="0"/>
              <a:t>11/06/2024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FE27C09-6D8F-4A20-A6E5-6FF59B2D4DBF}" type="slidenum">
              <a:rPr lang="en-GB" smtClean="0"/>
              <a:t>‹#›</a:t>
            </a:fld>
            <a:endParaRPr lang="en-GB"/>
          </a:p>
        </p:txBody>
      </p:sp>
    </p:spTree>
    <p:extLst>
      <p:ext uri="{BB962C8B-B14F-4D97-AF65-F5344CB8AC3E}">
        <p14:creationId xmlns:p14="http://schemas.microsoft.com/office/powerpoint/2010/main" val="214991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853B3C9F-5976-4FBB-A0C1-7E2A63E39A69}" type="datetimeFigureOut">
              <a:rPr lang="en-GB" smtClean="0"/>
              <a:t>11/06/2024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FE27C09-6D8F-4A20-A6E5-6FF59B2D4DBF}" type="slidenum">
              <a:rPr lang="en-GB" smtClean="0"/>
              <a:t>‹#›</a:t>
            </a:fld>
            <a:endParaRPr lang="en-GB"/>
          </a:p>
        </p:txBody>
      </p:sp>
    </p:spTree>
    <p:extLst>
      <p:ext uri="{BB962C8B-B14F-4D97-AF65-F5344CB8AC3E}">
        <p14:creationId xmlns:p14="http://schemas.microsoft.com/office/powerpoint/2010/main" val="4091895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3B3C9F-5976-4FBB-A0C1-7E2A63E39A69}" type="datetimeFigureOut">
              <a:rPr lang="en-GB" smtClean="0"/>
              <a:t>11/06/2024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FE27C09-6D8F-4A20-A6E5-6FF59B2D4DBF}" type="slidenum">
              <a:rPr lang="en-GB" smtClean="0"/>
              <a:t>‹#›</a:t>
            </a:fld>
            <a:endParaRPr lang="en-GB"/>
          </a:p>
        </p:txBody>
      </p:sp>
    </p:spTree>
    <p:extLst>
      <p:ext uri="{BB962C8B-B14F-4D97-AF65-F5344CB8AC3E}">
        <p14:creationId xmlns:p14="http://schemas.microsoft.com/office/powerpoint/2010/main" val="12978453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53B3C9F-5976-4FBB-A0C1-7E2A63E39A69}" type="datetimeFigureOut">
              <a:rPr lang="en-GB" smtClean="0"/>
              <a:t>11/06/2024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FE27C09-6D8F-4A20-A6E5-6FF59B2D4DBF}" type="slidenum">
              <a:rPr lang="en-GB" smtClean="0"/>
              <a:t>‹#›</a:t>
            </a:fld>
            <a:endParaRPr lang="en-GB"/>
          </a:p>
        </p:txBody>
      </p:sp>
    </p:spTree>
    <p:extLst>
      <p:ext uri="{BB962C8B-B14F-4D97-AF65-F5344CB8AC3E}">
        <p14:creationId xmlns:p14="http://schemas.microsoft.com/office/powerpoint/2010/main" val="40051792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53B3C9F-5976-4FBB-A0C1-7E2A63E39A69}" type="datetimeFigureOut">
              <a:rPr lang="en-GB" smtClean="0"/>
              <a:t>11/06/2024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FE27C09-6D8F-4A20-A6E5-6FF59B2D4DBF}" type="slidenum">
              <a:rPr lang="en-GB" smtClean="0"/>
              <a:t>‹#›</a:t>
            </a:fld>
            <a:endParaRPr lang="en-GB"/>
          </a:p>
        </p:txBody>
      </p:sp>
    </p:spTree>
    <p:extLst>
      <p:ext uri="{BB962C8B-B14F-4D97-AF65-F5344CB8AC3E}">
        <p14:creationId xmlns:p14="http://schemas.microsoft.com/office/powerpoint/2010/main" val="13201322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53B3C9F-5976-4FBB-A0C1-7E2A63E39A69}" type="datetimeFigureOut">
              <a:rPr lang="en-GB" smtClean="0"/>
              <a:t>11/06/2024</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FE27C09-6D8F-4A20-A6E5-6FF59B2D4DBF}" type="slidenum">
              <a:rPr lang="en-GB" smtClean="0"/>
              <a:t>‹#›</a:t>
            </a:fld>
            <a:endParaRPr lang="en-GB"/>
          </a:p>
        </p:txBody>
      </p:sp>
    </p:spTree>
    <p:extLst>
      <p:ext uri="{BB962C8B-B14F-4D97-AF65-F5344CB8AC3E}">
        <p14:creationId xmlns:p14="http://schemas.microsoft.com/office/powerpoint/2010/main" val="22087385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hyperlink" Target="https://www.youtube.com/watch?v=4YUbquK_OaI" TargetMode="Externa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0.png"/><Relationship Id="rId4" Type="http://schemas.openxmlformats.org/officeDocument/2006/relationships/notesSlide" Target="../notesSlides/notesSlide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0.png"/><Relationship Id="rId5" Type="http://schemas.openxmlformats.org/officeDocument/2006/relationships/hyperlink" Target="https://www.youtube.com/watch?v=mwKmYibtFYw" TargetMode="External"/><Relationship Id="rId4" Type="http://schemas.openxmlformats.org/officeDocument/2006/relationships/notesSlide" Target="../notesSlides/notesSlide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0.png"/><Relationship Id="rId4"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0.png"/><Relationship Id="rId4" Type="http://schemas.openxmlformats.org/officeDocument/2006/relationships/notesSlide" Target="../notesSlides/notesSlide1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0.png"/><Relationship Id="rId4" Type="http://schemas.openxmlformats.org/officeDocument/2006/relationships/notesSlide" Target="../notesSlides/notesSlide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0.png"/><Relationship Id="rId4" Type="http://schemas.openxmlformats.org/officeDocument/2006/relationships/notesSlide" Target="../notesSlides/notesSlide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youtube.com/watch?v=gdDHY_EyK-w" TargetMode="Externa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youtube.com/watch?v=gdDHY_EyK-w" TargetMode="External"/><Relationship Id="rId1" Type="http://schemas.openxmlformats.org/officeDocument/2006/relationships/slideLayout" Target="../slideLayouts/slideLayout19.xml"/><Relationship Id="rId4" Type="http://schemas.openxmlformats.org/officeDocument/2006/relationships/image" Target="../media/image16.png"/></Relationships>
</file>

<file path=ppt/slides/_rels/slide3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0.png"/><Relationship Id="rId4" Type="http://schemas.openxmlformats.org/officeDocument/2006/relationships/notesSlide" Target="../notesSlides/notesSlide14.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0.png"/><Relationship Id="rId4" Type="http://schemas.openxmlformats.org/officeDocument/2006/relationships/notesSlide" Target="../notesSlides/notesSlide1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0.png"/><Relationship Id="rId4" Type="http://schemas.openxmlformats.org/officeDocument/2006/relationships/notesSlide" Target="../notesSlides/notesSlide1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0.png"/><Relationship Id="rId4" Type="http://schemas.openxmlformats.org/officeDocument/2006/relationships/notesSlide" Target="../notesSlides/notesSlide1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customXml" Target="../ink/ink2.xml"/><Relationship Id="rId12"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customXml" Target="../ink/ink4.xml"/><Relationship Id="rId5" Type="http://schemas.openxmlformats.org/officeDocument/2006/relationships/customXml" Target="../ink/ink1.xml"/><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customXml" Target="../ink/ink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8D150CF-F888-48EA-89E8-311ED5E9161B}"/>
              </a:ext>
            </a:extLst>
          </p:cNvPr>
          <p:cNvSpPr>
            <a:spLocks noGrp="1"/>
          </p:cNvSpPr>
          <p:nvPr>
            <p:ph type="ctrTitle"/>
          </p:nvPr>
        </p:nvSpPr>
        <p:spPr>
          <a:xfrm>
            <a:off x="486783" y="1422025"/>
            <a:ext cx="5111585" cy="2915543"/>
          </a:xfrm>
        </p:spPr>
        <p:txBody>
          <a:bodyPr rtlCol="0"/>
          <a:lstStyle/>
          <a:p>
            <a:pPr rtl="0"/>
            <a:r>
              <a:rPr lang="en-GB" dirty="0"/>
              <a:t>Guided Revision Lesson</a:t>
            </a:r>
          </a:p>
        </p:txBody>
      </p:sp>
      <p:sp>
        <p:nvSpPr>
          <p:cNvPr id="8" name="Subtitle 7">
            <a:extLst>
              <a:ext uri="{FF2B5EF4-FFF2-40B4-BE49-F238E27FC236}">
                <a16:creationId xmlns:a16="http://schemas.microsoft.com/office/drawing/2014/main" id="{6BBE0348-1527-4055-BA8A-E2754222743D}"/>
              </a:ext>
            </a:extLst>
          </p:cNvPr>
          <p:cNvSpPr>
            <a:spLocks noGrp="1"/>
          </p:cNvSpPr>
          <p:nvPr>
            <p:ph type="subTitle" idx="1"/>
          </p:nvPr>
        </p:nvSpPr>
        <p:spPr>
          <a:xfrm>
            <a:off x="486784" y="4337568"/>
            <a:ext cx="4828166" cy="977382"/>
          </a:xfrm>
        </p:spPr>
        <p:txBody>
          <a:bodyPr rtlCol="0"/>
          <a:lstStyle/>
          <a:p>
            <a:pPr rtl="0"/>
            <a:r>
              <a:rPr lang="en-GB" dirty="0"/>
              <a:t>COM 1 SEC A Media Language and Representation</a:t>
            </a:r>
          </a:p>
        </p:txBody>
      </p:sp>
      <p:pic>
        <p:nvPicPr>
          <p:cNvPr id="5" name="Picture Placeholder 4" descr="A picture containing mountain, sky, outdoor, nature, sunrise ">
            <a:extLst>
              <a:ext uri="{FF2B5EF4-FFF2-40B4-BE49-F238E27FC236}">
                <a16:creationId xmlns:a16="http://schemas.microsoft.com/office/drawing/2014/main" id="{A33E67C0-6C95-48DB-97CC-8CE8D36C05FB}"/>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a:stretch/>
        </p:blipFill>
        <p:spPr>
          <a:xfrm>
            <a:off x="6085150" y="857250"/>
            <a:ext cx="3062237" cy="5143500"/>
          </a:xfrm>
        </p:spPr>
      </p:pic>
    </p:spTree>
    <p:extLst>
      <p:ext uri="{BB962C8B-B14F-4D97-AF65-F5344CB8AC3E}">
        <p14:creationId xmlns:p14="http://schemas.microsoft.com/office/powerpoint/2010/main" val="27207183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32D4F-C62F-EDE6-4C52-3980B58F87FF}"/>
              </a:ext>
            </a:extLst>
          </p:cNvPr>
          <p:cNvSpPr>
            <a:spLocks noGrp="1"/>
          </p:cNvSpPr>
          <p:nvPr>
            <p:ph type="title"/>
          </p:nvPr>
        </p:nvSpPr>
        <p:spPr/>
        <p:txBody>
          <a:bodyPr>
            <a:normAutofit fontScale="90000"/>
          </a:bodyPr>
          <a:lstStyle/>
          <a:p>
            <a:r>
              <a:rPr lang="en-GB" dirty="0"/>
              <a:t>Look at the practice questions</a:t>
            </a:r>
          </a:p>
        </p:txBody>
      </p:sp>
      <p:sp>
        <p:nvSpPr>
          <p:cNvPr id="3" name="Text Placeholder 2">
            <a:extLst>
              <a:ext uri="{FF2B5EF4-FFF2-40B4-BE49-F238E27FC236}">
                <a16:creationId xmlns:a16="http://schemas.microsoft.com/office/drawing/2014/main" id="{6EB04780-2439-0237-5B54-4D6BB8A9E179}"/>
              </a:ext>
            </a:extLst>
          </p:cNvPr>
          <p:cNvSpPr>
            <a:spLocks noGrp="1"/>
          </p:cNvSpPr>
          <p:nvPr>
            <p:ph type="body" sz="quarter" idx="14"/>
          </p:nvPr>
        </p:nvSpPr>
        <p:spPr>
          <a:xfrm>
            <a:off x="265889" y="1915772"/>
            <a:ext cx="7901562" cy="448203"/>
          </a:xfrm>
        </p:spPr>
        <p:txBody>
          <a:bodyPr/>
          <a:lstStyle/>
          <a:p>
            <a:r>
              <a:rPr lang="en-GB" dirty="0"/>
              <a:t>QUESTION FOCUS: highlight the ‘trigger’ words first</a:t>
            </a:r>
          </a:p>
        </p:txBody>
      </p:sp>
      <p:sp>
        <p:nvSpPr>
          <p:cNvPr id="4" name="Text Placeholder 3">
            <a:extLst>
              <a:ext uri="{FF2B5EF4-FFF2-40B4-BE49-F238E27FC236}">
                <a16:creationId xmlns:a16="http://schemas.microsoft.com/office/drawing/2014/main" id="{C3CEB2F6-B0DD-A3A9-B1A3-6554E36815BE}"/>
              </a:ext>
            </a:extLst>
          </p:cNvPr>
          <p:cNvSpPr>
            <a:spLocks noGrp="1"/>
          </p:cNvSpPr>
          <p:nvPr>
            <p:ph type="body" sz="quarter" idx="17"/>
          </p:nvPr>
        </p:nvSpPr>
        <p:spPr>
          <a:xfrm>
            <a:off x="265890" y="2363974"/>
            <a:ext cx="8544736" cy="3493901"/>
          </a:xfrm>
          <a:solidFill>
            <a:schemeClr val="accent4">
              <a:lumMod val="60000"/>
              <a:lumOff val="40000"/>
            </a:schemeClr>
          </a:solidFill>
        </p:spPr>
        <p:txBody>
          <a:bodyPr>
            <a:normAutofit/>
          </a:bodyPr>
          <a:lstStyle/>
          <a:p>
            <a:pPr marL="0" indent="0">
              <a:buNone/>
            </a:pPr>
            <a:r>
              <a:rPr lang="en-GB" sz="1800" b="1" dirty="0">
                <a:latin typeface="Comic Sans MS" panose="030F0702030302020204" pitchFamily="66" charset="0"/>
                <a:ea typeface="Calibri" panose="020F0502020204030204" pitchFamily="34" charset="0"/>
                <a:cs typeface="Times New Roman" panose="02020603050405020304" pitchFamily="18" charset="0"/>
              </a:rPr>
              <a:t>Explore </a:t>
            </a:r>
            <a:r>
              <a:rPr lang="en-GB" sz="1800" b="1" dirty="0">
                <a:highlight>
                  <a:srgbClr val="FFFF00"/>
                </a:highlight>
                <a:latin typeface="Comic Sans MS" panose="030F0702030302020204" pitchFamily="66" charset="0"/>
                <a:ea typeface="Calibri" panose="020F0502020204030204" pitchFamily="34" charset="0"/>
                <a:cs typeface="Times New Roman" panose="02020603050405020304" pitchFamily="18" charset="0"/>
              </a:rPr>
              <a:t>how</a:t>
            </a:r>
            <a:r>
              <a:rPr lang="en-GB" sz="1800" b="1" dirty="0">
                <a:latin typeface="Comic Sans MS" panose="030F0702030302020204" pitchFamily="66" charset="0"/>
                <a:ea typeface="Calibri" panose="020F0502020204030204" pitchFamily="34" charset="0"/>
                <a:cs typeface="Times New Roman" panose="02020603050405020304" pitchFamily="18" charset="0"/>
              </a:rPr>
              <a:t> this product </a:t>
            </a:r>
            <a:r>
              <a:rPr lang="en-GB" sz="1800" b="1" dirty="0">
                <a:highlight>
                  <a:srgbClr val="FFFF00"/>
                </a:highlight>
                <a:latin typeface="Comic Sans MS" panose="030F0702030302020204" pitchFamily="66" charset="0"/>
                <a:ea typeface="Calibri" panose="020F0502020204030204" pitchFamily="34" charset="0"/>
                <a:cs typeface="Times New Roman" panose="02020603050405020304" pitchFamily="18" charset="0"/>
              </a:rPr>
              <a:t>uses genre conventions</a:t>
            </a:r>
            <a:r>
              <a:rPr lang="en-GB" sz="1800" b="1" dirty="0">
                <a:latin typeface="Comic Sans MS" panose="030F0702030302020204" pitchFamily="66" charset="0"/>
                <a:ea typeface="Calibri" panose="020F0502020204030204" pitchFamily="34" charset="0"/>
                <a:cs typeface="Times New Roman" panose="02020603050405020304" pitchFamily="18" charset="0"/>
              </a:rPr>
              <a:t> to construct </a:t>
            </a:r>
            <a:r>
              <a:rPr lang="en-GB" sz="1800" b="1" dirty="0">
                <a:highlight>
                  <a:srgbClr val="FFFF00"/>
                </a:highlight>
                <a:latin typeface="Comic Sans MS" panose="030F0702030302020204" pitchFamily="66" charset="0"/>
                <a:ea typeface="Calibri" panose="020F0502020204030204" pitchFamily="34" charset="0"/>
                <a:cs typeface="Times New Roman" panose="02020603050405020304" pitchFamily="18" charset="0"/>
              </a:rPr>
              <a:t>meaning</a:t>
            </a:r>
            <a:r>
              <a:rPr lang="en-GB" sz="1800" b="1" dirty="0">
                <a:latin typeface="Comic Sans MS" panose="030F0702030302020204" pitchFamily="66" charset="0"/>
                <a:ea typeface="Calibri" panose="020F0502020204030204" pitchFamily="34" charset="0"/>
                <a:cs typeface="Times New Roman" panose="02020603050405020304" pitchFamily="18" charset="0"/>
              </a:rPr>
              <a:t>. (15 marks)</a:t>
            </a:r>
          </a:p>
          <a:p>
            <a:pPr marL="0" indent="0">
              <a:buNone/>
            </a:pPr>
            <a:r>
              <a:rPr lang="en-GB" sz="1800" b="1" dirty="0">
                <a:latin typeface="Calibri" panose="020F0502020204030204" pitchFamily="34" charset="0"/>
                <a:ea typeface="Calibri" panose="020F0502020204030204" pitchFamily="34" charset="0"/>
                <a:cs typeface="Times New Roman" panose="02020603050405020304" pitchFamily="18" charset="0"/>
              </a:rPr>
              <a:t>Decoding the question using your highlights</a:t>
            </a:r>
          </a:p>
          <a:p>
            <a:r>
              <a:rPr lang="en-GB" sz="1800" dirty="0">
                <a:latin typeface="Calibri" panose="020F0502020204030204" pitchFamily="34" charset="0"/>
                <a:ea typeface="Calibri" panose="020F0502020204030204" pitchFamily="34" charset="0"/>
                <a:cs typeface="Times New Roman" panose="02020603050405020304" pitchFamily="18" charset="0"/>
              </a:rPr>
              <a:t>How does any product use genre conventions? What are they for? (Supporting or challenging audience’s expectations, familiarity, typicality etc.)</a:t>
            </a:r>
          </a:p>
          <a:p>
            <a:r>
              <a:rPr lang="en-GB" sz="1800" dirty="0">
                <a:latin typeface="Calibri" panose="020F0502020204030204" pitchFamily="34" charset="0"/>
                <a:ea typeface="Calibri" panose="020F0502020204030204" pitchFamily="34" charset="0"/>
                <a:cs typeface="Times New Roman" panose="02020603050405020304" pitchFamily="18" charset="0"/>
              </a:rPr>
              <a:t>What are the genre conventions of the product? </a:t>
            </a:r>
          </a:p>
          <a:p>
            <a:r>
              <a:rPr lang="en-GB" sz="1800" dirty="0">
                <a:latin typeface="Calibri" panose="020F0502020204030204" pitchFamily="34" charset="0"/>
                <a:ea typeface="Calibri" panose="020F0502020204030204" pitchFamily="34" charset="0"/>
                <a:cs typeface="Times New Roman" panose="02020603050405020304" pitchFamily="18" charset="0"/>
              </a:rPr>
              <a:t>How typical is the product of its genre? </a:t>
            </a:r>
          </a:p>
          <a:p>
            <a:r>
              <a:rPr lang="en-GB" sz="1800" dirty="0">
                <a:latin typeface="Calibri" panose="020F0502020204030204" pitchFamily="34" charset="0"/>
                <a:ea typeface="Calibri" panose="020F0502020204030204" pitchFamily="34" charset="0"/>
                <a:cs typeface="Times New Roman" panose="02020603050405020304" pitchFamily="18" charset="0"/>
              </a:rPr>
              <a:t>How does the typicality or atypicality of the product help to construct meaning? </a:t>
            </a:r>
          </a:p>
          <a:p>
            <a:endParaRPr lang="en-GB" sz="1800" dirty="0"/>
          </a:p>
        </p:txBody>
      </p:sp>
      <p:sp>
        <p:nvSpPr>
          <p:cNvPr id="8" name="Date Placeholder 7">
            <a:extLst>
              <a:ext uri="{FF2B5EF4-FFF2-40B4-BE49-F238E27FC236}">
                <a16:creationId xmlns:a16="http://schemas.microsoft.com/office/drawing/2014/main" id="{AD943D44-FA85-7127-8518-D58B978ACE5E}"/>
              </a:ext>
            </a:extLst>
          </p:cNvPr>
          <p:cNvSpPr>
            <a:spLocks noGrp="1"/>
          </p:cNvSpPr>
          <p:nvPr>
            <p:ph type="dt" sz="half" idx="10"/>
          </p:nvPr>
        </p:nvSpPr>
        <p:spPr/>
        <p:txBody>
          <a:bodyPr/>
          <a:lstStyle/>
          <a:p>
            <a:pPr rtl="0">
              <a:defRPr/>
            </a:pPr>
            <a:r>
              <a:rPr lang="en-GB" noProof="0">
                <a:solidFill>
                  <a:prstClr val="black"/>
                </a:solidFill>
              </a:rPr>
              <a:t>20XX</a:t>
            </a:r>
          </a:p>
        </p:txBody>
      </p:sp>
      <p:sp>
        <p:nvSpPr>
          <p:cNvPr id="9" name="Slide Number Placeholder 8">
            <a:extLst>
              <a:ext uri="{FF2B5EF4-FFF2-40B4-BE49-F238E27FC236}">
                <a16:creationId xmlns:a16="http://schemas.microsoft.com/office/drawing/2014/main" id="{C2C10D64-770F-B655-F621-65F5828B696F}"/>
              </a:ext>
            </a:extLst>
          </p:cNvPr>
          <p:cNvSpPr>
            <a:spLocks noGrp="1"/>
          </p:cNvSpPr>
          <p:nvPr>
            <p:ph type="sldNum" sz="quarter" idx="12"/>
          </p:nvPr>
        </p:nvSpPr>
        <p:spPr/>
        <p:txBody>
          <a:bodyPr/>
          <a:lstStyle/>
          <a:p>
            <a:pPr defTabSz="685800">
              <a:defRPr/>
            </a:pPr>
            <a:fld id="{06B786C7-B8F9-4072-AAAA-17258464D730}" type="slidenum">
              <a:rPr lang="en-GB" sz="788">
                <a:solidFill>
                  <a:prstClr val="black"/>
                </a:solidFill>
                <a:latin typeface="Avenir Next LT Pro"/>
              </a:rPr>
              <a:pPr defTabSz="685800">
                <a:defRPr/>
              </a:pPr>
              <a:t>10</a:t>
            </a:fld>
            <a:endParaRPr lang="en-GB" sz="788">
              <a:solidFill>
                <a:prstClr val="black"/>
              </a:solidFill>
              <a:latin typeface="Avenir Next LT Pro"/>
            </a:endParaRPr>
          </a:p>
        </p:txBody>
      </p:sp>
    </p:spTree>
    <p:extLst>
      <p:ext uri="{BB962C8B-B14F-4D97-AF65-F5344CB8AC3E}">
        <p14:creationId xmlns:p14="http://schemas.microsoft.com/office/powerpoint/2010/main" val="12240346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32D4F-C62F-EDE6-4C52-3980B58F87FF}"/>
              </a:ext>
            </a:extLst>
          </p:cNvPr>
          <p:cNvSpPr>
            <a:spLocks noGrp="1"/>
          </p:cNvSpPr>
          <p:nvPr>
            <p:ph type="title"/>
          </p:nvPr>
        </p:nvSpPr>
        <p:spPr>
          <a:xfrm>
            <a:off x="0" y="49081"/>
            <a:ext cx="8846819" cy="561933"/>
          </a:xfrm>
        </p:spPr>
        <p:txBody>
          <a:bodyPr>
            <a:noAutofit/>
          </a:bodyPr>
          <a:lstStyle/>
          <a:p>
            <a:pPr algn="l"/>
            <a:r>
              <a:rPr lang="en-GB" sz="2775" dirty="0">
                <a:latin typeface="Calibri" panose="020F0502020204030204" pitchFamily="34" charset="0"/>
                <a:cs typeface="Calibri" panose="020F0502020204030204" pitchFamily="34" charset="0"/>
              </a:rPr>
              <a:t>Made up response to give you some sentence ideas</a:t>
            </a:r>
          </a:p>
        </p:txBody>
      </p:sp>
      <p:sp>
        <p:nvSpPr>
          <p:cNvPr id="3" name="Text Placeholder 2">
            <a:extLst>
              <a:ext uri="{FF2B5EF4-FFF2-40B4-BE49-F238E27FC236}">
                <a16:creationId xmlns:a16="http://schemas.microsoft.com/office/drawing/2014/main" id="{6EB04780-2439-0237-5B54-4D6BB8A9E179}"/>
              </a:ext>
            </a:extLst>
          </p:cNvPr>
          <p:cNvSpPr>
            <a:spLocks noGrp="1"/>
          </p:cNvSpPr>
          <p:nvPr>
            <p:ph type="body" sz="quarter" idx="14"/>
          </p:nvPr>
        </p:nvSpPr>
        <p:spPr>
          <a:xfrm>
            <a:off x="1" y="592108"/>
            <a:ext cx="9143999" cy="824420"/>
          </a:xfrm>
          <a:solidFill>
            <a:schemeClr val="bg1">
              <a:lumMod val="85000"/>
            </a:schemeClr>
          </a:solidFill>
        </p:spPr>
        <p:txBody>
          <a:bodyPr>
            <a:noAutofit/>
          </a:bodyPr>
          <a:lstStyle/>
          <a:p>
            <a:r>
              <a:rPr lang="en-GB" sz="1600" dirty="0">
                <a:latin typeface="Comic Sans MS" panose="030F0702030302020204" pitchFamily="66" charset="0"/>
                <a:ea typeface="Calibri" panose="020F0502020204030204" pitchFamily="34" charset="0"/>
                <a:cs typeface="Times New Roman" panose="02020603050405020304" pitchFamily="18" charset="0"/>
              </a:rPr>
              <a:t>Explore </a:t>
            </a:r>
            <a:r>
              <a:rPr lang="en-GB" sz="1600" dirty="0">
                <a:highlight>
                  <a:srgbClr val="FFFF00"/>
                </a:highlight>
                <a:latin typeface="Comic Sans MS" panose="030F0702030302020204" pitchFamily="66" charset="0"/>
                <a:ea typeface="Calibri" panose="020F0502020204030204" pitchFamily="34" charset="0"/>
                <a:cs typeface="Times New Roman" panose="02020603050405020304" pitchFamily="18" charset="0"/>
              </a:rPr>
              <a:t>how</a:t>
            </a:r>
            <a:r>
              <a:rPr lang="en-GB" sz="1600" dirty="0">
                <a:latin typeface="Comic Sans MS" panose="030F0702030302020204" pitchFamily="66" charset="0"/>
                <a:ea typeface="Calibri" panose="020F0502020204030204" pitchFamily="34" charset="0"/>
                <a:cs typeface="Times New Roman" panose="02020603050405020304" pitchFamily="18" charset="0"/>
              </a:rPr>
              <a:t> this product </a:t>
            </a:r>
            <a:r>
              <a:rPr lang="en-GB" sz="1600" dirty="0">
                <a:highlight>
                  <a:srgbClr val="FFFF00"/>
                </a:highlight>
                <a:latin typeface="Comic Sans MS" panose="030F0702030302020204" pitchFamily="66" charset="0"/>
                <a:ea typeface="Calibri" panose="020F0502020204030204" pitchFamily="34" charset="0"/>
                <a:cs typeface="Times New Roman" panose="02020603050405020304" pitchFamily="18" charset="0"/>
              </a:rPr>
              <a:t>uses genre conventions</a:t>
            </a:r>
            <a:r>
              <a:rPr lang="en-GB" sz="1600" dirty="0">
                <a:latin typeface="Comic Sans MS" panose="030F0702030302020204" pitchFamily="66" charset="0"/>
                <a:ea typeface="Calibri" panose="020F0502020204030204" pitchFamily="34" charset="0"/>
                <a:cs typeface="Times New Roman" panose="02020603050405020304" pitchFamily="18" charset="0"/>
              </a:rPr>
              <a:t> to construct </a:t>
            </a:r>
            <a:r>
              <a:rPr lang="en-GB" sz="1600" dirty="0">
                <a:highlight>
                  <a:srgbClr val="FFFF00"/>
                </a:highlight>
                <a:latin typeface="Comic Sans MS" panose="030F0702030302020204" pitchFamily="66" charset="0"/>
                <a:ea typeface="Calibri" panose="020F0502020204030204" pitchFamily="34" charset="0"/>
                <a:cs typeface="Times New Roman" panose="02020603050405020304" pitchFamily="18" charset="0"/>
              </a:rPr>
              <a:t>meaning</a:t>
            </a:r>
            <a:r>
              <a:rPr lang="en-GB" sz="1600" dirty="0">
                <a:latin typeface="Comic Sans MS" panose="030F0702030302020204" pitchFamily="66" charset="0"/>
                <a:ea typeface="Calibri" panose="020F0502020204030204" pitchFamily="34" charset="0"/>
                <a:cs typeface="Times New Roman" panose="02020603050405020304" pitchFamily="18" charset="0"/>
              </a:rPr>
              <a:t>. (15 marks)</a:t>
            </a:r>
          </a:p>
          <a:p>
            <a:r>
              <a:rPr lang="en-GB" sz="1600" b="0" dirty="0">
                <a:latin typeface="Comic Sans MS" panose="030F0702030302020204" pitchFamily="66" charset="0"/>
                <a:ea typeface="Calibri" panose="020F0502020204030204" pitchFamily="34" charset="0"/>
                <a:cs typeface="Times New Roman" panose="02020603050405020304" pitchFamily="18" charset="0"/>
              </a:rPr>
              <a:t>Answer based on an imaginary film poster that is clearly meant to advertise a horror movie, but doesn’t conform to all the typical genre expectations. </a:t>
            </a:r>
          </a:p>
          <a:p>
            <a:endParaRPr lang="en-GB" sz="1600" dirty="0">
              <a:latin typeface="Comic Sans MS" panose="030F0702030302020204" pitchFamily="66" charset="0"/>
              <a:ea typeface="Calibri" panose="020F0502020204030204" pitchFamily="34" charset="0"/>
              <a:cs typeface="Times New Roman" panose="02020603050405020304" pitchFamily="18" charset="0"/>
            </a:endParaRPr>
          </a:p>
          <a:p>
            <a:endParaRPr lang="en-GB" sz="1600" dirty="0"/>
          </a:p>
        </p:txBody>
      </p:sp>
      <p:sp>
        <p:nvSpPr>
          <p:cNvPr id="4" name="Text Placeholder 3">
            <a:extLst>
              <a:ext uri="{FF2B5EF4-FFF2-40B4-BE49-F238E27FC236}">
                <a16:creationId xmlns:a16="http://schemas.microsoft.com/office/drawing/2014/main" id="{C3CEB2F6-B0DD-A3A9-B1A3-6554E36815BE}"/>
              </a:ext>
            </a:extLst>
          </p:cNvPr>
          <p:cNvSpPr>
            <a:spLocks noGrp="1"/>
          </p:cNvSpPr>
          <p:nvPr>
            <p:ph type="body" sz="quarter" idx="17"/>
          </p:nvPr>
        </p:nvSpPr>
        <p:spPr>
          <a:xfrm>
            <a:off x="218440" y="1518068"/>
            <a:ext cx="8707120" cy="5179091"/>
          </a:xfrm>
          <a:custGeom>
            <a:avLst/>
            <a:gdLst>
              <a:gd name="connsiteX0" fmla="*/ 0 w 8707120"/>
              <a:gd name="connsiteY0" fmla="*/ 0 h 5179091"/>
              <a:gd name="connsiteX1" fmla="*/ 667546 w 8707120"/>
              <a:gd name="connsiteY1" fmla="*/ 0 h 5179091"/>
              <a:gd name="connsiteX2" fmla="*/ 986807 w 8707120"/>
              <a:gd name="connsiteY2" fmla="*/ 0 h 5179091"/>
              <a:gd name="connsiteX3" fmla="*/ 1480210 w 8707120"/>
              <a:gd name="connsiteY3" fmla="*/ 0 h 5179091"/>
              <a:gd name="connsiteX4" fmla="*/ 2147756 w 8707120"/>
              <a:gd name="connsiteY4" fmla="*/ 0 h 5179091"/>
              <a:gd name="connsiteX5" fmla="*/ 2554089 w 8707120"/>
              <a:gd name="connsiteY5" fmla="*/ 0 h 5179091"/>
              <a:gd name="connsiteX6" fmla="*/ 2873350 w 8707120"/>
              <a:gd name="connsiteY6" fmla="*/ 0 h 5179091"/>
              <a:gd name="connsiteX7" fmla="*/ 3627967 w 8707120"/>
              <a:gd name="connsiteY7" fmla="*/ 0 h 5179091"/>
              <a:gd name="connsiteX8" fmla="*/ 4034299 w 8707120"/>
              <a:gd name="connsiteY8" fmla="*/ 0 h 5179091"/>
              <a:gd name="connsiteX9" fmla="*/ 4788916 w 8707120"/>
              <a:gd name="connsiteY9" fmla="*/ 0 h 5179091"/>
              <a:gd name="connsiteX10" fmla="*/ 5369391 w 8707120"/>
              <a:gd name="connsiteY10" fmla="*/ 0 h 5179091"/>
              <a:gd name="connsiteX11" fmla="*/ 5688652 w 8707120"/>
              <a:gd name="connsiteY11" fmla="*/ 0 h 5179091"/>
              <a:gd name="connsiteX12" fmla="*/ 6443269 w 8707120"/>
              <a:gd name="connsiteY12" fmla="*/ 0 h 5179091"/>
              <a:gd name="connsiteX13" fmla="*/ 6849601 w 8707120"/>
              <a:gd name="connsiteY13" fmla="*/ 0 h 5179091"/>
              <a:gd name="connsiteX14" fmla="*/ 7343005 w 8707120"/>
              <a:gd name="connsiteY14" fmla="*/ 0 h 5179091"/>
              <a:gd name="connsiteX15" fmla="*/ 7749337 w 8707120"/>
              <a:gd name="connsiteY15" fmla="*/ 0 h 5179091"/>
              <a:gd name="connsiteX16" fmla="*/ 8068598 w 8707120"/>
              <a:gd name="connsiteY16" fmla="*/ 0 h 5179091"/>
              <a:gd name="connsiteX17" fmla="*/ 8707120 w 8707120"/>
              <a:gd name="connsiteY17" fmla="*/ 0 h 5179091"/>
              <a:gd name="connsiteX18" fmla="*/ 8707120 w 8707120"/>
              <a:gd name="connsiteY18" fmla="*/ 627245 h 5179091"/>
              <a:gd name="connsiteX19" fmla="*/ 8707120 w 8707120"/>
              <a:gd name="connsiteY19" fmla="*/ 1254491 h 5179091"/>
              <a:gd name="connsiteX20" fmla="*/ 8707120 w 8707120"/>
              <a:gd name="connsiteY20" fmla="*/ 1674573 h 5179091"/>
              <a:gd name="connsiteX21" fmla="*/ 8707120 w 8707120"/>
              <a:gd name="connsiteY21" fmla="*/ 2353609 h 5179091"/>
              <a:gd name="connsiteX22" fmla="*/ 8707120 w 8707120"/>
              <a:gd name="connsiteY22" fmla="*/ 2773691 h 5179091"/>
              <a:gd name="connsiteX23" fmla="*/ 8707120 w 8707120"/>
              <a:gd name="connsiteY23" fmla="*/ 3245564 h 5179091"/>
              <a:gd name="connsiteX24" fmla="*/ 8707120 w 8707120"/>
              <a:gd name="connsiteY24" fmla="*/ 3769227 h 5179091"/>
              <a:gd name="connsiteX25" fmla="*/ 8707120 w 8707120"/>
              <a:gd name="connsiteY25" fmla="*/ 4189309 h 5179091"/>
              <a:gd name="connsiteX26" fmla="*/ 8707120 w 8707120"/>
              <a:gd name="connsiteY26" fmla="*/ 5179091 h 5179091"/>
              <a:gd name="connsiteX27" fmla="*/ 7952503 w 8707120"/>
              <a:gd name="connsiteY27" fmla="*/ 5179091 h 5179091"/>
              <a:gd name="connsiteX28" fmla="*/ 7546171 w 8707120"/>
              <a:gd name="connsiteY28" fmla="*/ 5179091 h 5179091"/>
              <a:gd name="connsiteX29" fmla="*/ 7226910 w 8707120"/>
              <a:gd name="connsiteY29" fmla="*/ 5179091 h 5179091"/>
              <a:gd name="connsiteX30" fmla="*/ 6820577 w 8707120"/>
              <a:gd name="connsiteY30" fmla="*/ 5179091 h 5179091"/>
              <a:gd name="connsiteX31" fmla="*/ 6327174 w 8707120"/>
              <a:gd name="connsiteY31" fmla="*/ 5179091 h 5179091"/>
              <a:gd name="connsiteX32" fmla="*/ 5572557 w 8707120"/>
              <a:gd name="connsiteY32" fmla="*/ 5179091 h 5179091"/>
              <a:gd name="connsiteX33" fmla="*/ 4817940 w 8707120"/>
              <a:gd name="connsiteY33" fmla="*/ 5179091 h 5179091"/>
              <a:gd name="connsiteX34" fmla="*/ 4150394 w 8707120"/>
              <a:gd name="connsiteY34" fmla="*/ 5179091 h 5179091"/>
              <a:gd name="connsiteX35" fmla="*/ 3482848 w 8707120"/>
              <a:gd name="connsiteY35" fmla="*/ 5179091 h 5179091"/>
              <a:gd name="connsiteX36" fmla="*/ 2815302 w 8707120"/>
              <a:gd name="connsiteY36" fmla="*/ 5179091 h 5179091"/>
              <a:gd name="connsiteX37" fmla="*/ 2408970 w 8707120"/>
              <a:gd name="connsiteY37" fmla="*/ 5179091 h 5179091"/>
              <a:gd name="connsiteX38" fmla="*/ 1828495 w 8707120"/>
              <a:gd name="connsiteY38" fmla="*/ 5179091 h 5179091"/>
              <a:gd name="connsiteX39" fmla="*/ 1335092 w 8707120"/>
              <a:gd name="connsiteY39" fmla="*/ 5179091 h 5179091"/>
              <a:gd name="connsiteX40" fmla="*/ 754617 w 8707120"/>
              <a:gd name="connsiteY40" fmla="*/ 5179091 h 5179091"/>
              <a:gd name="connsiteX41" fmla="*/ 0 w 8707120"/>
              <a:gd name="connsiteY41" fmla="*/ 5179091 h 5179091"/>
              <a:gd name="connsiteX42" fmla="*/ 0 w 8707120"/>
              <a:gd name="connsiteY42" fmla="*/ 4603636 h 5179091"/>
              <a:gd name="connsiteX43" fmla="*/ 0 w 8707120"/>
              <a:gd name="connsiteY43" fmla="*/ 4028182 h 5179091"/>
              <a:gd name="connsiteX44" fmla="*/ 0 w 8707120"/>
              <a:gd name="connsiteY44" fmla="*/ 3349146 h 5179091"/>
              <a:gd name="connsiteX45" fmla="*/ 0 w 8707120"/>
              <a:gd name="connsiteY45" fmla="*/ 2721900 h 5179091"/>
              <a:gd name="connsiteX46" fmla="*/ 0 w 8707120"/>
              <a:gd name="connsiteY46" fmla="*/ 2146445 h 5179091"/>
              <a:gd name="connsiteX47" fmla="*/ 0 w 8707120"/>
              <a:gd name="connsiteY47" fmla="*/ 1726364 h 5179091"/>
              <a:gd name="connsiteX48" fmla="*/ 0 w 8707120"/>
              <a:gd name="connsiteY48" fmla="*/ 1099118 h 5179091"/>
              <a:gd name="connsiteX49" fmla="*/ 0 w 8707120"/>
              <a:gd name="connsiteY49" fmla="*/ 0 h 5179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707120" h="5179091" fill="none" extrusionOk="0">
                <a:moveTo>
                  <a:pt x="0" y="0"/>
                </a:moveTo>
                <a:cubicBezTo>
                  <a:pt x="171017" y="-58992"/>
                  <a:pt x="510365" y="42275"/>
                  <a:pt x="667546" y="0"/>
                </a:cubicBezTo>
                <a:cubicBezTo>
                  <a:pt x="824727" y="-42275"/>
                  <a:pt x="896969" y="18419"/>
                  <a:pt x="986807" y="0"/>
                </a:cubicBezTo>
                <a:cubicBezTo>
                  <a:pt x="1076645" y="-18419"/>
                  <a:pt x="1364122" y="30189"/>
                  <a:pt x="1480210" y="0"/>
                </a:cubicBezTo>
                <a:cubicBezTo>
                  <a:pt x="1596298" y="-30189"/>
                  <a:pt x="1929842" y="7459"/>
                  <a:pt x="2147756" y="0"/>
                </a:cubicBezTo>
                <a:cubicBezTo>
                  <a:pt x="2365670" y="-7459"/>
                  <a:pt x="2470015" y="28250"/>
                  <a:pt x="2554089" y="0"/>
                </a:cubicBezTo>
                <a:cubicBezTo>
                  <a:pt x="2638163" y="-28250"/>
                  <a:pt x="2746465" y="4929"/>
                  <a:pt x="2873350" y="0"/>
                </a:cubicBezTo>
                <a:cubicBezTo>
                  <a:pt x="3000235" y="-4929"/>
                  <a:pt x="3472754" y="13375"/>
                  <a:pt x="3627967" y="0"/>
                </a:cubicBezTo>
                <a:cubicBezTo>
                  <a:pt x="3783180" y="-13375"/>
                  <a:pt x="3850693" y="31159"/>
                  <a:pt x="4034299" y="0"/>
                </a:cubicBezTo>
                <a:cubicBezTo>
                  <a:pt x="4217905" y="-31159"/>
                  <a:pt x="4549881" y="39015"/>
                  <a:pt x="4788916" y="0"/>
                </a:cubicBezTo>
                <a:cubicBezTo>
                  <a:pt x="5027951" y="-39015"/>
                  <a:pt x="5117825" y="1208"/>
                  <a:pt x="5369391" y="0"/>
                </a:cubicBezTo>
                <a:cubicBezTo>
                  <a:pt x="5620957" y="-1208"/>
                  <a:pt x="5555201" y="299"/>
                  <a:pt x="5688652" y="0"/>
                </a:cubicBezTo>
                <a:cubicBezTo>
                  <a:pt x="5822103" y="-299"/>
                  <a:pt x="6157111" y="84174"/>
                  <a:pt x="6443269" y="0"/>
                </a:cubicBezTo>
                <a:cubicBezTo>
                  <a:pt x="6729427" y="-84174"/>
                  <a:pt x="6679747" y="47895"/>
                  <a:pt x="6849601" y="0"/>
                </a:cubicBezTo>
                <a:cubicBezTo>
                  <a:pt x="7019455" y="-47895"/>
                  <a:pt x="7131544" y="46100"/>
                  <a:pt x="7343005" y="0"/>
                </a:cubicBezTo>
                <a:cubicBezTo>
                  <a:pt x="7554466" y="-46100"/>
                  <a:pt x="7552300" y="5690"/>
                  <a:pt x="7749337" y="0"/>
                </a:cubicBezTo>
                <a:cubicBezTo>
                  <a:pt x="7946374" y="-5690"/>
                  <a:pt x="7954261" y="33383"/>
                  <a:pt x="8068598" y="0"/>
                </a:cubicBezTo>
                <a:cubicBezTo>
                  <a:pt x="8182935" y="-33383"/>
                  <a:pt x="8454441" y="66025"/>
                  <a:pt x="8707120" y="0"/>
                </a:cubicBezTo>
                <a:cubicBezTo>
                  <a:pt x="8770475" y="296840"/>
                  <a:pt x="8689779" y="371728"/>
                  <a:pt x="8707120" y="627245"/>
                </a:cubicBezTo>
                <a:cubicBezTo>
                  <a:pt x="8724461" y="882763"/>
                  <a:pt x="8691152" y="983791"/>
                  <a:pt x="8707120" y="1254491"/>
                </a:cubicBezTo>
                <a:cubicBezTo>
                  <a:pt x="8723088" y="1525191"/>
                  <a:pt x="8681644" y="1548626"/>
                  <a:pt x="8707120" y="1674573"/>
                </a:cubicBezTo>
                <a:cubicBezTo>
                  <a:pt x="8732596" y="1800520"/>
                  <a:pt x="8673703" y="2157695"/>
                  <a:pt x="8707120" y="2353609"/>
                </a:cubicBezTo>
                <a:cubicBezTo>
                  <a:pt x="8740537" y="2549523"/>
                  <a:pt x="8657150" y="2644002"/>
                  <a:pt x="8707120" y="2773691"/>
                </a:cubicBezTo>
                <a:cubicBezTo>
                  <a:pt x="8757090" y="2903380"/>
                  <a:pt x="8669348" y="3116157"/>
                  <a:pt x="8707120" y="3245564"/>
                </a:cubicBezTo>
                <a:cubicBezTo>
                  <a:pt x="8744892" y="3374971"/>
                  <a:pt x="8698475" y="3534623"/>
                  <a:pt x="8707120" y="3769227"/>
                </a:cubicBezTo>
                <a:cubicBezTo>
                  <a:pt x="8715765" y="4003831"/>
                  <a:pt x="8679846" y="4018785"/>
                  <a:pt x="8707120" y="4189309"/>
                </a:cubicBezTo>
                <a:cubicBezTo>
                  <a:pt x="8734394" y="4359833"/>
                  <a:pt x="8704263" y="4753153"/>
                  <a:pt x="8707120" y="5179091"/>
                </a:cubicBezTo>
                <a:cubicBezTo>
                  <a:pt x="8533011" y="5226843"/>
                  <a:pt x="8110291" y="5106074"/>
                  <a:pt x="7952503" y="5179091"/>
                </a:cubicBezTo>
                <a:cubicBezTo>
                  <a:pt x="7794715" y="5252108"/>
                  <a:pt x="7691876" y="5137520"/>
                  <a:pt x="7546171" y="5179091"/>
                </a:cubicBezTo>
                <a:cubicBezTo>
                  <a:pt x="7400466" y="5220662"/>
                  <a:pt x="7345709" y="5175084"/>
                  <a:pt x="7226910" y="5179091"/>
                </a:cubicBezTo>
                <a:cubicBezTo>
                  <a:pt x="7108111" y="5183098"/>
                  <a:pt x="6966968" y="5131338"/>
                  <a:pt x="6820577" y="5179091"/>
                </a:cubicBezTo>
                <a:cubicBezTo>
                  <a:pt x="6674186" y="5226844"/>
                  <a:pt x="6477105" y="5169354"/>
                  <a:pt x="6327174" y="5179091"/>
                </a:cubicBezTo>
                <a:cubicBezTo>
                  <a:pt x="6177243" y="5188828"/>
                  <a:pt x="5789781" y="5096968"/>
                  <a:pt x="5572557" y="5179091"/>
                </a:cubicBezTo>
                <a:cubicBezTo>
                  <a:pt x="5355333" y="5261214"/>
                  <a:pt x="5076520" y="5123252"/>
                  <a:pt x="4817940" y="5179091"/>
                </a:cubicBezTo>
                <a:cubicBezTo>
                  <a:pt x="4559360" y="5234930"/>
                  <a:pt x="4350485" y="5114030"/>
                  <a:pt x="4150394" y="5179091"/>
                </a:cubicBezTo>
                <a:cubicBezTo>
                  <a:pt x="3950303" y="5244152"/>
                  <a:pt x="3684240" y="5166038"/>
                  <a:pt x="3482848" y="5179091"/>
                </a:cubicBezTo>
                <a:cubicBezTo>
                  <a:pt x="3281456" y="5192144"/>
                  <a:pt x="3099991" y="5106444"/>
                  <a:pt x="2815302" y="5179091"/>
                </a:cubicBezTo>
                <a:cubicBezTo>
                  <a:pt x="2530613" y="5251738"/>
                  <a:pt x="2580711" y="5140361"/>
                  <a:pt x="2408970" y="5179091"/>
                </a:cubicBezTo>
                <a:cubicBezTo>
                  <a:pt x="2237229" y="5217821"/>
                  <a:pt x="2054261" y="5173251"/>
                  <a:pt x="1828495" y="5179091"/>
                </a:cubicBezTo>
                <a:cubicBezTo>
                  <a:pt x="1602729" y="5184931"/>
                  <a:pt x="1526828" y="5162411"/>
                  <a:pt x="1335092" y="5179091"/>
                </a:cubicBezTo>
                <a:cubicBezTo>
                  <a:pt x="1143356" y="5195771"/>
                  <a:pt x="940131" y="5133231"/>
                  <a:pt x="754617" y="5179091"/>
                </a:cubicBezTo>
                <a:cubicBezTo>
                  <a:pt x="569103" y="5224951"/>
                  <a:pt x="229408" y="5154939"/>
                  <a:pt x="0" y="5179091"/>
                </a:cubicBezTo>
                <a:cubicBezTo>
                  <a:pt x="-33098" y="5001100"/>
                  <a:pt x="26001" y="4849993"/>
                  <a:pt x="0" y="4603636"/>
                </a:cubicBezTo>
                <a:cubicBezTo>
                  <a:pt x="-26001" y="4357280"/>
                  <a:pt x="41464" y="4191389"/>
                  <a:pt x="0" y="4028182"/>
                </a:cubicBezTo>
                <a:cubicBezTo>
                  <a:pt x="-41464" y="3864975"/>
                  <a:pt x="77974" y="3659021"/>
                  <a:pt x="0" y="3349146"/>
                </a:cubicBezTo>
                <a:cubicBezTo>
                  <a:pt x="-77974" y="3039271"/>
                  <a:pt x="13879" y="2950310"/>
                  <a:pt x="0" y="2721900"/>
                </a:cubicBezTo>
                <a:cubicBezTo>
                  <a:pt x="-13879" y="2493490"/>
                  <a:pt x="36226" y="2297568"/>
                  <a:pt x="0" y="2146445"/>
                </a:cubicBezTo>
                <a:cubicBezTo>
                  <a:pt x="-36226" y="1995322"/>
                  <a:pt x="40589" y="1906577"/>
                  <a:pt x="0" y="1726364"/>
                </a:cubicBezTo>
                <a:cubicBezTo>
                  <a:pt x="-40589" y="1546151"/>
                  <a:pt x="43926" y="1314360"/>
                  <a:pt x="0" y="1099118"/>
                </a:cubicBezTo>
                <a:cubicBezTo>
                  <a:pt x="-43926" y="883876"/>
                  <a:pt x="28942" y="533696"/>
                  <a:pt x="0" y="0"/>
                </a:cubicBezTo>
                <a:close/>
              </a:path>
              <a:path w="8707120" h="5179091" stroke="0" extrusionOk="0">
                <a:moveTo>
                  <a:pt x="0" y="0"/>
                </a:moveTo>
                <a:cubicBezTo>
                  <a:pt x="137409" y="-3557"/>
                  <a:pt x="373732" y="59048"/>
                  <a:pt x="493403" y="0"/>
                </a:cubicBezTo>
                <a:cubicBezTo>
                  <a:pt x="613074" y="-59048"/>
                  <a:pt x="868330" y="8389"/>
                  <a:pt x="1160949" y="0"/>
                </a:cubicBezTo>
                <a:cubicBezTo>
                  <a:pt x="1453568" y="-8389"/>
                  <a:pt x="1537641" y="51784"/>
                  <a:pt x="1654353" y="0"/>
                </a:cubicBezTo>
                <a:cubicBezTo>
                  <a:pt x="1771065" y="-51784"/>
                  <a:pt x="1836159" y="22933"/>
                  <a:pt x="1973614" y="0"/>
                </a:cubicBezTo>
                <a:cubicBezTo>
                  <a:pt x="2111069" y="-22933"/>
                  <a:pt x="2405677" y="2351"/>
                  <a:pt x="2641160" y="0"/>
                </a:cubicBezTo>
                <a:cubicBezTo>
                  <a:pt x="2876643" y="-2351"/>
                  <a:pt x="2842374" y="18242"/>
                  <a:pt x="2960421" y="0"/>
                </a:cubicBezTo>
                <a:cubicBezTo>
                  <a:pt x="3078468" y="-18242"/>
                  <a:pt x="3136806" y="32656"/>
                  <a:pt x="3279682" y="0"/>
                </a:cubicBezTo>
                <a:cubicBezTo>
                  <a:pt x="3422558" y="-32656"/>
                  <a:pt x="3462554" y="2872"/>
                  <a:pt x="3598943" y="0"/>
                </a:cubicBezTo>
                <a:cubicBezTo>
                  <a:pt x="3735332" y="-2872"/>
                  <a:pt x="3956107" y="33649"/>
                  <a:pt x="4092346" y="0"/>
                </a:cubicBezTo>
                <a:cubicBezTo>
                  <a:pt x="4228585" y="-33649"/>
                  <a:pt x="4416985" y="18255"/>
                  <a:pt x="4498679" y="0"/>
                </a:cubicBezTo>
                <a:cubicBezTo>
                  <a:pt x="4580373" y="-18255"/>
                  <a:pt x="4783218" y="19367"/>
                  <a:pt x="4905011" y="0"/>
                </a:cubicBezTo>
                <a:cubicBezTo>
                  <a:pt x="5026804" y="-19367"/>
                  <a:pt x="5154883" y="20023"/>
                  <a:pt x="5224272" y="0"/>
                </a:cubicBezTo>
                <a:cubicBezTo>
                  <a:pt x="5293661" y="-20023"/>
                  <a:pt x="5461797" y="20349"/>
                  <a:pt x="5630604" y="0"/>
                </a:cubicBezTo>
                <a:cubicBezTo>
                  <a:pt x="5799411" y="-20349"/>
                  <a:pt x="5933038" y="13379"/>
                  <a:pt x="6036937" y="0"/>
                </a:cubicBezTo>
                <a:cubicBezTo>
                  <a:pt x="6140836" y="-13379"/>
                  <a:pt x="6312967" y="43028"/>
                  <a:pt x="6443269" y="0"/>
                </a:cubicBezTo>
                <a:cubicBezTo>
                  <a:pt x="6573571" y="-43028"/>
                  <a:pt x="6647260" y="222"/>
                  <a:pt x="6762530" y="0"/>
                </a:cubicBezTo>
                <a:cubicBezTo>
                  <a:pt x="6877800" y="-222"/>
                  <a:pt x="7177034" y="8573"/>
                  <a:pt x="7343005" y="0"/>
                </a:cubicBezTo>
                <a:cubicBezTo>
                  <a:pt x="7508977" y="-8573"/>
                  <a:pt x="7722804" y="34026"/>
                  <a:pt x="8097622" y="0"/>
                </a:cubicBezTo>
                <a:cubicBezTo>
                  <a:pt x="8472440" y="-34026"/>
                  <a:pt x="8518063" y="20342"/>
                  <a:pt x="8707120" y="0"/>
                </a:cubicBezTo>
                <a:cubicBezTo>
                  <a:pt x="8716034" y="192864"/>
                  <a:pt x="8651317" y="251495"/>
                  <a:pt x="8707120" y="471873"/>
                </a:cubicBezTo>
                <a:cubicBezTo>
                  <a:pt x="8762923" y="692251"/>
                  <a:pt x="8662212" y="685792"/>
                  <a:pt x="8707120" y="891955"/>
                </a:cubicBezTo>
                <a:cubicBezTo>
                  <a:pt x="8752028" y="1098118"/>
                  <a:pt x="8682746" y="1243377"/>
                  <a:pt x="8707120" y="1519200"/>
                </a:cubicBezTo>
                <a:cubicBezTo>
                  <a:pt x="8731494" y="1795023"/>
                  <a:pt x="8698777" y="1945486"/>
                  <a:pt x="8707120" y="2146445"/>
                </a:cubicBezTo>
                <a:cubicBezTo>
                  <a:pt x="8715463" y="2347405"/>
                  <a:pt x="8680696" y="2619092"/>
                  <a:pt x="8707120" y="2773691"/>
                </a:cubicBezTo>
                <a:cubicBezTo>
                  <a:pt x="8733544" y="2928290"/>
                  <a:pt x="8704204" y="3241877"/>
                  <a:pt x="8707120" y="3400936"/>
                </a:cubicBezTo>
                <a:cubicBezTo>
                  <a:pt x="8710036" y="3559995"/>
                  <a:pt x="8699235" y="3759763"/>
                  <a:pt x="8707120" y="4028182"/>
                </a:cubicBezTo>
                <a:cubicBezTo>
                  <a:pt x="8715005" y="4296601"/>
                  <a:pt x="8649782" y="4298670"/>
                  <a:pt x="8707120" y="4551846"/>
                </a:cubicBezTo>
                <a:cubicBezTo>
                  <a:pt x="8764458" y="4805022"/>
                  <a:pt x="8635866" y="4876299"/>
                  <a:pt x="8707120" y="5179091"/>
                </a:cubicBezTo>
                <a:cubicBezTo>
                  <a:pt x="8418202" y="5213017"/>
                  <a:pt x="8154592" y="5174228"/>
                  <a:pt x="7952503" y="5179091"/>
                </a:cubicBezTo>
                <a:cubicBezTo>
                  <a:pt x="7750414" y="5183954"/>
                  <a:pt x="7566609" y="5127539"/>
                  <a:pt x="7372028" y="5179091"/>
                </a:cubicBezTo>
                <a:cubicBezTo>
                  <a:pt x="7177448" y="5230643"/>
                  <a:pt x="7045826" y="5161037"/>
                  <a:pt x="6791554" y="5179091"/>
                </a:cubicBezTo>
                <a:cubicBezTo>
                  <a:pt x="6537282" y="5197145"/>
                  <a:pt x="6556144" y="5146711"/>
                  <a:pt x="6385221" y="5179091"/>
                </a:cubicBezTo>
                <a:cubicBezTo>
                  <a:pt x="6214298" y="5211471"/>
                  <a:pt x="5951987" y="5140248"/>
                  <a:pt x="5630604" y="5179091"/>
                </a:cubicBezTo>
                <a:cubicBezTo>
                  <a:pt x="5309221" y="5217934"/>
                  <a:pt x="5400377" y="5144787"/>
                  <a:pt x="5311343" y="5179091"/>
                </a:cubicBezTo>
                <a:cubicBezTo>
                  <a:pt x="5222309" y="5213395"/>
                  <a:pt x="4869887" y="5172614"/>
                  <a:pt x="4730869" y="5179091"/>
                </a:cubicBezTo>
                <a:cubicBezTo>
                  <a:pt x="4591851" y="5185568"/>
                  <a:pt x="4374733" y="5162164"/>
                  <a:pt x="4150394" y="5179091"/>
                </a:cubicBezTo>
                <a:cubicBezTo>
                  <a:pt x="3926055" y="5196018"/>
                  <a:pt x="3949407" y="5172841"/>
                  <a:pt x="3831133" y="5179091"/>
                </a:cubicBezTo>
                <a:cubicBezTo>
                  <a:pt x="3712859" y="5185341"/>
                  <a:pt x="3414520" y="5120694"/>
                  <a:pt x="3163587" y="5179091"/>
                </a:cubicBezTo>
                <a:cubicBezTo>
                  <a:pt x="2912654" y="5237488"/>
                  <a:pt x="2803296" y="5136424"/>
                  <a:pt x="2670183" y="5179091"/>
                </a:cubicBezTo>
                <a:cubicBezTo>
                  <a:pt x="2537070" y="5221758"/>
                  <a:pt x="2430467" y="5164876"/>
                  <a:pt x="2263851" y="5179091"/>
                </a:cubicBezTo>
                <a:cubicBezTo>
                  <a:pt x="2097235" y="5193306"/>
                  <a:pt x="2011677" y="5167860"/>
                  <a:pt x="1944590" y="5179091"/>
                </a:cubicBezTo>
                <a:cubicBezTo>
                  <a:pt x="1877503" y="5190322"/>
                  <a:pt x="1516702" y="5116866"/>
                  <a:pt x="1364115" y="5179091"/>
                </a:cubicBezTo>
                <a:cubicBezTo>
                  <a:pt x="1211529" y="5241316"/>
                  <a:pt x="905304" y="5125708"/>
                  <a:pt x="609498" y="5179091"/>
                </a:cubicBezTo>
                <a:cubicBezTo>
                  <a:pt x="313692" y="5232474"/>
                  <a:pt x="142889" y="5175009"/>
                  <a:pt x="0" y="5179091"/>
                </a:cubicBezTo>
                <a:cubicBezTo>
                  <a:pt x="-60754" y="4966634"/>
                  <a:pt x="30871" y="4771113"/>
                  <a:pt x="0" y="4551846"/>
                </a:cubicBezTo>
                <a:cubicBezTo>
                  <a:pt x="-30871" y="4332579"/>
                  <a:pt x="38219" y="4244105"/>
                  <a:pt x="0" y="4079973"/>
                </a:cubicBezTo>
                <a:cubicBezTo>
                  <a:pt x="-38219" y="3915841"/>
                  <a:pt x="8274" y="3684105"/>
                  <a:pt x="0" y="3556309"/>
                </a:cubicBezTo>
                <a:cubicBezTo>
                  <a:pt x="-8274" y="3428513"/>
                  <a:pt x="5319" y="3215170"/>
                  <a:pt x="0" y="3084436"/>
                </a:cubicBezTo>
                <a:cubicBezTo>
                  <a:pt x="-5319" y="2953702"/>
                  <a:pt x="18107" y="2727164"/>
                  <a:pt x="0" y="2405400"/>
                </a:cubicBezTo>
                <a:cubicBezTo>
                  <a:pt x="-18107" y="2083636"/>
                  <a:pt x="62797" y="2032391"/>
                  <a:pt x="0" y="1778155"/>
                </a:cubicBezTo>
                <a:cubicBezTo>
                  <a:pt x="-62797" y="1523920"/>
                  <a:pt x="31352" y="1516766"/>
                  <a:pt x="0" y="1358073"/>
                </a:cubicBezTo>
                <a:cubicBezTo>
                  <a:pt x="-31352" y="1199380"/>
                  <a:pt x="70952" y="1010214"/>
                  <a:pt x="0" y="679036"/>
                </a:cubicBezTo>
                <a:cubicBezTo>
                  <a:pt x="-70952" y="347858"/>
                  <a:pt x="58863" y="240578"/>
                  <a:pt x="0" y="0"/>
                </a:cubicBezTo>
                <a:close/>
              </a:path>
            </a:pathLst>
          </a:custGeom>
          <a:solidFill>
            <a:schemeClr val="tx2">
              <a:lumMod val="10000"/>
              <a:lumOff val="90000"/>
            </a:schemeClr>
          </a:solidFill>
          <a:ln>
            <a:solidFill>
              <a:schemeClr val="tx1"/>
            </a:solidFill>
            <a:extLst>
              <a:ext uri="{C807C97D-BFC1-408E-A445-0C87EB9F89A2}">
                <ask:lineSketchStyleProps xmlns:ask="http://schemas.microsoft.com/office/drawing/2018/sketchyshapes" xmlns="" sd="3787972201">
                  <ask:type>
                    <ask:lineSketchScribble/>
                  </ask:type>
                </ask:lineSketchStyleProps>
              </a:ext>
            </a:extLst>
          </a:ln>
          <a:effectLst>
            <a:outerShdw blurRad="50800" dist="38100" dir="18900000" algn="bl" rotWithShape="0">
              <a:prstClr val="black">
                <a:alpha val="40000"/>
              </a:prstClr>
            </a:outerShdw>
          </a:effectLst>
        </p:spPr>
        <p:txBody>
          <a:bodyPr>
            <a:noAutofit/>
          </a:bodyPr>
          <a:lstStyle/>
          <a:p>
            <a:pPr marL="0" indent="0">
              <a:lnSpc>
                <a:spcPct val="100000"/>
              </a:lnSpc>
              <a:spcBef>
                <a:spcPts val="0"/>
              </a:spcBef>
              <a:buNone/>
            </a:pPr>
            <a:r>
              <a:rPr lang="en-GB" sz="1950" dirty="0">
                <a:latin typeface="Calibri" panose="020F0502020204030204" pitchFamily="34" charset="0"/>
                <a:ea typeface="Calibri" panose="020F0502020204030204" pitchFamily="34" charset="0"/>
                <a:cs typeface="Calibri" panose="020F0502020204030204" pitchFamily="34" charset="0"/>
              </a:rPr>
              <a:t>Film posters </a:t>
            </a:r>
            <a:r>
              <a:rPr lang="en-GB" sz="1950" dirty="0">
                <a:highlight>
                  <a:srgbClr val="C0C0C0"/>
                </a:highlight>
                <a:latin typeface="Calibri" panose="020F0502020204030204" pitchFamily="34" charset="0"/>
                <a:ea typeface="Calibri" panose="020F0502020204030204" pitchFamily="34" charset="0"/>
                <a:cs typeface="Calibri" panose="020F0502020204030204" pitchFamily="34" charset="0"/>
              </a:rPr>
              <a:t>use genre conventions </a:t>
            </a:r>
            <a:r>
              <a:rPr lang="en-GB" sz="1950" dirty="0">
                <a:latin typeface="Calibri" panose="020F0502020204030204" pitchFamily="34" charset="0"/>
                <a:ea typeface="Calibri" panose="020F0502020204030204" pitchFamily="34" charset="0"/>
                <a:cs typeface="Calibri" panose="020F0502020204030204" pitchFamily="34" charset="0"/>
              </a:rPr>
              <a:t>to help audiences understand and categorise the film. Often the </a:t>
            </a:r>
            <a:r>
              <a:rPr lang="en-GB" sz="1950" dirty="0">
                <a:highlight>
                  <a:srgbClr val="C0C0C0"/>
                </a:highlight>
                <a:latin typeface="Calibri" panose="020F0502020204030204" pitchFamily="34" charset="0"/>
                <a:ea typeface="Calibri" panose="020F0502020204030204" pitchFamily="34" charset="0"/>
                <a:cs typeface="Calibri" panose="020F0502020204030204" pitchFamily="34" charset="0"/>
              </a:rPr>
              <a:t>genre conventions help to </a:t>
            </a:r>
            <a:r>
              <a:rPr lang="en-GB" sz="1950" dirty="0">
                <a:latin typeface="Calibri" panose="020F0502020204030204" pitchFamily="34" charset="0"/>
                <a:ea typeface="Calibri" panose="020F0502020204030204" pitchFamily="34" charset="0"/>
                <a:cs typeface="Calibri" panose="020F0502020204030204" pitchFamily="34" charset="0"/>
              </a:rPr>
              <a:t>prime the audience, giving them some idea of what to expect. Normally a horror film would include a central picture of the main protagonist and some mise-</a:t>
            </a:r>
            <a:r>
              <a:rPr lang="en-GB" sz="1950" dirty="0" err="1">
                <a:latin typeface="Calibri" panose="020F0502020204030204" pitchFamily="34" charset="0"/>
                <a:ea typeface="Calibri" panose="020F0502020204030204" pitchFamily="34" charset="0"/>
                <a:cs typeface="Calibri" panose="020F0502020204030204" pitchFamily="34" charset="0"/>
              </a:rPr>
              <a:t>en</a:t>
            </a:r>
            <a:r>
              <a:rPr lang="en-GB" sz="1950" dirty="0">
                <a:latin typeface="Calibri" panose="020F0502020204030204" pitchFamily="34" charset="0"/>
                <a:ea typeface="Calibri" panose="020F0502020204030204" pitchFamily="34" charset="0"/>
                <a:cs typeface="Calibri" panose="020F0502020204030204" pitchFamily="34" charset="0"/>
              </a:rPr>
              <a:t>-scene that typifies the setting of a horror film. In this case </a:t>
            </a:r>
            <a:r>
              <a:rPr lang="en-GB" sz="1950" dirty="0">
                <a:highlight>
                  <a:srgbClr val="C0C0C0"/>
                </a:highlight>
                <a:latin typeface="Calibri" panose="020F0502020204030204" pitchFamily="34" charset="0"/>
                <a:ea typeface="Calibri" panose="020F0502020204030204" pitchFamily="34" charset="0"/>
                <a:cs typeface="Calibri" panose="020F0502020204030204" pitchFamily="34" charset="0"/>
              </a:rPr>
              <a:t>the genre expectations are challenged </a:t>
            </a:r>
            <a:r>
              <a:rPr lang="en-GB" sz="1950" dirty="0">
                <a:latin typeface="Calibri" panose="020F0502020204030204" pitchFamily="34" charset="0"/>
                <a:ea typeface="Calibri" panose="020F0502020204030204" pitchFamily="34" charset="0"/>
                <a:cs typeface="Calibri" panose="020F0502020204030204" pitchFamily="34" charset="0"/>
              </a:rPr>
              <a:t>as the mise-</a:t>
            </a:r>
            <a:r>
              <a:rPr lang="en-GB" sz="1950" dirty="0" err="1">
                <a:latin typeface="Calibri" panose="020F0502020204030204" pitchFamily="34" charset="0"/>
                <a:ea typeface="Calibri" panose="020F0502020204030204" pitchFamily="34" charset="0"/>
                <a:cs typeface="Calibri" panose="020F0502020204030204" pitchFamily="34" charset="0"/>
              </a:rPr>
              <a:t>en</a:t>
            </a:r>
            <a:r>
              <a:rPr lang="en-GB" sz="1950" dirty="0">
                <a:latin typeface="Calibri" panose="020F0502020204030204" pitchFamily="34" charset="0"/>
                <a:ea typeface="Calibri" panose="020F0502020204030204" pitchFamily="34" charset="0"/>
                <a:cs typeface="Calibri" panose="020F0502020204030204" pitchFamily="34" charset="0"/>
              </a:rPr>
              <a:t>-scene </a:t>
            </a:r>
            <a:r>
              <a:rPr lang="en-GB" sz="1950" dirty="0">
                <a:highlight>
                  <a:srgbClr val="C0C0C0"/>
                </a:highlight>
                <a:latin typeface="Calibri" panose="020F0502020204030204" pitchFamily="34" charset="0"/>
                <a:ea typeface="Calibri" panose="020F0502020204030204" pitchFamily="34" charset="0"/>
                <a:cs typeface="Calibri" panose="020F0502020204030204" pitchFamily="34" charset="0"/>
              </a:rPr>
              <a:t>indicates a calm, romantic setting </a:t>
            </a:r>
            <a:r>
              <a:rPr lang="en-GB" sz="1950" dirty="0">
                <a:latin typeface="Calibri" panose="020F0502020204030204" pitchFamily="34" charset="0"/>
                <a:ea typeface="Calibri" panose="020F0502020204030204" pitchFamily="34" charset="0"/>
                <a:cs typeface="Calibri" panose="020F0502020204030204" pitchFamily="34" charset="0"/>
              </a:rPr>
              <a:t>as suggested by the </a:t>
            </a:r>
            <a:r>
              <a:rPr lang="en-GB" sz="1950" dirty="0">
                <a:highlight>
                  <a:srgbClr val="00FFFF"/>
                </a:highlight>
                <a:latin typeface="Calibri" panose="020F0502020204030204" pitchFamily="34" charset="0"/>
                <a:ea typeface="Calibri" panose="020F0502020204030204" pitchFamily="34" charset="0"/>
                <a:cs typeface="Calibri" panose="020F0502020204030204" pitchFamily="34" charset="0"/>
              </a:rPr>
              <a:t>light blue sky, clouds and golden sunshine. </a:t>
            </a:r>
            <a:r>
              <a:rPr lang="en-GB" sz="1950" dirty="0">
                <a:latin typeface="Calibri" panose="020F0502020204030204" pitchFamily="34" charset="0"/>
                <a:ea typeface="Calibri" panose="020F0502020204030204" pitchFamily="34" charset="0"/>
                <a:cs typeface="Calibri" panose="020F0502020204030204" pitchFamily="34" charset="0"/>
              </a:rPr>
              <a:t>These </a:t>
            </a:r>
            <a:r>
              <a:rPr lang="en-GB" sz="1950" dirty="0">
                <a:highlight>
                  <a:srgbClr val="C0C0C0"/>
                </a:highlight>
                <a:latin typeface="Calibri" panose="020F0502020204030204" pitchFamily="34" charset="0"/>
                <a:ea typeface="Calibri" panose="020F0502020204030204" pitchFamily="34" charset="0"/>
                <a:cs typeface="Calibri" panose="020F0502020204030204" pitchFamily="34" charset="0"/>
              </a:rPr>
              <a:t>signifiers of contentment</a:t>
            </a:r>
            <a:r>
              <a:rPr lang="en-GB" sz="1950" dirty="0">
                <a:latin typeface="Calibri" panose="020F0502020204030204" pitchFamily="34" charset="0"/>
                <a:ea typeface="Calibri" panose="020F0502020204030204" pitchFamily="34" charset="0"/>
                <a:cs typeface="Calibri" panose="020F0502020204030204" pitchFamily="34" charset="0"/>
              </a:rPr>
              <a:t>, combined with the </a:t>
            </a:r>
            <a:r>
              <a:rPr lang="en-GB" sz="1950" dirty="0">
                <a:highlight>
                  <a:srgbClr val="00FFFF"/>
                </a:highlight>
                <a:latin typeface="Calibri" panose="020F0502020204030204" pitchFamily="34" charset="0"/>
                <a:ea typeface="Calibri" panose="020F0502020204030204" pitchFamily="34" charset="0"/>
                <a:cs typeface="Calibri" panose="020F0502020204030204" pitchFamily="34" charset="0"/>
              </a:rPr>
              <a:t>pastel pink codes of clothing and relaxed code of posture of the young female protagonist</a:t>
            </a:r>
            <a:r>
              <a:rPr lang="en-GB" sz="1950" dirty="0">
                <a:latin typeface="Calibri" panose="020F0502020204030204" pitchFamily="34" charset="0"/>
                <a:ea typeface="Calibri" panose="020F0502020204030204" pitchFamily="34" charset="0"/>
                <a:cs typeface="Calibri" panose="020F0502020204030204" pitchFamily="34" charset="0"/>
              </a:rPr>
              <a:t> all </a:t>
            </a:r>
            <a:r>
              <a:rPr lang="en-GB" sz="1950" dirty="0">
                <a:highlight>
                  <a:srgbClr val="C0C0C0"/>
                </a:highlight>
                <a:latin typeface="Calibri" panose="020F0502020204030204" pitchFamily="34" charset="0"/>
                <a:ea typeface="Calibri" panose="020F0502020204030204" pitchFamily="34" charset="0"/>
                <a:cs typeface="Calibri" panose="020F0502020204030204" pitchFamily="34" charset="0"/>
              </a:rPr>
              <a:t>lead the audience to expect </a:t>
            </a:r>
            <a:r>
              <a:rPr lang="en-GB" sz="1950" dirty="0">
                <a:latin typeface="Calibri" panose="020F0502020204030204" pitchFamily="34" charset="0"/>
                <a:ea typeface="Calibri" panose="020F0502020204030204" pitchFamily="34" charset="0"/>
                <a:cs typeface="Calibri" panose="020F0502020204030204" pitchFamily="34" charset="0"/>
              </a:rPr>
              <a:t>a romantic teen comedy. Only one genre convention is in place: the young woman has </a:t>
            </a:r>
            <a:r>
              <a:rPr lang="en-GB" sz="1950" dirty="0">
                <a:highlight>
                  <a:srgbClr val="00FFFF"/>
                </a:highlight>
                <a:latin typeface="Calibri" panose="020F0502020204030204" pitchFamily="34" charset="0"/>
                <a:ea typeface="Calibri" panose="020F0502020204030204" pitchFamily="34" charset="0"/>
                <a:cs typeface="Calibri" panose="020F0502020204030204" pitchFamily="34" charset="0"/>
              </a:rPr>
              <a:t>glowing red eyes, an index for the supernatural and coded red for danger.</a:t>
            </a:r>
            <a:r>
              <a:rPr lang="en-GB" sz="1950" dirty="0">
                <a:latin typeface="Calibri" panose="020F0502020204030204" pitchFamily="34" charset="0"/>
                <a:ea typeface="Calibri" panose="020F0502020204030204" pitchFamily="34" charset="0"/>
                <a:cs typeface="Calibri" panose="020F0502020204030204" pitchFamily="34" charset="0"/>
              </a:rPr>
              <a:t> This hybridity of convention makes it hard for the audience to </a:t>
            </a:r>
            <a:r>
              <a:rPr lang="en-GB" sz="1950" dirty="0">
                <a:highlight>
                  <a:srgbClr val="C0C0C0"/>
                </a:highlight>
                <a:latin typeface="Calibri" panose="020F0502020204030204" pitchFamily="34" charset="0"/>
                <a:ea typeface="Calibri" panose="020F0502020204030204" pitchFamily="34" charset="0"/>
                <a:cs typeface="Calibri" panose="020F0502020204030204" pitchFamily="34" charset="0"/>
              </a:rPr>
              <a:t>accurately pinpoint the meaning </a:t>
            </a:r>
            <a:r>
              <a:rPr lang="en-GB" sz="1950" dirty="0">
                <a:latin typeface="Calibri" panose="020F0502020204030204" pitchFamily="34" charset="0"/>
                <a:ea typeface="Calibri" panose="020F0502020204030204" pitchFamily="34" charset="0"/>
                <a:cs typeface="Calibri" panose="020F0502020204030204" pitchFamily="34" charset="0"/>
              </a:rPr>
              <a:t>of this poster: is it a horror film? Is it a romance? In this case, it seems </a:t>
            </a:r>
            <a:r>
              <a:rPr lang="en-GB" sz="1950" dirty="0">
                <a:highlight>
                  <a:srgbClr val="C0C0C0"/>
                </a:highlight>
                <a:latin typeface="Calibri" panose="020F0502020204030204" pitchFamily="34" charset="0"/>
                <a:ea typeface="Calibri" panose="020F0502020204030204" pitchFamily="34" charset="0"/>
                <a:cs typeface="Calibri" panose="020F0502020204030204" pitchFamily="34" charset="0"/>
              </a:rPr>
              <a:t>the product is using genre conventions to </a:t>
            </a:r>
            <a:r>
              <a:rPr lang="en-GB" sz="1950" dirty="0">
                <a:latin typeface="Calibri" panose="020F0502020204030204" pitchFamily="34" charset="0"/>
                <a:ea typeface="Calibri" panose="020F0502020204030204" pitchFamily="34" charset="0"/>
                <a:cs typeface="Calibri" panose="020F0502020204030204" pitchFamily="34" charset="0"/>
              </a:rPr>
              <a:t>challenge the audience’s expectations. </a:t>
            </a:r>
          </a:p>
          <a:p>
            <a:pPr marL="0" indent="0">
              <a:lnSpc>
                <a:spcPct val="100000"/>
              </a:lnSpc>
              <a:spcBef>
                <a:spcPts val="0"/>
              </a:spcBef>
              <a:buNone/>
            </a:pPr>
            <a:r>
              <a:rPr lang="en-GB" sz="1950" dirty="0">
                <a:latin typeface="Calibri" panose="020F0502020204030204" pitchFamily="34" charset="0"/>
                <a:ea typeface="Calibri" panose="020F0502020204030204" pitchFamily="34" charset="0"/>
                <a:cs typeface="Calibri" panose="020F0502020204030204" pitchFamily="34" charset="0"/>
              </a:rPr>
              <a:t>Other aspects of media language are more </a:t>
            </a:r>
            <a:r>
              <a:rPr lang="en-GB" sz="1950" dirty="0">
                <a:highlight>
                  <a:srgbClr val="C0C0C0"/>
                </a:highlight>
                <a:latin typeface="Calibri" panose="020F0502020204030204" pitchFamily="34" charset="0"/>
                <a:ea typeface="Calibri" panose="020F0502020204030204" pitchFamily="34" charset="0"/>
                <a:cs typeface="Calibri" panose="020F0502020204030204" pitchFamily="34" charset="0"/>
              </a:rPr>
              <a:t>conventional for the horror genre</a:t>
            </a:r>
            <a:r>
              <a:rPr lang="en-GB" sz="1950" dirty="0">
                <a:latin typeface="Calibri" panose="020F0502020204030204" pitchFamily="34" charset="0"/>
                <a:ea typeface="Calibri" panose="020F0502020204030204" pitchFamily="34" charset="0"/>
                <a:cs typeface="Calibri" panose="020F0502020204030204" pitchFamily="34" charset="0"/>
              </a:rPr>
              <a:t>. There is the </a:t>
            </a:r>
            <a:r>
              <a:rPr lang="en-GB" sz="1950" dirty="0">
                <a:highlight>
                  <a:srgbClr val="C0C0C0"/>
                </a:highlight>
                <a:latin typeface="Calibri" panose="020F0502020204030204" pitchFamily="34" charset="0"/>
                <a:ea typeface="Calibri" panose="020F0502020204030204" pitchFamily="34" charset="0"/>
                <a:cs typeface="Calibri" panose="020F0502020204030204" pitchFamily="34" charset="0"/>
              </a:rPr>
              <a:t>typical</a:t>
            </a:r>
            <a:r>
              <a:rPr lang="en-GB" sz="1950" dirty="0">
                <a:latin typeface="Calibri" panose="020F0502020204030204" pitchFamily="34" charset="0"/>
                <a:ea typeface="Calibri" panose="020F0502020204030204" pitchFamily="34" charset="0"/>
                <a:cs typeface="Calibri" panose="020F0502020204030204" pitchFamily="34" charset="0"/>
              </a:rPr>
              <a:t> billing block and endorsements and the title of the film is prominent with a tagline underneath. </a:t>
            </a:r>
            <a:r>
              <a:rPr lang="en-GB" sz="1950" dirty="0">
                <a:highlight>
                  <a:srgbClr val="00FFFF"/>
                </a:highlight>
                <a:latin typeface="Calibri" panose="020F0502020204030204" pitchFamily="34" charset="0"/>
                <a:ea typeface="Calibri" panose="020F0502020204030204" pitchFamily="34" charset="0"/>
                <a:cs typeface="Calibri" panose="020F0502020204030204" pitchFamily="34" charset="0"/>
              </a:rPr>
              <a:t>The font is…which, paired with the…suggests…</a:t>
            </a:r>
          </a:p>
        </p:txBody>
      </p:sp>
    </p:spTree>
    <p:extLst>
      <p:ext uri="{BB962C8B-B14F-4D97-AF65-F5344CB8AC3E}">
        <p14:creationId xmlns:p14="http://schemas.microsoft.com/office/powerpoint/2010/main" val="6751118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32D4F-C62F-EDE6-4C52-3980B58F87FF}"/>
              </a:ext>
            </a:extLst>
          </p:cNvPr>
          <p:cNvSpPr>
            <a:spLocks noGrp="1"/>
          </p:cNvSpPr>
          <p:nvPr>
            <p:ph type="title"/>
          </p:nvPr>
        </p:nvSpPr>
        <p:spPr/>
        <p:txBody>
          <a:bodyPr>
            <a:normAutofit fontScale="90000"/>
          </a:bodyPr>
          <a:lstStyle/>
          <a:p>
            <a:r>
              <a:rPr lang="en-GB" dirty="0"/>
              <a:t>Look at the practice questions</a:t>
            </a:r>
          </a:p>
        </p:txBody>
      </p:sp>
      <p:sp>
        <p:nvSpPr>
          <p:cNvPr id="3" name="Text Placeholder 2">
            <a:extLst>
              <a:ext uri="{FF2B5EF4-FFF2-40B4-BE49-F238E27FC236}">
                <a16:creationId xmlns:a16="http://schemas.microsoft.com/office/drawing/2014/main" id="{6EB04780-2439-0237-5B54-4D6BB8A9E179}"/>
              </a:ext>
            </a:extLst>
          </p:cNvPr>
          <p:cNvSpPr>
            <a:spLocks noGrp="1"/>
          </p:cNvSpPr>
          <p:nvPr>
            <p:ph type="body" sz="quarter" idx="14"/>
          </p:nvPr>
        </p:nvSpPr>
        <p:spPr>
          <a:xfrm>
            <a:off x="103442" y="1419353"/>
            <a:ext cx="8851392" cy="448203"/>
          </a:xfrm>
        </p:spPr>
        <p:txBody>
          <a:bodyPr>
            <a:normAutofit lnSpcReduction="10000"/>
          </a:bodyPr>
          <a:lstStyle/>
          <a:p>
            <a:r>
              <a:rPr lang="en-GB" dirty="0"/>
              <a:t>QUESTION FOCUS: highlight the ‘trigger’ words first.  </a:t>
            </a:r>
            <a:r>
              <a:rPr lang="en-GB" sz="975"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2"/>
              </a:rPr>
              <a:t>https://www.youtube.com/watch?v=4YUbquK_OaI</a:t>
            </a:r>
            <a:endParaRPr lang="en-GB" sz="975" dirty="0">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Text Placeholder 3">
            <a:extLst>
              <a:ext uri="{FF2B5EF4-FFF2-40B4-BE49-F238E27FC236}">
                <a16:creationId xmlns:a16="http://schemas.microsoft.com/office/drawing/2014/main" id="{C3CEB2F6-B0DD-A3A9-B1A3-6554E36815BE}"/>
              </a:ext>
            </a:extLst>
          </p:cNvPr>
          <p:cNvSpPr>
            <a:spLocks noGrp="1"/>
          </p:cNvSpPr>
          <p:nvPr>
            <p:ph type="body" sz="quarter" idx="17"/>
          </p:nvPr>
        </p:nvSpPr>
        <p:spPr>
          <a:xfrm>
            <a:off x="304800" y="2048003"/>
            <a:ext cx="8448675" cy="3273298"/>
          </a:xfrm>
          <a:solidFill>
            <a:schemeClr val="accent4">
              <a:lumMod val="60000"/>
              <a:lumOff val="40000"/>
            </a:schemeClr>
          </a:solidFill>
        </p:spPr>
        <p:txBody>
          <a:bodyPr>
            <a:normAutofit/>
          </a:bodyPr>
          <a:lstStyle/>
          <a:p>
            <a:pPr marL="0" indent="0">
              <a:spcBef>
                <a:spcPts val="0"/>
              </a:spcBef>
              <a:spcAft>
                <a:spcPts val="450"/>
              </a:spcAft>
              <a:buNone/>
            </a:pPr>
            <a:r>
              <a:rPr lang="en-GB" sz="1800" b="1" dirty="0">
                <a:highlight>
                  <a:srgbClr val="FFFF00"/>
                </a:highlight>
                <a:latin typeface="Comic Sans MS" panose="030F0702030302020204" pitchFamily="66" charset="0"/>
                <a:ea typeface="Calibri" panose="020F0502020204030204" pitchFamily="34" charset="0"/>
                <a:cs typeface="Times New Roman" panose="02020603050405020304" pitchFamily="18" charset="0"/>
              </a:rPr>
              <a:t>How important </a:t>
            </a:r>
            <a:r>
              <a:rPr lang="en-GB" sz="1800" b="1" dirty="0">
                <a:latin typeface="Comic Sans MS" panose="030F0702030302020204" pitchFamily="66" charset="0"/>
                <a:ea typeface="Calibri" panose="020F0502020204030204" pitchFamily="34" charset="0"/>
                <a:cs typeface="Times New Roman" panose="02020603050405020304" pitchFamily="18" charset="0"/>
              </a:rPr>
              <a:t>is i</a:t>
            </a:r>
            <a:r>
              <a:rPr lang="en-GB" sz="1800" b="1" dirty="0">
                <a:highlight>
                  <a:srgbClr val="FFFF00"/>
                </a:highlight>
                <a:latin typeface="Comic Sans MS" panose="030F0702030302020204" pitchFamily="66" charset="0"/>
                <a:ea typeface="Calibri" panose="020F0502020204030204" pitchFamily="34" charset="0"/>
                <a:cs typeface="Times New Roman" panose="02020603050405020304" pitchFamily="18" charset="0"/>
              </a:rPr>
              <a:t>ntertextuality</a:t>
            </a:r>
            <a:r>
              <a:rPr lang="en-GB" sz="1800" b="1" dirty="0">
                <a:latin typeface="Comic Sans MS" panose="030F0702030302020204" pitchFamily="66" charset="0"/>
                <a:ea typeface="Calibri" panose="020F0502020204030204" pitchFamily="34" charset="0"/>
                <a:cs typeface="Times New Roman" panose="02020603050405020304" pitchFamily="18" charset="0"/>
              </a:rPr>
              <a:t> in helping the </a:t>
            </a:r>
            <a:r>
              <a:rPr lang="en-GB" sz="1800" b="1" dirty="0">
                <a:highlight>
                  <a:srgbClr val="FFFF00"/>
                </a:highlight>
                <a:latin typeface="Comic Sans MS" panose="030F0702030302020204" pitchFamily="66" charset="0"/>
                <a:ea typeface="Calibri" panose="020F0502020204030204" pitchFamily="34" charset="0"/>
                <a:cs typeface="Times New Roman" panose="02020603050405020304" pitchFamily="18" charset="0"/>
              </a:rPr>
              <a:t>audience</a:t>
            </a:r>
            <a:r>
              <a:rPr lang="en-GB" sz="1800" b="1" dirty="0">
                <a:latin typeface="Comic Sans MS" panose="030F0702030302020204" pitchFamily="66" charset="0"/>
                <a:ea typeface="Calibri" panose="020F0502020204030204" pitchFamily="34" charset="0"/>
                <a:cs typeface="Times New Roman" panose="02020603050405020304" pitchFamily="18" charset="0"/>
              </a:rPr>
              <a:t> to </a:t>
            </a:r>
            <a:r>
              <a:rPr lang="en-GB" sz="1800" b="1" dirty="0">
                <a:highlight>
                  <a:srgbClr val="FFFF00"/>
                </a:highlight>
                <a:latin typeface="Comic Sans MS" panose="030F0702030302020204" pitchFamily="66" charset="0"/>
                <a:ea typeface="Calibri" panose="020F0502020204030204" pitchFamily="34" charset="0"/>
                <a:cs typeface="Times New Roman" panose="02020603050405020304" pitchFamily="18" charset="0"/>
              </a:rPr>
              <a:t>accept the message</a:t>
            </a:r>
            <a:r>
              <a:rPr lang="en-GB" sz="1800" b="1" dirty="0">
                <a:latin typeface="Comic Sans MS" panose="030F0702030302020204" pitchFamily="66" charset="0"/>
                <a:ea typeface="Calibri" panose="020F0502020204030204" pitchFamily="34" charset="0"/>
                <a:cs typeface="Times New Roman" panose="02020603050405020304" pitchFamily="18" charset="0"/>
              </a:rPr>
              <a:t> of the advert? (15 marks)</a:t>
            </a:r>
          </a:p>
          <a:p>
            <a:pPr marL="0" indent="0">
              <a:spcBef>
                <a:spcPts val="0"/>
              </a:spcBef>
              <a:spcAft>
                <a:spcPts val="450"/>
              </a:spcAft>
              <a:buNone/>
            </a:pPr>
            <a:r>
              <a:rPr lang="en-GB" sz="1800" b="1" dirty="0">
                <a:latin typeface="Calibri" panose="020F0502020204030204" pitchFamily="34" charset="0"/>
                <a:ea typeface="Calibri" panose="020F0502020204030204" pitchFamily="34" charset="0"/>
                <a:cs typeface="Times New Roman" panose="02020603050405020304" pitchFamily="18" charset="0"/>
              </a:rPr>
              <a:t>Decoding the question using your highlights</a:t>
            </a:r>
          </a:p>
          <a:p>
            <a:pPr>
              <a:spcBef>
                <a:spcPts val="0"/>
              </a:spcBef>
              <a:spcAft>
                <a:spcPts val="450"/>
              </a:spcAft>
            </a:pPr>
            <a:r>
              <a:rPr lang="en-GB" sz="1800" dirty="0">
                <a:latin typeface="Calibri" panose="020F0502020204030204" pitchFamily="34" charset="0"/>
                <a:ea typeface="Calibri" panose="020F0502020204030204" pitchFamily="34" charset="0"/>
                <a:cs typeface="Times New Roman" panose="02020603050405020304" pitchFamily="18" charset="0"/>
              </a:rPr>
              <a:t>What is your ‘knee jerk’ answer to this question?</a:t>
            </a:r>
          </a:p>
          <a:p>
            <a:pPr>
              <a:spcBef>
                <a:spcPts val="0"/>
              </a:spcBef>
              <a:spcAft>
                <a:spcPts val="450"/>
              </a:spcAft>
            </a:pPr>
            <a:r>
              <a:rPr lang="en-GB" sz="1800" dirty="0">
                <a:latin typeface="Calibri" panose="020F0502020204030204" pitchFamily="34" charset="0"/>
                <a:ea typeface="Calibri" panose="020F0502020204030204" pitchFamily="34" charset="0"/>
                <a:cs typeface="Times New Roman" panose="02020603050405020304" pitchFamily="18" charset="0"/>
              </a:rPr>
              <a:t>Who is the specific audience?</a:t>
            </a:r>
          </a:p>
          <a:p>
            <a:pPr>
              <a:spcBef>
                <a:spcPts val="0"/>
              </a:spcBef>
              <a:spcAft>
                <a:spcPts val="450"/>
              </a:spcAft>
            </a:pPr>
            <a:r>
              <a:rPr lang="en-GB" sz="1800" dirty="0">
                <a:latin typeface="Calibri" panose="020F0502020204030204" pitchFamily="34" charset="0"/>
                <a:ea typeface="Calibri" panose="020F0502020204030204" pitchFamily="34" charset="0"/>
                <a:cs typeface="Times New Roman" panose="02020603050405020304" pitchFamily="18" charset="0"/>
              </a:rPr>
              <a:t>What is the purpose or ‘message’ of the advert? </a:t>
            </a:r>
          </a:p>
          <a:p>
            <a:pPr>
              <a:spcBef>
                <a:spcPts val="0"/>
              </a:spcBef>
              <a:spcAft>
                <a:spcPts val="450"/>
              </a:spcAft>
            </a:pPr>
            <a:r>
              <a:rPr lang="en-GB" sz="1800" dirty="0">
                <a:latin typeface="Calibri" panose="020F0502020204030204" pitchFamily="34" charset="0"/>
                <a:ea typeface="Calibri" panose="020F0502020204030204" pitchFamily="34" charset="0"/>
                <a:cs typeface="Times New Roman" panose="02020603050405020304" pitchFamily="18" charset="0"/>
              </a:rPr>
              <a:t>What is the intertextuality here?</a:t>
            </a:r>
          </a:p>
          <a:p>
            <a:pPr>
              <a:spcBef>
                <a:spcPts val="0"/>
              </a:spcBef>
              <a:spcAft>
                <a:spcPts val="450"/>
              </a:spcAft>
            </a:pPr>
            <a:r>
              <a:rPr lang="en-GB" sz="1800" dirty="0">
                <a:latin typeface="Calibri" panose="020F0502020204030204" pitchFamily="34" charset="0"/>
                <a:ea typeface="Calibri" panose="020F0502020204030204" pitchFamily="34" charset="0"/>
                <a:cs typeface="Times New Roman" panose="02020603050405020304" pitchFamily="18" charset="0"/>
              </a:rPr>
              <a:t>How might this help the target audience to accept the message?</a:t>
            </a:r>
          </a:p>
          <a:p>
            <a:pPr>
              <a:spcBef>
                <a:spcPts val="0"/>
              </a:spcBef>
              <a:spcAft>
                <a:spcPts val="450"/>
              </a:spcAft>
            </a:pPr>
            <a:r>
              <a:rPr lang="en-GB" sz="1800" dirty="0">
                <a:latin typeface="Calibri" panose="020F0502020204030204" pitchFamily="34" charset="0"/>
                <a:ea typeface="Calibri" panose="020F0502020204030204" pitchFamily="34" charset="0"/>
                <a:cs typeface="Times New Roman" panose="02020603050405020304" pitchFamily="18" charset="0"/>
              </a:rPr>
              <a:t>So, how important is the intertextuality?</a:t>
            </a:r>
          </a:p>
        </p:txBody>
      </p:sp>
      <p:sp>
        <p:nvSpPr>
          <p:cNvPr id="9" name="Slide Number Placeholder 8">
            <a:extLst>
              <a:ext uri="{FF2B5EF4-FFF2-40B4-BE49-F238E27FC236}">
                <a16:creationId xmlns:a16="http://schemas.microsoft.com/office/drawing/2014/main" id="{C2C10D64-770F-B655-F621-65F5828B696F}"/>
              </a:ext>
            </a:extLst>
          </p:cNvPr>
          <p:cNvSpPr>
            <a:spLocks noGrp="1"/>
          </p:cNvSpPr>
          <p:nvPr>
            <p:ph type="sldNum" sz="quarter" idx="12"/>
          </p:nvPr>
        </p:nvSpPr>
        <p:spPr/>
        <p:txBody>
          <a:bodyPr/>
          <a:lstStyle/>
          <a:p>
            <a:pPr defTabSz="685800">
              <a:defRPr/>
            </a:pPr>
            <a:fld id="{06B786C7-B8F9-4072-AAAA-17258464D730}" type="slidenum">
              <a:rPr lang="en-GB" sz="788">
                <a:solidFill>
                  <a:prstClr val="black"/>
                </a:solidFill>
                <a:latin typeface="Avenir Next LT Pro"/>
              </a:rPr>
              <a:pPr defTabSz="685800">
                <a:defRPr/>
              </a:pPr>
              <a:t>12</a:t>
            </a:fld>
            <a:endParaRPr lang="en-GB" sz="788">
              <a:solidFill>
                <a:prstClr val="black"/>
              </a:solidFill>
              <a:latin typeface="Avenir Next LT Pro"/>
            </a:endParaRPr>
          </a:p>
        </p:txBody>
      </p:sp>
    </p:spTree>
    <p:extLst>
      <p:ext uri="{BB962C8B-B14F-4D97-AF65-F5344CB8AC3E}">
        <p14:creationId xmlns:p14="http://schemas.microsoft.com/office/powerpoint/2010/main" val="23474973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32D4F-C62F-EDE6-4C52-3980B58F87FF}"/>
              </a:ext>
            </a:extLst>
          </p:cNvPr>
          <p:cNvSpPr>
            <a:spLocks noGrp="1"/>
          </p:cNvSpPr>
          <p:nvPr>
            <p:ph type="title"/>
          </p:nvPr>
        </p:nvSpPr>
        <p:spPr/>
        <p:txBody>
          <a:bodyPr>
            <a:normAutofit fontScale="90000"/>
          </a:bodyPr>
          <a:lstStyle/>
          <a:p>
            <a:r>
              <a:rPr lang="en-GB" dirty="0"/>
              <a:t>Look at the practice questions</a:t>
            </a:r>
          </a:p>
        </p:txBody>
      </p:sp>
      <p:sp>
        <p:nvSpPr>
          <p:cNvPr id="3" name="Text Placeholder 2">
            <a:extLst>
              <a:ext uri="{FF2B5EF4-FFF2-40B4-BE49-F238E27FC236}">
                <a16:creationId xmlns:a16="http://schemas.microsoft.com/office/drawing/2014/main" id="{6EB04780-2439-0237-5B54-4D6BB8A9E179}"/>
              </a:ext>
            </a:extLst>
          </p:cNvPr>
          <p:cNvSpPr>
            <a:spLocks noGrp="1"/>
          </p:cNvSpPr>
          <p:nvPr>
            <p:ph type="body" sz="quarter" idx="14"/>
          </p:nvPr>
        </p:nvSpPr>
        <p:spPr>
          <a:xfrm>
            <a:off x="176784" y="1498199"/>
            <a:ext cx="7901562" cy="448203"/>
          </a:xfrm>
        </p:spPr>
        <p:txBody>
          <a:bodyPr/>
          <a:lstStyle/>
          <a:p>
            <a:r>
              <a:rPr lang="en-GB" dirty="0"/>
              <a:t>QUESTION FOCUS: highlight the ‘trigger’ words first</a:t>
            </a:r>
            <a:endParaRPr lang="en-GB" sz="2400" dirty="0">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Text Placeholder 3">
            <a:extLst>
              <a:ext uri="{FF2B5EF4-FFF2-40B4-BE49-F238E27FC236}">
                <a16:creationId xmlns:a16="http://schemas.microsoft.com/office/drawing/2014/main" id="{C3CEB2F6-B0DD-A3A9-B1A3-6554E36815BE}"/>
              </a:ext>
            </a:extLst>
          </p:cNvPr>
          <p:cNvSpPr>
            <a:spLocks noGrp="1"/>
          </p:cNvSpPr>
          <p:nvPr>
            <p:ph type="body" sz="quarter" idx="17"/>
          </p:nvPr>
        </p:nvSpPr>
        <p:spPr>
          <a:xfrm>
            <a:off x="304801" y="2251203"/>
            <a:ext cx="8448675" cy="3273298"/>
          </a:xfrm>
          <a:solidFill>
            <a:schemeClr val="accent4">
              <a:lumMod val="60000"/>
              <a:lumOff val="40000"/>
            </a:schemeClr>
          </a:solidFill>
        </p:spPr>
        <p:txBody>
          <a:bodyPr>
            <a:normAutofit/>
          </a:bodyPr>
          <a:lstStyle/>
          <a:p>
            <a:pPr marL="0" indent="0">
              <a:spcBef>
                <a:spcPts val="0"/>
              </a:spcBef>
              <a:spcAft>
                <a:spcPts val="450"/>
              </a:spcAft>
              <a:buNone/>
            </a:pPr>
            <a:r>
              <a:rPr lang="en-GB" sz="1800" b="1" dirty="0">
                <a:latin typeface="Comic Sans MS" panose="030F0702030302020204" pitchFamily="66" charset="0"/>
                <a:ea typeface="Calibri" panose="020F0502020204030204" pitchFamily="34" charset="0"/>
                <a:cs typeface="Times New Roman" panose="02020603050405020304" pitchFamily="18" charset="0"/>
              </a:rPr>
              <a:t>How does the Daily Mirror use technical codes on their front page to convey meaning?  </a:t>
            </a:r>
          </a:p>
          <a:p>
            <a:pPr marL="0" indent="0">
              <a:spcBef>
                <a:spcPts val="0"/>
              </a:spcBef>
              <a:spcAft>
                <a:spcPts val="450"/>
              </a:spcAft>
              <a:buNone/>
            </a:pPr>
            <a:r>
              <a:rPr lang="en-GB" sz="1800" b="1" dirty="0">
                <a:latin typeface="Calibri" panose="020F0502020204030204" pitchFamily="34" charset="0"/>
                <a:ea typeface="Calibri" panose="020F0502020204030204" pitchFamily="34" charset="0"/>
                <a:cs typeface="Times New Roman" panose="02020603050405020304" pitchFamily="18" charset="0"/>
              </a:rPr>
              <a:t>Decode the question using your highlights:</a:t>
            </a:r>
          </a:p>
          <a:p>
            <a:pPr>
              <a:spcBef>
                <a:spcPts val="0"/>
              </a:spcBef>
              <a:spcAft>
                <a:spcPts val="450"/>
              </a:spcAft>
            </a:pPr>
            <a:r>
              <a:rPr lang="en-GB" sz="1800" b="1" dirty="0">
                <a:latin typeface="Calibri" panose="020F0502020204030204" pitchFamily="34" charset="0"/>
                <a:ea typeface="Calibri" panose="020F0502020204030204" pitchFamily="34" charset="0"/>
                <a:cs typeface="Times New Roman" panose="02020603050405020304" pitchFamily="18" charset="0"/>
              </a:rPr>
              <a:t> </a:t>
            </a:r>
          </a:p>
          <a:p>
            <a:pPr>
              <a:spcBef>
                <a:spcPts val="0"/>
              </a:spcBef>
              <a:spcAft>
                <a:spcPts val="450"/>
              </a:spcAft>
            </a:pPr>
            <a:r>
              <a:rPr lang="en-GB" sz="1800" b="1" dirty="0">
                <a:latin typeface="Calibri" panose="020F0502020204030204" pitchFamily="34" charset="0"/>
                <a:ea typeface="Calibri" panose="020F0502020204030204" pitchFamily="34" charset="0"/>
                <a:cs typeface="Times New Roman" panose="02020603050405020304" pitchFamily="18" charset="0"/>
              </a:rPr>
              <a:t> </a:t>
            </a:r>
          </a:p>
          <a:p>
            <a:pPr>
              <a:spcBef>
                <a:spcPts val="0"/>
              </a:spcBef>
              <a:spcAft>
                <a:spcPts val="450"/>
              </a:spcAft>
            </a:pPr>
            <a:r>
              <a:rPr lang="en-GB" sz="1800" b="1" dirty="0">
                <a:latin typeface="Calibri" panose="020F0502020204030204" pitchFamily="34" charset="0"/>
                <a:ea typeface="Calibri" panose="020F0502020204030204" pitchFamily="34" charset="0"/>
                <a:cs typeface="Times New Roman" panose="02020603050405020304" pitchFamily="18" charset="0"/>
              </a:rPr>
              <a:t> </a:t>
            </a:r>
          </a:p>
          <a:p>
            <a:pPr>
              <a:spcBef>
                <a:spcPts val="0"/>
              </a:spcBef>
              <a:spcAft>
                <a:spcPts val="450"/>
              </a:spcAft>
            </a:pPr>
            <a:r>
              <a:rPr lang="en-GB" sz="1800" b="1" dirty="0">
                <a:latin typeface="Calibri" panose="020F0502020204030204" pitchFamily="34" charset="0"/>
                <a:ea typeface="Calibri" panose="020F0502020204030204" pitchFamily="34" charset="0"/>
                <a:cs typeface="Times New Roman" panose="02020603050405020304" pitchFamily="18" charset="0"/>
              </a:rPr>
              <a:t> </a:t>
            </a:r>
          </a:p>
          <a:p>
            <a:pPr>
              <a:spcBef>
                <a:spcPts val="0"/>
              </a:spcBef>
              <a:spcAft>
                <a:spcPts val="450"/>
              </a:spcAft>
            </a:pPr>
            <a:r>
              <a:rPr lang="en-GB" sz="1800" b="1" dirty="0">
                <a:latin typeface="Calibri" panose="020F0502020204030204" pitchFamily="34" charset="0"/>
                <a:ea typeface="Calibri" panose="020F0502020204030204" pitchFamily="34" charset="0"/>
                <a:cs typeface="Times New Roman" panose="02020603050405020304" pitchFamily="18" charset="0"/>
              </a:rPr>
              <a:t> </a:t>
            </a:r>
          </a:p>
          <a:p>
            <a:pPr>
              <a:spcBef>
                <a:spcPts val="0"/>
              </a:spcBef>
              <a:spcAft>
                <a:spcPts val="450"/>
              </a:spcAft>
            </a:pPr>
            <a:endParaRPr lang="en-GB" sz="180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9" name="Slide Number Placeholder 8">
            <a:extLst>
              <a:ext uri="{FF2B5EF4-FFF2-40B4-BE49-F238E27FC236}">
                <a16:creationId xmlns:a16="http://schemas.microsoft.com/office/drawing/2014/main" id="{C2C10D64-770F-B655-F621-65F5828B696F}"/>
              </a:ext>
            </a:extLst>
          </p:cNvPr>
          <p:cNvSpPr>
            <a:spLocks noGrp="1"/>
          </p:cNvSpPr>
          <p:nvPr>
            <p:ph type="sldNum" sz="quarter" idx="12"/>
          </p:nvPr>
        </p:nvSpPr>
        <p:spPr/>
        <p:txBody>
          <a:bodyPr/>
          <a:lstStyle/>
          <a:p>
            <a:pPr defTabSz="685800">
              <a:defRPr/>
            </a:pPr>
            <a:fld id="{06B786C7-B8F9-4072-AAAA-17258464D730}" type="slidenum">
              <a:rPr lang="en-GB" sz="788">
                <a:solidFill>
                  <a:prstClr val="black"/>
                </a:solidFill>
                <a:latin typeface="Avenir Next LT Pro"/>
              </a:rPr>
              <a:pPr defTabSz="685800">
                <a:defRPr/>
              </a:pPr>
              <a:t>13</a:t>
            </a:fld>
            <a:endParaRPr lang="en-GB" sz="788">
              <a:solidFill>
                <a:prstClr val="black"/>
              </a:solidFill>
              <a:latin typeface="Avenir Next LT Pro"/>
            </a:endParaRPr>
          </a:p>
        </p:txBody>
      </p:sp>
    </p:spTree>
    <p:extLst>
      <p:ext uri="{BB962C8B-B14F-4D97-AF65-F5344CB8AC3E}">
        <p14:creationId xmlns:p14="http://schemas.microsoft.com/office/powerpoint/2010/main" val="14287935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32D4F-C62F-EDE6-4C52-3980B58F87FF}"/>
              </a:ext>
            </a:extLst>
          </p:cNvPr>
          <p:cNvSpPr>
            <a:spLocks noGrp="1"/>
          </p:cNvSpPr>
          <p:nvPr>
            <p:ph type="title"/>
          </p:nvPr>
        </p:nvSpPr>
        <p:spPr/>
        <p:txBody>
          <a:bodyPr>
            <a:normAutofit fontScale="90000"/>
          </a:bodyPr>
          <a:lstStyle/>
          <a:p>
            <a:r>
              <a:rPr lang="en-GB" dirty="0"/>
              <a:t>Look at the practice questions</a:t>
            </a:r>
          </a:p>
        </p:txBody>
      </p:sp>
      <p:sp>
        <p:nvSpPr>
          <p:cNvPr id="3" name="Text Placeholder 2">
            <a:extLst>
              <a:ext uri="{FF2B5EF4-FFF2-40B4-BE49-F238E27FC236}">
                <a16:creationId xmlns:a16="http://schemas.microsoft.com/office/drawing/2014/main" id="{6EB04780-2439-0237-5B54-4D6BB8A9E179}"/>
              </a:ext>
            </a:extLst>
          </p:cNvPr>
          <p:cNvSpPr>
            <a:spLocks noGrp="1"/>
          </p:cNvSpPr>
          <p:nvPr>
            <p:ph type="body" sz="quarter" idx="14"/>
          </p:nvPr>
        </p:nvSpPr>
        <p:spPr>
          <a:xfrm>
            <a:off x="146304" y="1802999"/>
            <a:ext cx="7901562" cy="448203"/>
          </a:xfrm>
        </p:spPr>
        <p:txBody>
          <a:bodyPr/>
          <a:lstStyle/>
          <a:p>
            <a:r>
              <a:rPr lang="en-GB" dirty="0"/>
              <a:t>REVISION FOCUS</a:t>
            </a:r>
            <a:endParaRPr lang="en-GB" sz="2400" dirty="0">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Text Placeholder 3">
            <a:extLst>
              <a:ext uri="{FF2B5EF4-FFF2-40B4-BE49-F238E27FC236}">
                <a16:creationId xmlns:a16="http://schemas.microsoft.com/office/drawing/2014/main" id="{C3CEB2F6-B0DD-A3A9-B1A3-6554E36815BE}"/>
              </a:ext>
            </a:extLst>
          </p:cNvPr>
          <p:cNvSpPr>
            <a:spLocks noGrp="1"/>
          </p:cNvSpPr>
          <p:nvPr>
            <p:ph type="body" sz="quarter" idx="17"/>
          </p:nvPr>
        </p:nvSpPr>
        <p:spPr>
          <a:xfrm>
            <a:off x="347663" y="2496095"/>
            <a:ext cx="8448675" cy="2355597"/>
          </a:xfrm>
          <a:solidFill>
            <a:schemeClr val="accent4">
              <a:lumMod val="60000"/>
              <a:lumOff val="40000"/>
            </a:schemeClr>
          </a:solidFill>
        </p:spPr>
        <p:txBody>
          <a:bodyPr>
            <a:normAutofit/>
          </a:bodyPr>
          <a:lstStyle/>
          <a:p>
            <a:pPr marL="0" indent="0">
              <a:spcBef>
                <a:spcPts val="0"/>
              </a:spcBef>
              <a:spcAft>
                <a:spcPts val="450"/>
              </a:spcAft>
              <a:buNone/>
            </a:pPr>
            <a:r>
              <a:rPr lang="en-GB" sz="2100" b="1" dirty="0">
                <a:latin typeface="Calibri" panose="020F0502020204030204" pitchFamily="34" charset="0"/>
                <a:ea typeface="Calibri" panose="020F0502020204030204" pitchFamily="34" charset="0"/>
                <a:cs typeface="Times New Roman" panose="02020603050405020304" pitchFamily="18" charset="0"/>
              </a:rPr>
              <a:t>Go through the practice questions. What revision gaps do they highlight?</a:t>
            </a:r>
          </a:p>
          <a:p>
            <a:pPr marL="0" indent="0">
              <a:spcBef>
                <a:spcPts val="0"/>
              </a:spcBef>
              <a:spcAft>
                <a:spcPts val="450"/>
              </a:spcAft>
              <a:buNone/>
            </a:pPr>
            <a:endParaRPr lang="en-GB" sz="1800" b="1" dirty="0">
              <a:latin typeface="Calibri" panose="020F0502020204030204" pitchFamily="34" charset="0"/>
              <a:ea typeface="Calibri" panose="020F0502020204030204" pitchFamily="34" charset="0"/>
              <a:cs typeface="Times New Roman" panose="02020603050405020304" pitchFamily="18" charset="0"/>
            </a:endParaRPr>
          </a:p>
          <a:p>
            <a:pPr marL="0" indent="0">
              <a:spcBef>
                <a:spcPts val="0"/>
              </a:spcBef>
              <a:spcAft>
                <a:spcPts val="450"/>
              </a:spcAft>
              <a:buNone/>
            </a:pPr>
            <a:r>
              <a:rPr lang="en-GB" sz="1800" b="1" dirty="0">
                <a:latin typeface="Calibri" panose="020F0502020204030204" pitchFamily="34" charset="0"/>
                <a:ea typeface="Calibri" panose="020F0502020204030204" pitchFamily="34" charset="0"/>
                <a:cs typeface="Times New Roman" panose="02020603050405020304" pitchFamily="18" charset="0"/>
              </a:rPr>
              <a:t>Some thoughts from me:</a:t>
            </a:r>
          </a:p>
          <a:p>
            <a:pPr>
              <a:spcBef>
                <a:spcPts val="0"/>
              </a:spcBef>
              <a:spcAft>
                <a:spcPts val="450"/>
              </a:spcAft>
            </a:pPr>
            <a:r>
              <a:rPr lang="en-GB" sz="1800" dirty="0">
                <a:latin typeface="Calibri" panose="020F0502020204030204" pitchFamily="34" charset="0"/>
                <a:ea typeface="Calibri" panose="020F0502020204030204" pitchFamily="34" charset="0"/>
                <a:cs typeface="Times New Roman" panose="02020603050405020304" pitchFamily="18" charset="0"/>
              </a:rPr>
              <a:t>Genre conventions</a:t>
            </a:r>
          </a:p>
          <a:p>
            <a:pPr>
              <a:spcBef>
                <a:spcPts val="0"/>
              </a:spcBef>
              <a:spcAft>
                <a:spcPts val="450"/>
              </a:spcAft>
            </a:pPr>
            <a:r>
              <a:rPr lang="en-GB" sz="1800" dirty="0">
                <a:latin typeface="Calibri" panose="020F0502020204030204" pitchFamily="34" charset="0"/>
                <a:ea typeface="Calibri" panose="020F0502020204030204" pitchFamily="34" charset="0"/>
                <a:cs typeface="Times New Roman" panose="02020603050405020304" pitchFamily="18" charset="0"/>
              </a:rPr>
              <a:t>Specific categories of media language (visual codes, technical codes, genre, narrative etc) – see media language checklists in your handbook! It’s all there!</a:t>
            </a:r>
          </a:p>
        </p:txBody>
      </p:sp>
      <p:sp>
        <p:nvSpPr>
          <p:cNvPr id="9" name="Slide Number Placeholder 8">
            <a:extLst>
              <a:ext uri="{FF2B5EF4-FFF2-40B4-BE49-F238E27FC236}">
                <a16:creationId xmlns:a16="http://schemas.microsoft.com/office/drawing/2014/main" id="{C2C10D64-770F-B655-F621-65F5828B696F}"/>
              </a:ext>
            </a:extLst>
          </p:cNvPr>
          <p:cNvSpPr>
            <a:spLocks noGrp="1"/>
          </p:cNvSpPr>
          <p:nvPr>
            <p:ph type="sldNum" sz="quarter" idx="12"/>
          </p:nvPr>
        </p:nvSpPr>
        <p:spPr/>
        <p:txBody>
          <a:bodyPr/>
          <a:lstStyle/>
          <a:p>
            <a:pPr defTabSz="685800">
              <a:defRPr/>
            </a:pPr>
            <a:fld id="{06B786C7-B8F9-4072-AAAA-17258464D730}" type="slidenum">
              <a:rPr lang="en-GB" sz="788">
                <a:solidFill>
                  <a:prstClr val="black"/>
                </a:solidFill>
                <a:latin typeface="Avenir Next LT Pro"/>
              </a:rPr>
              <a:pPr defTabSz="685800">
                <a:defRPr/>
              </a:pPr>
              <a:t>14</a:t>
            </a:fld>
            <a:endParaRPr lang="en-GB" sz="788">
              <a:solidFill>
                <a:prstClr val="black"/>
              </a:solidFill>
              <a:latin typeface="Avenir Next LT Pro"/>
            </a:endParaRPr>
          </a:p>
        </p:txBody>
      </p:sp>
    </p:spTree>
    <p:extLst>
      <p:ext uri="{BB962C8B-B14F-4D97-AF65-F5344CB8AC3E}">
        <p14:creationId xmlns:p14="http://schemas.microsoft.com/office/powerpoint/2010/main" val="20637483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32D4F-C62F-EDE6-4C52-3980B58F87FF}"/>
              </a:ext>
            </a:extLst>
          </p:cNvPr>
          <p:cNvSpPr>
            <a:spLocks noGrp="1"/>
          </p:cNvSpPr>
          <p:nvPr>
            <p:ph type="title"/>
          </p:nvPr>
        </p:nvSpPr>
        <p:spPr/>
        <p:txBody>
          <a:bodyPr>
            <a:normAutofit fontScale="90000"/>
          </a:bodyPr>
          <a:lstStyle/>
          <a:p>
            <a:r>
              <a:rPr lang="en-GB" dirty="0"/>
              <a:t>Look at the practice questions</a:t>
            </a:r>
          </a:p>
        </p:txBody>
      </p:sp>
      <p:sp>
        <p:nvSpPr>
          <p:cNvPr id="3" name="Text Placeholder 2">
            <a:extLst>
              <a:ext uri="{FF2B5EF4-FFF2-40B4-BE49-F238E27FC236}">
                <a16:creationId xmlns:a16="http://schemas.microsoft.com/office/drawing/2014/main" id="{6EB04780-2439-0237-5B54-4D6BB8A9E179}"/>
              </a:ext>
            </a:extLst>
          </p:cNvPr>
          <p:cNvSpPr>
            <a:spLocks noGrp="1"/>
          </p:cNvSpPr>
          <p:nvPr>
            <p:ph type="body" sz="quarter" idx="14"/>
          </p:nvPr>
        </p:nvSpPr>
        <p:spPr>
          <a:xfrm>
            <a:off x="146304" y="1802999"/>
            <a:ext cx="7901562" cy="448203"/>
          </a:xfrm>
        </p:spPr>
        <p:txBody>
          <a:bodyPr/>
          <a:lstStyle/>
          <a:p>
            <a:r>
              <a:rPr lang="en-GB" dirty="0"/>
              <a:t>CURVEBALL QUESTION: highlight the ‘trigger’ words first</a:t>
            </a:r>
            <a:endParaRPr lang="en-GB" sz="2400" dirty="0">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Text Placeholder 3">
            <a:extLst>
              <a:ext uri="{FF2B5EF4-FFF2-40B4-BE49-F238E27FC236}">
                <a16:creationId xmlns:a16="http://schemas.microsoft.com/office/drawing/2014/main" id="{C3CEB2F6-B0DD-A3A9-B1A3-6554E36815BE}"/>
              </a:ext>
            </a:extLst>
          </p:cNvPr>
          <p:cNvSpPr>
            <a:spLocks noGrp="1"/>
          </p:cNvSpPr>
          <p:nvPr>
            <p:ph type="body" sz="quarter" idx="17"/>
          </p:nvPr>
        </p:nvSpPr>
        <p:spPr>
          <a:xfrm>
            <a:off x="304801" y="2251203"/>
            <a:ext cx="8448675" cy="4105148"/>
          </a:xfrm>
          <a:solidFill>
            <a:schemeClr val="accent4">
              <a:lumMod val="60000"/>
              <a:lumOff val="40000"/>
            </a:schemeClr>
          </a:solidFill>
        </p:spPr>
        <p:txBody>
          <a:bodyPr>
            <a:normAutofit/>
          </a:bodyPr>
          <a:lstStyle/>
          <a:p>
            <a:pPr marL="0" indent="0">
              <a:spcBef>
                <a:spcPts val="0"/>
              </a:spcBef>
              <a:spcAft>
                <a:spcPts val="450"/>
              </a:spcAft>
              <a:buNone/>
            </a:pPr>
            <a:r>
              <a:rPr lang="en-GB" sz="1800" b="1" dirty="0">
                <a:latin typeface="Comic Sans MS" panose="030F0702030302020204" pitchFamily="66" charset="0"/>
                <a:ea typeface="Calibri" panose="020F0502020204030204" pitchFamily="34" charset="0"/>
                <a:cs typeface="Times New Roman" panose="02020603050405020304" pitchFamily="18" charset="0"/>
              </a:rPr>
              <a:t>How far does this text use narrative structure to convey meaning?</a:t>
            </a:r>
          </a:p>
          <a:p>
            <a:pPr marL="0" indent="0">
              <a:spcBef>
                <a:spcPts val="0"/>
              </a:spcBef>
              <a:spcAft>
                <a:spcPts val="450"/>
              </a:spcAft>
              <a:buNone/>
            </a:pPr>
            <a:r>
              <a:rPr lang="en-GB" sz="1800" b="1" dirty="0">
                <a:latin typeface="Calibri" panose="020F0502020204030204" pitchFamily="34" charset="0"/>
                <a:ea typeface="Calibri" panose="020F0502020204030204" pitchFamily="34" charset="0"/>
                <a:cs typeface="Times New Roman" panose="02020603050405020304" pitchFamily="18" charset="0"/>
              </a:rPr>
              <a:t>Decode the question using your highlights:</a:t>
            </a:r>
          </a:p>
          <a:p>
            <a:pPr>
              <a:spcBef>
                <a:spcPts val="0"/>
              </a:spcBef>
              <a:spcAft>
                <a:spcPts val="450"/>
              </a:spcAft>
            </a:pPr>
            <a:r>
              <a:rPr lang="en-GB" sz="1800" b="1" dirty="0">
                <a:latin typeface="Calibri" panose="020F0502020204030204" pitchFamily="34" charset="0"/>
                <a:ea typeface="Calibri" panose="020F0502020204030204" pitchFamily="34" charset="0"/>
                <a:cs typeface="Times New Roman" panose="02020603050405020304" pitchFamily="18" charset="0"/>
              </a:rPr>
              <a:t> </a:t>
            </a:r>
          </a:p>
          <a:p>
            <a:pPr>
              <a:spcBef>
                <a:spcPts val="0"/>
              </a:spcBef>
              <a:spcAft>
                <a:spcPts val="450"/>
              </a:spcAft>
            </a:pPr>
            <a:r>
              <a:rPr lang="en-GB" sz="1800" b="1" dirty="0">
                <a:latin typeface="Calibri" panose="020F0502020204030204" pitchFamily="34" charset="0"/>
                <a:ea typeface="Calibri" panose="020F0502020204030204" pitchFamily="34" charset="0"/>
                <a:cs typeface="Times New Roman" panose="02020603050405020304" pitchFamily="18" charset="0"/>
              </a:rPr>
              <a:t> </a:t>
            </a:r>
          </a:p>
          <a:p>
            <a:pPr>
              <a:spcBef>
                <a:spcPts val="0"/>
              </a:spcBef>
              <a:spcAft>
                <a:spcPts val="450"/>
              </a:spcAft>
            </a:pPr>
            <a:r>
              <a:rPr lang="en-GB" sz="1800" b="1" dirty="0">
                <a:latin typeface="Calibri" panose="020F0502020204030204" pitchFamily="34" charset="0"/>
                <a:ea typeface="Calibri" panose="020F0502020204030204" pitchFamily="34" charset="0"/>
                <a:cs typeface="Times New Roman" panose="02020603050405020304" pitchFamily="18" charset="0"/>
              </a:rPr>
              <a:t> </a:t>
            </a:r>
          </a:p>
          <a:p>
            <a:pPr>
              <a:spcBef>
                <a:spcPts val="0"/>
              </a:spcBef>
              <a:spcAft>
                <a:spcPts val="450"/>
              </a:spcAft>
            </a:pPr>
            <a:r>
              <a:rPr lang="en-GB" sz="1800" b="1" dirty="0">
                <a:latin typeface="Calibri" panose="020F0502020204030204" pitchFamily="34" charset="0"/>
                <a:ea typeface="Calibri" panose="020F0502020204030204" pitchFamily="34" charset="0"/>
                <a:cs typeface="Times New Roman" panose="02020603050405020304" pitchFamily="18" charset="0"/>
              </a:rPr>
              <a:t> </a:t>
            </a:r>
          </a:p>
          <a:p>
            <a:pPr>
              <a:spcBef>
                <a:spcPts val="0"/>
              </a:spcBef>
              <a:spcAft>
                <a:spcPts val="450"/>
              </a:spcAft>
            </a:pPr>
            <a:r>
              <a:rPr lang="en-GB" sz="1800" b="1" dirty="0">
                <a:latin typeface="Calibri" panose="020F0502020204030204" pitchFamily="34" charset="0"/>
                <a:ea typeface="Calibri" panose="020F0502020204030204" pitchFamily="34" charset="0"/>
                <a:cs typeface="Times New Roman" panose="02020603050405020304" pitchFamily="18" charset="0"/>
              </a:rPr>
              <a:t> </a:t>
            </a:r>
          </a:p>
          <a:p>
            <a:pPr>
              <a:spcBef>
                <a:spcPts val="0"/>
              </a:spcBef>
              <a:spcAft>
                <a:spcPts val="450"/>
              </a:spcAft>
            </a:pPr>
            <a:endParaRPr lang="en-GB" sz="1800" b="1" dirty="0">
              <a:latin typeface="Calibri" panose="020F0502020204030204" pitchFamily="34" charset="0"/>
              <a:ea typeface="Calibri" panose="020F0502020204030204" pitchFamily="34" charset="0"/>
              <a:cs typeface="Times New Roman" panose="02020603050405020304" pitchFamily="18" charset="0"/>
            </a:endParaRPr>
          </a:p>
          <a:p>
            <a:pPr>
              <a:spcBef>
                <a:spcPts val="0"/>
              </a:spcBef>
              <a:spcAft>
                <a:spcPts val="450"/>
              </a:spcAft>
            </a:pPr>
            <a:endParaRPr lang="en-GB" sz="1800" b="1" dirty="0">
              <a:latin typeface="Calibri" panose="020F0502020204030204" pitchFamily="34" charset="0"/>
              <a:ea typeface="Calibri" panose="020F0502020204030204" pitchFamily="34" charset="0"/>
              <a:cs typeface="Times New Roman" panose="02020603050405020304" pitchFamily="18" charset="0"/>
            </a:endParaRPr>
          </a:p>
          <a:p>
            <a:pPr>
              <a:spcBef>
                <a:spcPts val="0"/>
              </a:spcBef>
              <a:spcAft>
                <a:spcPts val="450"/>
              </a:spcAft>
            </a:pPr>
            <a:endParaRPr lang="en-GB" sz="1800" b="1" dirty="0">
              <a:latin typeface="Calibri" panose="020F0502020204030204" pitchFamily="34" charset="0"/>
              <a:ea typeface="Calibri" panose="020F0502020204030204" pitchFamily="34" charset="0"/>
              <a:cs typeface="Times New Roman" panose="02020603050405020304" pitchFamily="18" charset="0"/>
            </a:endParaRPr>
          </a:p>
          <a:p>
            <a:pPr marL="0" indent="0">
              <a:spcBef>
                <a:spcPts val="0"/>
              </a:spcBef>
              <a:spcAft>
                <a:spcPts val="450"/>
              </a:spcAft>
              <a:buNone/>
            </a:pPr>
            <a:r>
              <a:rPr lang="en-GB" sz="1800" b="1" dirty="0">
                <a:latin typeface="Calibri" panose="020F0502020204030204" pitchFamily="34" charset="0"/>
                <a:ea typeface="Calibri" panose="020F0502020204030204" pitchFamily="34" charset="0"/>
                <a:cs typeface="Times New Roman" panose="02020603050405020304" pitchFamily="18" charset="0"/>
              </a:rPr>
              <a:t> </a:t>
            </a:r>
          </a:p>
          <a:p>
            <a:pPr marL="0" indent="0">
              <a:spcBef>
                <a:spcPts val="0"/>
              </a:spcBef>
              <a:spcAft>
                <a:spcPts val="450"/>
              </a:spcAft>
              <a:buNone/>
            </a:pPr>
            <a:r>
              <a:rPr lang="en-GB" sz="1800" dirty="0">
                <a:latin typeface="Calibri" panose="020F0502020204030204" pitchFamily="34" charset="0"/>
                <a:ea typeface="Calibri" panose="020F0502020204030204" pitchFamily="34" charset="0"/>
                <a:cs typeface="Times New Roman" panose="02020603050405020304" pitchFamily="18" charset="0"/>
              </a:rPr>
              <a:t>See pages 85, 86, 87 of media handbook for help with ‘narrative structure’</a:t>
            </a:r>
          </a:p>
        </p:txBody>
      </p:sp>
      <p:sp>
        <p:nvSpPr>
          <p:cNvPr id="9" name="Slide Number Placeholder 8">
            <a:extLst>
              <a:ext uri="{FF2B5EF4-FFF2-40B4-BE49-F238E27FC236}">
                <a16:creationId xmlns:a16="http://schemas.microsoft.com/office/drawing/2014/main" id="{C2C10D64-770F-B655-F621-65F5828B696F}"/>
              </a:ext>
            </a:extLst>
          </p:cNvPr>
          <p:cNvSpPr>
            <a:spLocks noGrp="1"/>
          </p:cNvSpPr>
          <p:nvPr>
            <p:ph type="sldNum" sz="quarter" idx="12"/>
          </p:nvPr>
        </p:nvSpPr>
        <p:spPr/>
        <p:txBody>
          <a:bodyPr/>
          <a:lstStyle/>
          <a:p>
            <a:pPr defTabSz="685800">
              <a:defRPr/>
            </a:pPr>
            <a:fld id="{06B786C7-B8F9-4072-AAAA-17258464D730}" type="slidenum">
              <a:rPr lang="en-GB" sz="788">
                <a:solidFill>
                  <a:prstClr val="black"/>
                </a:solidFill>
                <a:latin typeface="Avenir Next LT Pro"/>
              </a:rPr>
              <a:pPr defTabSz="685800">
                <a:defRPr/>
              </a:pPr>
              <a:t>15</a:t>
            </a:fld>
            <a:endParaRPr lang="en-GB" sz="788">
              <a:solidFill>
                <a:prstClr val="black"/>
              </a:solidFill>
              <a:latin typeface="Avenir Next LT Pro"/>
            </a:endParaRPr>
          </a:p>
        </p:txBody>
      </p:sp>
    </p:spTree>
    <p:extLst>
      <p:ext uri="{BB962C8B-B14F-4D97-AF65-F5344CB8AC3E}">
        <p14:creationId xmlns:p14="http://schemas.microsoft.com/office/powerpoint/2010/main" val="27871551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486784" y="1131094"/>
            <a:ext cx="7142741" cy="1125995"/>
          </a:xfrm>
        </p:spPr>
        <p:txBody>
          <a:bodyPr rtlCol="0"/>
          <a:lstStyle/>
          <a:p>
            <a:pPr rtl="0"/>
            <a:r>
              <a:rPr lang="en-GB" dirty="0" err="1"/>
              <a:t>Eduqas’s</a:t>
            </a:r>
            <a:r>
              <a:rPr lang="en-GB" dirty="0"/>
              <a:t> walkthrough</a:t>
            </a:r>
          </a:p>
        </p:txBody>
      </p:sp>
      <p:pic>
        <p:nvPicPr>
          <p:cNvPr id="8" name="Picture Placeholder 7" descr="A picture containing mountain, sky, outdoor, nature">
            <a:extLst>
              <a:ext uri="{FF2B5EF4-FFF2-40B4-BE49-F238E27FC236}">
                <a16:creationId xmlns:a16="http://schemas.microsoft.com/office/drawing/2014/main" id="{7B7F6341-D9BE-4D3C-92A1-37FAA11DE63C}"/>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a:stretch/>
        </p:blipFill>
        <p:spPr>
          <a:xfrm>
            <a:off x="0" y="2571750"/>
            <a:ext cx="3800475" cy="3429000"/>
          </a:xfrm>
        </p:spPr>
      </p:pic>
      <p:sp>
        <p:nvSpPr>
          <p:cNvPr id="3" name="Footer Placeholder 2">
            <a:extLst>
              <a:ext uri="{FF2B5EF4-FFF2-40B4-BE49-F238E27FC236}">
                <a16:creationId xmlns:a16="http://schemas.microsoft.com/office/drawing/2014/main" id="{88BDA17F-F303-4811-96C4-AD8A09ABEC11}"/>
              </a:ext>
            </a:extLst>
          </p:cNvPr>
          <p:cNvSpPr>
            <a:spLocks noGrp="1"/>
          </p:cNvSpPr>
          <p:nvPr>
            <p:ph type="ftr" sz="quarter" idx="11"/>
          </p:nvPr>
        </p:nvSpPr>
        <p:spPr>
          <a:xfrm>
            <a:off x="150876" y="5624513"/>
            <a:ext cx="3627882" cy="273844"/>
          </a:xfrm>
        </p:spPr>
        <p:txBody>
          <a:bodyPr rtlCol="0"/>
          <a:lstStyle/>
          <a:p>
            <a:pPr rtl="0"/>
            <a:r>
              <a:rPr lang="en-GB"/>
              <a:t>Presentation title</a:t>
            </a:r>
          </a:p>
        </p:txBody>
      </p:sp>
      <p:sp>
        <p:nvSpPr>
          <p:cNvPr id="19" name="Content Placeholder 18">
            <a:extLst>
              <a:ext uri="{FF2B5EF4-FFF2-40B4-BE49-F238E27FC236}">
                <a16:creationId xmlns:a16="http://schemas.microsoft.com/office/drawing/2014/main" id="{AB6583FE-B653-4C01-9ADF-EC8514A0B5ED}"/>
              </a:ext>
            </a:extLst>
          </p:cNvPr>
          <p:cNvSpPr>
            <a:spLocks noGrp="1"/>
          </p:cNvSpPr>
          <p:nvPr>
            <p:ph idx="1"/>
          </p:nvPr>
        </p:nvSpPr>
        <p:spPr>
          <a:xfrm>
            <a:off x="4364916" y="3031640"/>
            <a:ext cx="4207585" cy="2463269"/>
          </a:xfrm>
        </p:spPr>
        <p:txBody>
          <a:bodyPr rtlCol="0">
            <a:normAutofit fontScale="77500" lnSpcReduction="20000"/>
          </a:bodyPr>
          <a:lstStyle/>
          <a:p>
            <a:pPr rtl="0"/>
            <a:r>
              <a:rPr lang="en-GB" dirty="0" err="1"/>
              <a:t>Eduqas</a:t>
            </a:r>
            <a:r>
              <a:rPr lang="en-GB" dirty="0"/>
              <a:t> provides specific training for students called ‘Exam walkthroughs’. </a:t>
            </a:r>
          </a:p>
          <a:p>
            <a:pPr rtl="0"/>
            <a:endParaRPr lang="en-GB" dirty="0"/>
          </a:p>
          <a:p>
            <a:pPr rtl="0"/>
            <a:r>
              <a:rPr lang="en-GB" dirty="0"/>
              <a:t>Here is the walkthrough for Com 1 Section A media language (based on the 2019 exam paper)</a:t>
            </a:r>
          </a:p>
        </p:txBody>
      </p:sp>
      <p:sp>
        <p:nvSpPr>
          <p:cNvPr id="4" name="Date Placeholder 3">
            <a:extLst>
              <a:ext uri="{FF2B5EF4-FFF2-40B4-BE49-F238E27FC236}">
                <a16:creationId xmlns:a16="http://schemas.microsoft.com/office/drawing/2014/main" id="{F6D5CF6D-DC44-4734-988C-0AAA60D5F7E2}"/>
              </a:ext>
            </a:extLst>
          </p:cNvPr>
          <p:cNvSpPr>
            <a:spLocks noGrp="1"/>
          </p:cNvSpPr>
          <p:nvPr>
            <p:ph type="dt" sz="half" idx="10"/>
          </p:nvPr>
        </p:nvSpPr>
        <p:spPr>
          <a:xfrm>
            <a:off x="5260086" y="5623560"/>
            <a:ext cx="3264408" cy="273844"/>
          </a:xfrm>
        </p:spPr>
        <p:txBody>
          <a:bodyPr rtlCol="0"/>
          <a:lstStyle/>
          <a:p>
            <a:pPr lvl="0" rtl="0"/>
            <a:r>
              <a:rPr lang="en-GB"/>
              <a:t>20XX</a:t>
            </a:r>
          </a:p>
        </p:txBody>
      </p:sp>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a:xfrm>
            <a:off x="8524494" y="5624513"/>
            <a:ext cx="473202" cy="273844"/>
          </a:xfrm>
        </p:spPr>
        <p:txBody>
          <a:bodyPr rtlCol="0"/>
          <a:lstStyle/>
          <a:p>
            <a:pPr lvl="0" rtl="0"/>
            <a:fld id="{244D815C-8BF3-4ECF-A945-A2A7C2983AF9}" type="slidenum">
              <a:rPr lang="en-GB" smtClean="0"/>
              <a:pPr lvl="0" rtl="0"/>
              <a:t>16</a:t>
            </a:fld>
            <a:endParaRPr lang="en-GB"/>
          </a:p>
        </p:txBody>
      </p:sp>
    </p:spTree>
    <p:extLst>
      <p:ext uri="{BB962C8B-B14F-4D97-AF65-F5344CB8AC3E}">
        <p14:creationId xmlns:p14="http://schemas.microsoft.com/office/powerpoint/2010/main" val="107475382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EDCCE52-612E-405A-94FC-07FB1CBE1A22}"/>
              </a:ext>
            </a:extLst>
          </p:cNvPr>
          <p:cNvSpPr txBox="1">
            <a:spLocks/>
          </p:cNvSpPr>
          <p:nvPr/>
        </p:nvSpPr>
        <p:spPr>
          <a:xfrm>
            <a:off x="1129500" y="857250"/>
            <a:ext cx="6885000" cy="688500"/>
          </a:xfrm>
          <a:prstGeom prst="rect">
            <a:avLst/>
          </a:prstGeom>
          <a:solidFill>
            <a:schemeClr val="accent2"/>
          </a:solidFill>
        </p:spPr>
        <p:txBody>
          <a:bodyPr anchor="ct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r"/>
            <a:r>
              <a:rPr lang="en-GB" sz="2700" dirty="0">
                <a:solidFill>
                  <a:prstClr val="white"/>
                </a:solidFill>
                <a:latin typeface="Calibri"/>
                <a:cs typeface="Calibri" panose="020F0502020204030204" pitchFamily="34" charset="0"/>
              </a:rPr>
              <a:t>What this exam paper is all about:</a:t>
            </a:r>
          </a:p>
        </p:txBody>
      </p:sp>
      <p:sp>
        <p:nvSpPr>
          <p:cNvPr id="8" name="Content Placeholder 2">
            <a:extLst>
              <a:ext uri="{FF2B5EF4-FFF2-40B4-BE49-F238E27FC236}">
                <a16:creationId xmlns:a16="http://schemas.microsoft.com/office/drawing/2014/main" id="{00B15FF2-70C7-46D2-B970-4C219187CE9A}"/>
              </a:ext>
            </a:extLst>
          </p:cNvPr>
          <p:cNvSpPr txBox="1">
            <a:spLocks/>
          </p:cNvSpPr>
          <p:nvPr/>
        </p:nvSpPr>
        <p:spPr>
          <a:xfrm>
            <a:off x="1208705" y="1559476"/>
            <a:ext cx="6708887" cy="4441274"/>
          </a:xfrm>
          <a:prstGeom prst="rect">
            <a:avLst/>
          </a:prstGeom>
        </p:spPr>
        <p:txBody>
          <a:bodyPr>
            <a:noAutofit/>
          </a:bodyPr>
          <a:lstStyle>
            <a:lvl1pPr marL="0" indent="0" algn="l" defTabSz="457200" rtl="0" eaLnBrk="1" latinLnBrk="0" hangingPunct="1">
              <a:spcBef>
                <a:spcPct val="20000"/>
              </a:spcBef>
              <a:buFont typeface="Arial"/>
              <a:buNone/>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pPr>
            <a:r>
              <a:rPr lang="en-GB" sz="1650" dirty="0">
                <a:solidFill>
                  <a:prstClr val="black"/>
                </a:solidFill>
                <a:latin typeface="Calibri"/>
                <a:ea typeface="Cambria" panose="02040503050406030204" pitchFamily="18" charset="0"/>
                <a:cs typeface="Cambria" panose="02040503050406030204" pitchFamily="18" charset="0"/>
              </a:rPr>
              <a:t>This paper is Component 1: Media Products, Industries and Audiences. </a:t>
            </a:r>
          </a:p>
          <a:p>
            <a:pPr>
              <a:spcBef>
                <a:spcPts val="0"/>
              </a:spcBef>
            </a:pPr>
            <a:r>
              <a:rPr lang="en-GB" sz="1650" dirty="0">
                <a:solidFill>
                  <a:prstClr val="black"/>
                </a:solidFill>
                <a:latin typeface="Calibri"/>
                <a:ea typeface="Cambria" panose="02040503050406030204" pitchFamily="18" charset="0"/>
                <a:cs typeface="Cambria" panose="02040503050406030204" pitchFamily="18" charset="0"/>
              </a:rPr>
              <a:t>It is testing:</a:t>
            </a:r>
          </a:p>
          <a:p>
            <a:pPr>
              <a:spcBef>
                <a:spcPts val="0"/>
              </a:spcBef>
            </a:pPr>
            <a:endParaRPr lang="en-GB" sz="1650" dirty="0">
              <a:solidFill>
                <a:prstClr val="black"/>
              </a:solidFill>
              <a:latin typeface="Calibri"/>
              <a:ea typeface="Cambria" panose="02040503050406030204" pitchFamily="18" charset="0"/>
              <a:cs typeface="Cambria" panose="02040503050406030204" pitchFamily="18" charset="0"/>
            </a:endParaRPr>
          </a:p>
          <a:p>
            <a:pPr>
              <a:spcBef>
                <a:spcPts val="0"/>
              </a:spcBef>
            </a:pPr>
            <a:r>
              <a:rPr lang="en-GB" sz="1650" b="1" dirty="0">
                <a:solidFill>
                  <a:prstClr val="black"/>
                </a:solidFill>
                <a:latin typeface="Calibri"/>
                <a:ea typeface="Cambria" panose="02040503050406030204" pitchFamily="18" charset="0"/>
                <a:cs typeface="Cambria" panose="02040503050406030204" pitchFamily="18" charset="0"/>
              </a:rPr>
              <a:t>AO2 (Section A) </a:t>
            </a:r>
            <a:r>
              <a:rPr lang="en-GB" sz="1650" dirty="0">
                <a:solidFill>
                  <a:prstClr val="black"/>
                </a:solidFill>
                <a:latin typeface="Calibri"/>
                <a:ea typeface="Cambria" panose="02040503050406030204" pitchFamily="18" charset="0"/>
                <a:cs typeface="Cambria" panose="02040503050406030204" pitchFamily="18" charset="0"/>
              </a:rPr>
              <a:t>- </a:t>
            </a:r>
            <a:r>
              <a:rPr lang="en-US" sz="1650" dirty="0">
                <a:solidFill>
                  <a:prstClr val="black"/>
                </a:solidFill>
                <a:latin typeface="Calibri"/>
                <a:ea typeface="Cambria" panose="02040503050406030204" pitchFamily="18" charset="0"/>
                <a:cs typeface="Cambria" panose="02040503050406030204" pitchFamily="18" charset="0"/>
              </a:rPr>
              <a:t>Apply knowledge and understanding of the theoretical framework of media to:</a:t>
            </a:r>
          </a:p>
          <a:p>
            <a:pPr marL="257175" indent="-257175">
              <a:spcBef>
                <a:spcPts val="0"/>
              </a:spcBef>
              <a:buFont typeface="Arial" panose="020B0604020202020204" pitchFamily="34" charset="0"/>
              <a:buChar char="•"/>
            </a:pPr>
            <a:r>
              <a:rPr lang="en-US" sz="1650" dirty="0" err="1">
                <a:solidFill>
                  <a:prstClr val="black"/>
                </a:solidFill>
                <a:latin typeface="Calibri"/>
                <a:ea typeface="Cambria" panose="02040503050406030204" pitchFamily="18" charset="0"/>
                <a:cs typeface="Cambria" panose="02040503050406030204" pitchFamily="18" charset="0"/>
              </a:rPr>
              <a:t>analyse</a:t>
            </a:r>
            <a:r>
              <a:rPr lang="en-US" sz="1650" dirty="0">
                <a:solidFill>
                  <a:prstClr val="black"/>
                </a:solidFill>
                <a:latin typeface="Calibri"/>
                <a:ea typeface="Cambria" panose="02040503050406030204" pitchFamily="18" charset="0"/>
                <a:cs typeface="Cambria" panose="02040503050406030204" pitchFamily="18" charset="0"/>
              </a:rPr>
              <a:t> media products, including in relation to their contexts and through the use of </a:t>
            </a:r>
            <a:r>
              <a:rPr lang="en-GB" sz="1650" dirty="0">
                <a:solidFill>
                  <a:prstClr val="black"/>
                </a:solidFill>
                <a:latin typeface="Calibri"/>
                <a:ea typeface="Cambria" panose="02040503050406030204" pitchFamily="18" charset="0"/>
                <a:cs typeface="Cambria" panose="02040503050406030204" pitchFamily="18" charset="0"/>
              </a:rPr>
              <a:t>academic theories</a:t>
            </a:r>
          </a:p>
          <a:p>
            <a:pPr marL="257175" indent="-257175">
              <a:spcBef>
                <a:spcPts val="0"/>
              </a:spcBef>
              <a:buFont typeface="Arial" panose="020B0604020202020204" pitchFamily="34" charset="0"/>
              <a:buChar char="•"/>
            </a:pPr>
            <a:r>
              <a:rPr lang="en-US" sz="1650" dirty="0">
                <a:solidFill>
                  <a:prstClr val="black"/>
                </a:solidFill>
                <a:latin typeface="Calibri"/>
                <a:ea typeface="Cambria" panose="02040503050406030204" pitchFamily="18" charset="0"/>
                <a:cs typeface="Cambria" panose="02040503050406030204" pitchFamily="18" charset="0"/>
              </a:rPr>
              <a:t>make judgements and draw conclusions.</a:t>
            </a:r>
          </a:p>
          <a:p>
            <a:pPr marL="257175" indent="-257175">
              <a:spcBef>
                <a:spcPts val="0"/>
              </a:spcBef>
              <a:buFont typeface="Arial" panose="020B0604020202020204" pitchFamily="34" charset="0"/>
              <a:buChar char="•"/>
            </a:pPr>
            <a:endParaRPr lang="en-US" sz="1650" dirty="0">
              <a:solidFill>
                <a:prstClr val="black"/>
              </a:solidFill>
              <a:latin typeface="Calibri"/>
              <a:ea typeface="Cambria" panose="02040503050406030204" pitchFamily="18" charset="0"/>
              <a:cs typeface="Cambria" panose="02040503050406030204" pitchFamily="18" charset="0"/>
            </a:endParaRPr>
          </a:p>
          <a:p>
            <a:pPr>
              <a:spcBef>
                <a:spcPts val="0"/>
              </a:spcBef>
            </a:pPr>
            <a:r>
              <a:rPr lang="en-US" sz="1650" b="1" dirty="0">
                <a:solidFill>
                  <a:prstClr val="black"/>
                </a:solidFill>
                <a:latin typeface="Calibri"/>
                <a:ea typeface="Cambria" panose="02040503050406030204" pitchFamily="18" charset="0"/>
                <a:cs typeface="Cambria" panose="02040503050406030204" pitchFamily="18" charset="0"/>
              </a:rPr>
              <a:t>AO1 (Section B) </a:t>
            </a:r>
            <a:r>
              <a:rPr lang="en-US" sz="1650" dirty="0">
                <a:solidFill>
                  <a:prstClr val="black"/>
                </a:solidFill>
                <a:latin typeface="Calibri"/>
                <a:ea typeface="Cambria" panose="02040503050406030204" pitchFamily="18" charset="0"/>
                <a:cs typeface="Cambria" panose="02040503050406030204" pitchFamily="18" charset="0"/>
              </a:rPr>
              <a:t>- Demonstrate knowledge and understanding of:</a:t>
            </a:r>
          </a:p>
          <a:p>
            <a:pPr marL="257175" indent="-257175">
              <a:spcBef>
                <a:spcPts val="0"/>
              </a:spcBef>
              <a:buFont typeface="Arial" panose="020B0604020202020204" pitchFamily="34" charset="0"/>
              <a:buChar char="•"/>
            </a:pPr>
            <a:r>
              <a:rPr lang="en-US" sz="1650" dirty="0">
                <a:solidFill>
                  <a:prstClr val="black"/>
                </a:solidFill>
                <a:latin typeface="Calibri"/>
                <a:ea typeface="Cambria" panose="02040503050406030204" pitchFamily="18" charset="0"/>
                <a:cs typeface="Cambria" panose="02040503050406030204" pitchFamily="18" charset="0"/>
              </a:rPr>
              <a:t>the theoretical framework of media</a:t>
            </a:r>
          </a:p>
          <a:p>
            <a:pPr marL="257175" indent="-257175">
              <a:spcBef>
                <a:spcPts val="0"/>
              </a:spcBef>
              <a:buFont typeface="Arial" panose="020B0604020202020204" pitchFamily="34" charset="0"/>
              <a:buChar char="•"/>
            </a:pPr>
            <a:r>
              <a:rPr lang="en-US" sz="1650" dirty="0">
                <a:solidFill>
                  <a:prstClr val="black"/>
                </a:solidFill>
                <a:latin typeface="Calibri"/>
                <a:ea typeface="Cambria" panose="02040503050406030204" pitchFamily="18" charset="0"/>
                <a:cs typeface="Cambria" panose="02040503050406030204" pitchFamily="18" charset="0"/>
              </a:rPr>
              <a:t>contexts of media and their influence on media products and processes.</a:t>
            </a:r>
          </a:p>
          <a:p>
            <a:pPr>
              <a:spcBef>
                <a:spcPts val="0"/>
              </a:spcBef>
            </a:pPr>
            <a:endParaRPr lang="en-US" sz="1650" dirty="0">
              <a:solidFill>
                <a:prstClr val="black"/>
              </a:solidFill>
              <a:latin typeface="Calibri"/>
              <a:ea typeface="Cambria" panose="02040503050406030204" pitchFamily="18" charset="0"/>
              <a:cs typeface="Cambria" panose="02040503050406030204" pitchFamily="18" charset="0"/>
            </a:endParaRPr>
          </a:p>
          <a:p>
            <a:pPr>
              <a:spcBef>
                <a:spcPts val="0"/>
              </a:spcBef>
            </a:pPr>
            <a:r>
              <a:rPr lang="en-GB" sz="1650" dirty="0">
                <a:solidFill>
                  <a:prstClr val="black"/>
                </a:solidFill>
                <a:latin typeface="Calibri"/>
                <a:ea typeface="Cambria" panose="02040503050406030204" pitchFamily="18" charset="0"/>
                <a:cs typeface="Cambria" panose="02040503050406030204" pitchFamily="18" charset="0"/>
              </a:rPr>
              <a:t>The paper is made up of 2 sections. Section A is worth 45 marks and Section B is worth 45 marks.</a:t>
            </a:r>
          </a:p>
          <a:p>
            <a:pPr>
              <a:spcBef>
                <a:spcPts val="0"/>
              </a:spcBef>
            </a:pPr>
            <a:r>
              <a:rPr lang="en-GB" sz="1650" dirty="0">
                <a:solidFill>
                  <a:prstClr val="black"/>
                </a:solidFill>
                <a:latin typeface="Calibri"/>
                <a:ea typeface="Cambria" panose="02040503050406030204" pitchFamily="18" charset="0"/>
                <a:cs typeface="Cambria" panose="02040503050406030204" pitchFamily="18" charset="0"/>
              </a:rPr>
              <a:t>The exam lasts 2 hours 15 minutes, including time to study the audio-visual and print resources.</a:t>
            </a:r>
            <a:endParaRPr lang="en-GB" sz="1650" dirty="0">
              <a:solidFill>
                <a:prstClr val="black"/>
              </a:solidFill>
              <a:latin typeface="Calibri"/>
              <a:cs typeface="Calibri" panose="020F0502020204030204" pitchFamily="34" charset="0"/>
            </a:endParaRPr>
          </a:p>
        </p:txBody>
      </p:sp>
      <p:pic>
        <p:nvPicPr>
          <p:cNvPr id="3" name="Audio 2">
            <a:hlinkClick r:id="" action="ppaction://media"/>
            <a:extLst>
              <a:ext uri="{FF2B5EF4-FFF2-40B4-BE49-F238E27FC236}">
                <a16:creationId xmlns:a16="http://schemas.microsoft.com/office/drawing/2014/main" id="{16E5BF47-96A2-45BF-AEB4-B3F20D55B97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10475" y="5610225"/>
            <a:ext cx="228600" cy="228600"/>
          </a:xfrm>
          <a:prstGeom prst="rect">
            <a:avLst/>
          </a:prstGeom>
        </p:spPr>
      </p:pic>
    </p:spTree>
    <p:extLst>
      <p:ext uri="{BB962C8B-B14F-4D97-AF65-F5344CB8AC3E}">
        <p14:creationId xmlns:p14="http://schemas.microsoft.com/office/powerpoint/2010/main" val="759642815"/>
      </p:ext>
    </p:extLst>
  </p:cSld>
  <p:clrMapOvr>
    <a:masterClrMapping/>
  </p:clrMapOvr>
  <mc:AlternateContent xmlns:mc="http://schemas.openxmlformats.org/markup-compatibility/2006" xmlns:p14="http://schemas.microsoft.com/office/powerpoint/2010/main">
    <mc:Choice Requires="p14">
      <p:transition spd="slow" p14:dur="2000" advTm="60085"/>
    </mc:Choice>
    <mc:Fallback xmlns="">
      <p:transition spd="slow" advTm="600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1"/>
                            </p:stCondLst>
                            <p:childTnLst>
                              <p:par>
                                <p:cTn id="8" presetID="10" presetClass="entr" presetSubtype="0" fill="hold" grpId="0" nodeType="after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2000"/>
                                        <p:tgtEl>
                                          <p:spTgt spid="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fade">
                                      <p:cBhvr>
                                        <p:cTn id="15" dur="2000"/>
                                        <p:tgtEl>
                                          <p:spTgt spid="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xEl>
                                              <p:pRg st="3" end="3"/>
                                            </p:txEl>
                                          </p:spTgt>
                                        </p:tgtEl>
                                        <p:attrNameLst>
                                          <p:attrName>style.visibility</p:attrName>
                                        </p:attrNameLst>
                                      </p:cBhvr>
                                      <p:to>
                                        <p:strVal val="visible"/>
                                      </p:to>
                                    </p:set>
                                    <p:animEffect transition="in" filter="fade">
                                      <p:cBhvr>
                                        <p:cTn id="20" dur="2000"/>
                                        <p:tgtEl>
                                          <p:spTgt spid="8">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xEl>
                                              <p:pRg st="4" end="4"/>
                                            </p:txEl>
                                          </p:spTgt>
                                        </p:tgtEl>
                                        <p:attrNameLst>
                                          <p:attrName>style.visibility</p:attrName>
                                        </p:attrNameLst>
                                      </p:cBhvr>
                                      <p:to>
                                        <p:strVal val="visible"/>
                                      </p:to>
                                    </p:set>
                                    <p:animEffect transition="in" filter="fade">
                                      <p:cBhvr>
                                        <p:cTn id="25" dur="2000"/>
                                        <p:tgtEl>
                                          <p:spTgt spid="8">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xEl>
                                              <p:pRg st="5" end="5"/>
                                            </p:txEl>
                                          </p:spTgt>
                                        </p:tgtEl>
                                        <p:attrNameLst>
                                          <p:attrName>style.visibility</p:attrName>
                                        </p:attrNameLst>
                                      </p:cBhvr>
                                      <p:to>
                                        <p:strVal val="visible"/>
                                      </p:to>
                                    </p:set>
                                    <p:animEffect transition="in" filter="fade">
                                      <p:cBhvr>
                                        <p:cTn id="30" dur="2000"/>
                                        <p:tgtEl>
                                          <p:spTgt spid="8">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
                                            <p:txEl>
                                              <p:pRg st="7" end="7"/>
                                            </p:txEl>
                                          </p:spTgt>
                                        </p:tgtEl>
                                        <p:attrNameLst>
                                          <p:attrName>style.visibility</p:attrName>
                                        </p:attrNameLst>
                                      </p:cBhvr>
                                      <p:to>
                                        <p:strVal val="visible"/>
                                      </p:to>
                                    </p:set>
                                    <p:animEffect transition="in" filter="fade">
                                      <p:cBhvr>
                                        <p:cTn id="35" dur="2000"/>
                                        <p:tgtEl>
                                          <p:spTgt spid="8">
                                            <p:txEl>
                                              <p:pRg st="7" end="7"/>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xEl>
                                              <p:pRg st="8" end="8"/>
                                            </p:txEl>
                                          </p:spTgt>
                                        </p:tgtEl>
                                        <p:attrNameLst>
                                          <p:attrName>style.visibility</p:attrName>
                                        </p:attrNameLst>
                                      </p:cBhvr>
                                      <p:to>
                                        <p:strVal val="visible"/>
                                      </p:to>
                                    </p:set>
                                    <p:animEffect transition="in" filter="fade">
                                      <p:cBhvr>
                                        <p:cTn id="40" dur="2000"/>
                                        <p:tgtEl>
                                          <p:spTgt spid="8">
                                            <p:txEl>
                                              <p:pRg st="8" end="8"/>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8">
                                            <p:txEl>
                                              <p:pRg st="9" end="9"/>
                                            </p:txEl>
                                          </p:spTgt>
                                        </p:tgtEl>
                                        <p:attrNameLst>
                                          <p:attrName>style.visibility</p:attrName>
                                        </p:attrNameLst>
                                      </p:cBhvr>
                                      <p:to>
                                        <p:strVal val="visible"/>
                                      </p:to>
                                    </p:set>
                                    <p:animEffect transition="in" filter="fade">
                                      <p:cBhvr>
                                        <p:cTn id="45" dur="2000"/>
                                        <p:tgtEl>
                                          <p:spTgt spid="8">
                                            <p:txEl>
                                              <p:pRg st="9" end="9"/>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8">
                                            <p:txEl>
                                              <p:pRg st="11" end="11"/>
                                            </p:txEl>
                                          </p:spTgt>
                                        </p:tgtEl>
                                        <p:attrNameLst>
                                          <p:attrName>style.visibility</p:attrName>
                                        </p:attrNameLst>
                                      </p:cBhvr>
                                      <p:to>
                                        <p:strVal val="visible"/>
                                      </p:to>
                                    </p:set>
                                    <p:animEffect transition="in" filter="fade">
                                      <p:cBhvr>
                                        <p:cTn id="50" dur="2000"/>
                                        <p:tgtEl>
                                          <p:spTgt spid="8">
                                            <p:txEl>
                                              <p:pRg st="11" end="11"/>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8">
                                            <p:txEl>
                                              <p:pRg st="12" end="12"/>
                                            </p:txEl>
                                          </p:spTgt>
                                        </p:tgtEl>
                                        <p:attrNameLst>
                                          <p:attrName>style.visibility</p:attrName>
                                        </p:attrNameLst>
                                      </p:cBhvr>
                                      <p:to>
                                        <p:strVal val="visible"/>
                                      </p:to>
                                    </p:set>
                                    <p:animEffect transition="in" filter="fade">
                                      <p:cBhvr>
                                        <p:cTn id="55" dur="2000"/>
                                        <p:tgtEl>
                                          <p:spTgt spid="8">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6" fill="hold" display="0">
                  <p:stCondLst>
                    <p:cond delay="indefinite"/>
                  </p:stCondLst>
                  <p:endCondLst>
                    <p:cond evt="onStopAudio" delay="0">
                      <p:tgtEl>
                        <p:sldTgt/>
                      </p:tgtEl>
                    </p:cond>
                  </p:endCondLst>
                </p:cTn>
                <p:tgtEl>
                  <p:spTgt spid="3"/>
                </p:tgtEl>
              </p:cMediaNode>
            </p:audio>
          </p:childTnLst>
        </p:cTn>
      </p:par>
    </p:tnLst>
    <p:bldLst>
      <p:bldP spid="8"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A21F0A4-7DE6-4535-9A0C-430D3912982B}"/>
              </a:ext>
            </a:extLst>
          </p:cNvPr>
          <p:cNvSpPr txBox="1">
            <a:spLocks/>
          </p:cNvSpPr>
          <p:nvPr/>
        </p:nvSpPr>
        <p:spPr>
          <a:xfrm>
            <a:off x="1129500" y="857250"/>
            <a:ext cx="6885000" cy="688770"/>
          </a:xfrm>
          <a:prstGeom prst="rect">
            <a:avLst/>
          </a:prstGeom>
          <a:solidFill>
            <a:schemeClr val="accent2"/>
          </a:solidFill>
        </p:spPr>
        <p:txBody>
          <a:bodyPr anchor="ct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r"/>
            <a:r>
              <a:rPr lang="en-GB" sz="2700" dirty="0">
                <a:solidFill>
                  <a:prstClr val="white"/>
                </a:solidFill>
                <a:latin typeface="Calibri"/>
                <a:cs typeface="Calibri" panose="020F0502020204030204" pitchFamily="34" charset="0"/>
              </a:rPr>
              <a:t>How do I tackle Q1?</a:t>
            </a:r>
          </a:p>
        </p:txBody>
      </p:sp>
      <p:sp>
        <p:nvSpPr>
          <p:cNvPr id="8" name="TextBox 7">
            <a:extLst>
              <a:ext uri="{FF2B5EF4-FFF2-40B4-BE49-F238E27FC236}">
                <a16:creationId xmlns:a16="http://schemas.microsoft.com/office/drawing/2014/main" id="{BA23FD22-2E4C-4D4A-B8B6-BEA3E3BD60EB}"/>
              </a:ext>
            </a:extLst>
          </p:cNvPr>
          <p:cNvSpPr txBox="1"/>
          <p:nvPr/>
        </p:nvSpPr>
        <p:spPr>
          <a:xfrm>
            <a:off x="1385288" y="3825428"/>
            <a:ext cx="583136" cy="300082"/>
          </a:xfrm>
          <a:prstGeom prst="rect">
            <a:avLst/>
          </a:prstGeom>
          <a:noFill/>
        </p:spPr>
        <p:txBody>
          <a:bodyPr wrap="square" rtlCol="0">
            <a:spAutoFit/>
          </a:bodyPr>
          <a:lstStyle/>
          <a:p>
            <a:pPr defTabSz="342900"/>
            <a:endParaRPr lang="en-GB" sz="1350" dirty="0">
              <a:solidFill>
                <a:prstClr val="black"/>
              </a:solidFill>
              <a:latin typeface="Calibri"/>
            </a:endParaRPr>
          </a:p>
        </p:txBody>
      </p:sp>
      <p:sp>
        <p:nvSpPr>
          <p:cNvPr id="22" name="Content Placeholder 21">
            <a:extLst>
              <a:ext uri="{FF2B5EF4-FFF2-40B4-BE49-F238E27FC236}">
                <a16:creationId xmlns:a16="http://schemas.microsoft.com/office/drawing/2014/main" id="{FE2572EB-419D-4A69-95F9-602B25B2BDD3}"/>
              </a:ext>
            </a:extLst>
          </p:cNvPr>
          <p:cNvSpPr>
            <a:spLocks noGrp="1"/>
          </p:cNvSpPr>
          <p:nvPr>
            <p:ph idx="1"/>
          </p:nvPr>
        </p:nvSpPr>
        <p:spPr>
          <a:xfrm>
            <a:off x="1353471" y="1581758"/>
            <a:ext cx="6437058" cy="4381922"/>
          </a:xfrm>
        </p:spPr>
        <p:txBody>
          <a:bodyPr>
            <a:normAutofit fontScale="25000" lnSpcReduction="20000"/>
          </a:bodyPr>
          <a:lstStyle/>
          <a:p>
            <a:pPr>
              <a:lnSpc>
                <a:spcPct val="120000"/>
              </a:lnSpc>
            </a:pPr>
            <a:r>
              <a:rPr lang="en-GB" sz="6000" b="1" dirty="0">
                <a:solidFill>
                  <a:schemeClr val="tx1"/>
                </a:solidFill>
              </a:rPr>
              <a:t>Media Language</a:t>
            </a:r>
          </a:p>
          <a:p>
            <a:pPr>
              <a:lnSpc>
                <a:spcPct val="120000"/>
              </a:lnSpc>
            </a:pPr>
            <a:endParaRPr lang="en-GB" sz="4800" dirty="0">
              <a:solidFill>
                <a:schemeClr val="tx1"/>
              </a:solidFill>
            </a:endParaRPr>
          </a:p>
          <a:p>
            <a:pPr>
              <a:lnSpc>
                <a:spcPct val="120000"/>
              </a:lnSpc>
            </a:pPr>
            <a:r>
              <a:rPr lang="en-GB" sz="6000" dirty="0">
                <a:solidFill>
                  <a:schemeClr val="tx1"/>
                </a:solidFill>
              </a:rPr>
              <a:t>Question 1 is based on the audio-visual resource: an advertisement which is part of the </a:t>
            </a:r>
            <a:r>
              <a:rPr lang="en-GB" sz="6000" i="1" dirty="0">
                <a:solidFill>
                  <a:schemeClr val="tx1"/>
                </a:solidFill>
              </a:rPr>
              <a:t>This Girl Can </a:t>
            </a:r>
            <a:r>
              <a:rPr lang="en-GB" sz="6000" dirty="0">
                <a:solidFill>
                  <a:schemeClr val="tx1"/>
                </a:solidFill>
              </a:rPr>
              <a:t>campaign, produced by Sport England in 2017: </a:t>
            </a:r>
            <a:r>
              <a:rPr lang="en-GB" sz="6000" dirty="0">
                <a:hlinkClick r:id="rId5"/>
              </a:rPr>
              <a:t>https://www.youtube.com/watch?v=mwKmYibtFYw</a:t>
            </a:r>
            <a:endParaRPr lang="en-GB" sz="6000" dirty="0"/>
          </a:p>
          <a:p>
            <a:pPr>
              <a:lnSpc>
                <a:spcPct val="120000"/>
              </a:lnSpc>
            </a:pPr>
            <a:endParaRPr lang="en-GB" sz="6000" dirty="0"/>
          </a:p>
          <a:p>
            <a:pPr>
              <a:lnSpc>
                <a:spcPct val="120000"/>
              </a:lnSpc>
            </a:pPr>
            <a:r>
              <a:rPr lang="en-GB" sz="6000" dirty="0">
                <a:solidFill>
                  <a:schemeClr val="tx1"/>
                </a:solidFill>
              </a:rPr>
              <a:t>Explore how the combination of elements of media language influences meaning in the </a:t>
            </a:r>
            <a:r>
              <a:rPr lang="en-GB" sz="6000" i="1" dirty="0">
                <a:solidFill>
                  <a:schemeClr val="tx1"/>
                </a:solidFill>
              </a:rPr>
              <a:t>This Girl Can </a:t>
            </a:r>
            <a:r>
              <a:rPr lang="en-GB" sz="6000" dirty="0">
                <a:solidFill>
                  <a:schemeClr val="tx1"/>
                </a:solidFill>
              </a:rPr>
              <a:t>advertisement.</a:t>
            </a:r>
          </a:p>
          <a:p>
            <a:pPr>
              <a:lnSpc>
                <a:spcPct val="120000"/>
              </a:lnSpc>
            </a:pPr>
            <a:endParaRPr lang="en-GB" sz="6000" dirty="0"/>
          </a:p>
          <a:p>
            <a:pPr>
              <a:lnSpc>
                <a:spcPct val="120000"/>
              </a:lnSpc>
            </a:pPr>
            <a:r>
              <a:rPr lang="en-GB" sz="6000" b="1" dirty="0">
                <a:solidFill>
                  <a:schemeClr val="tx1"/>
                </a:solidFill>
              </a:rPr>
              <a:t>Instructions from exam paper </a:t>
            </a:r>
          </a:p>
          <a:p>
            <a:pPr>
              <a:lnSpc>
                <a:spcPct val="120000"/>
              </a:lnSpc>
            </a:pPr>
            <a:r>
              <a:rPr lang="en-GB" sz="6000" b="1" dirty="0">
                <a:solidFill>
                  <a:schemeClr val="tx1"/>
                </a:solidFill>
              </a:rPr>
              <a:t>(note: the amount of viewings for exams from 2020 onwards has now increased to three as below, instead of two as on the exam paper)</a:t>
            </a:r>
          </a:p>
          <a:p>
            <a:pPr>
              <a:lnSpc>
                <a:spcPct val="120000"/>
              </a:lnSpc>
            </a:pPr>
            <a:r>
              <a:rPr lang="en-GB" sz="6000" dirty="0">
                <a:solidFill>
                  <a:schemeClr val="tx1"/>
                </a:solidFill>
              </a:rPr>
              <a:t>You will be allowed </a:t>
            </a:r>
            <a:r>
              <a:rPr lang="en-GB" sz="6000" b="1" dirty="0">
                <a:solidFill>
                  <a:schemeClr val="tx1"/>
                </a:solidFill>
              </a:rPr>
              <a:t>one </a:t>
            </a:r>
            <a:r>
              <a:rPr lang="en-GB" sz="6000" dirty="0">
                <a:solidFill>
                  <a:schemeClr val="tx1"/>
                </a:solidFill>
              </a:rPr>
              <a:t>minute to read Question 1. The advertisement will be shown </a:t>
            </a:r>
            <a:r>
              <a:rPr lang="en-GB" sz="6000" b="1" dirty="0">
                <a:solidFill>
                  <a:schemeClr val="tx1"/>
                </a:solidFill>
              </a:rPr>
              <a:t>three times</a:t>
            </a:r>
            <a:r>
              <a:rPr lang="en-GB" sz="6000" dirty="0">
                <a:solidFill>
                  <a:schemeClr val="tx1"/>
                </a:solidFill>
              </a:rPr>
              <a:t>.</a:t>
            </a:r>
          </a:p>
          <a:p>
            <a:pPr>
              <a:lnSpc>
                <a:spcPct val="120000"/>
              </a:lnSpc>
            </a:pPr>
            <a:r>
              <a:rPr lang="en-GB" sz="6000" b="1" dirty="0">
                <a:solidFill>
                  <a:schemeClr val="tx1"/>
                </a:solidFill>
              </a:rPr>
              <a:t>First viewing</a:t>
            </a:r>
            <a:r>
              <a:rPr lang="en-GB" sz="6000" dirty="0">
                <a:solidFill>
                  <a:schemeClr val="tx1"/>
                </a:solidFill>
              </a:rPr>
              <a:t>: watch the advertisement.</a:t>
            </a:r>
          </a:p>
          <a:p>
            <a:pPr>
              <a:lnSpc>
                <a:spcPct val="120000"/>
              </a:lnSpc>
            </a:pPr>
            <a:r>
              <a:rPr lang="en-GB" sz="6000" b="1" dirty="0">
                <a:solidFill>
                  <a:schemeClr val="tx1"/>
                </a:solidFill>
              </a:rPr>
              <a:t>Second viewing</a:t>
            </a:r>
            <a:r>
              <a:rPr lang="en-GB" sz="6000" dirty="0">
                <a:solidFill>
                  <a:schemeClr val="tx1"/>
                </a:solidFill>
              </a:rPr>
              <a:t>: watch the advertisement and make notes. You will then have </a:t>
            </a:r>
            <a:r>
              <a:rPr lang="en-GB" sz="6000" b="1" dirty="0">
                <a:solidFill>
                  <a:schemeClr val="tx1"/>
                </a:solidFill>
              </a:rPr>
              <a:t>five minutes </a:t>
            </a:r>
            <a:r>
              <a:rPr lang="en-GB" sz="6000" dirty="0">
                <a:solidFill>
                  <a:schemeClr val="tx1"/>
                </a:solidFill>
              </a:rPr>
              <a:t>to </a:t>
            </a:r>
            <a:r>
              <a:rPr lang="en-GB" sz="6000" b="1" dirty="0">
                <a:solidFill>
                  <a:schemeClr val="tx1"/>
                </a:solidFill>
              </a:rPr>
              <a:t>make further notes</a:t>
            </a:r>
            <a:r>
              <a:rPr lang="en-GB" sz="6000" dirty="0">
                <a:solidFill>
                  <a:schemeClr val="tx1"/>
                </a:solidFill>
              </a:rPr>
              <a:t>.</a:t>
            </a:r>
          </a:p>
          <a:p>
            <a:pPr>
              <a:lnSpc>
                <a:spcPct val="120000"/>
              </a:lnSpc>
            </a:pPr>
            <a:r>
              <a:rPr lang="en-GB" sz="6000" b="1" dirty="0">
                <a:solidFill>
                  <a:schemeClr val="tx1"/>
                </a:solidFill>
              </a:rPr>
              <a:t>Final viewing: </a:t>
            </a:r>
            <a:r>
              <a:rPr lang="en-GB" sz="6000" dirty="0">
                <a:solidFill>
                  <a:schemeClr val="tx1"/>
                </a:solidFill>
              </a:rPr>
              <a:t>watch the advertisement and </a:t>
            </a:r>
            <a:r>
              <a:rPr lang="en-GB" sz="6000" b="1" dirty="0">
                <a:solidFill>
                  <a:schemeClr val="tx1"/>
                </a:solidFill>
              </a:rPr>
              <a:t>make final notes</a:t>
            </a:r>
            <a:r>
              <a:rPr lang="en-GB" sz="6000" dirty="0">
                <a:solidFill>
                  <a:schemeClr val="tx1"/>
                </a:solidFill>
              </a:rPr>
              <a:t>. Once the final viewing has finished, you should answer Question 1.</a:t>
            </a:r>
          </a:p>
          <a:p>
            <a:pPr>
              <a:lnSpc>
                <a:spcPct val="120000"/>
              </a:lnSpc>
            </a:pPr>
            <a:endParaRPr lang="en-GB" sz="4800" dirty="0"/>
          </a:p>
          <a:p>
            <a:pPr>
              <a:lnSpc>
                <a:spcPct val="120000"/>
              </a:lnSpc>
            </a:pPr>
            <a:endParaRPr lang="en-GB" dirty="0"/>
          </a:p>
        </p:txBody>
      </p:sp>
      <p:pic>
        <p:nvPicPr>
          <p:cNvPr id="2" name="Audio 1">
            <a:hlinkClick r:id="" action="ppaction://media"/>
            <a:extLst>
              <a:ext uri="{FF2B5EF4-FFF2-40B4-BE49-F238E27FC236}">
                <a16:creationId xmlns:a16="http://schemas.microsoft.com/office/drawing/2014/main" id="{1F489494-7F8A-426F-BCA1-34B07DF14CE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10475" y="5610225"/>
            <a:ext cx="228600" cy="228600"/>
          </a:xfrm>
          <a:prstGeom prst="rect">
            <a:avLst/>
          </a:prstGeom>
        </p:spPr>
      </p:pic>
    </p:spTree>
    <p:extLst>
      <p:ext uri="{BB962C8B-B14F-4D97-AF65-F5344CB8AC3E}">
        <p14:creationId xmlns:p14="http://schemas.microsoft.com/office/powerpoint/2010/main" val="52802857"/>
      </p:ext>
    </p:extLst>
  </p:cSld>
  <p:clrMapOvr>
    <a:masterClrMapping/>
  </p:clrMapOvr>
  <mc:AlternateContent xmlns:mc="http://schemas.openxmlformats.org/markup-compatibility/2006" xmlns:p14="http://schemas.microsoft.com/office/powerpoint/2010/main">
    <mc:Choice Requires="p14">
      <p:transition spd="slow" p14:dur="2000" advTm="58261"/>
    </mc:Choice>
    <mc:Fallback xmlns="">
      <p:transition spd="slow" advTm="582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10" presetClass="entr" presetSubtype="0" fill="hold" nodeType="afterEffect">
                                  <p:stCondLst>
                                    <p:cond delay="0"/>
                                  </p:stCondLst>
                                  <p:childTnLst>
                                    <p:set>
                                      <p:cBhvr>
                                        <p:cTn id="9" dur="1" fill="hold">
                                          <p:stCondLst>
                                            <p:cond delay="0"/>
                                          </p:stCondLst>
                                        </p:cTn>
                                        <p:tgtEl>
                                          <p:spTgt spid="22">
                                            <p:txEl>
                                              <p:pRg st="0" end="0"/>
                                            </p:txEl>
                                          </p:spTgt>
                                        </p:tgtEl>
                                        <p:attrNameLst>
                                          <p:attrName>style.visibility</p:attrName>
                                        </p:attrNameLst>
                                      </p:cBhvr>
                                      <p:to>
                                        <p:strVal val="visible"/>
                                      </p:to>
                                    </p:set>
                                    <p:animEffect transition="in" filter="fade">
                                      <p:cBhvr>
                                        <p:cTn id="10" dur="1000"/>
                                        <p:tgtEl>
                                          <p:spTgt spid="22">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2">
                                            <p:txEl>
                                              <p:pRg st="2" end="2"/>
                                            </p:txEl>
                                          </p:spTgt>
                                        </p:tgtEl>
                                        <p:attrNameLst>
                                          <p:attrName>style.visibility</p:attrName>
                                        </p:attrNameLst>
                                      </p:cBhvr>
                                      <p:to>
                                        <p:strVal val="visible"/>
                                      </p:to>
                                    </p:set>
                                    <p:animEffect transition="in" filter="fade">
                                      <p:cBhvr>
                                        <p:cTn id="13" dur="1000"/>
                                        <p:tgtEl>
                                          <p:spTgt spid="22">
                                            <p:txEl>
                                              <p:pRg st="2" end="2"/>
                                            </p:txEl>
                                          </p:spTgt>
                                        </p:tgtEl>
                                      </p:cBhvr>
                                    </p:animEffect>
                                  </p:childTnLst>
                                </p:cTn>
                              </p:par>
                            </p:childTnLst>
                          </p:cTn>
                        </p:par>
                        <p:par>
                          <p:cTn id="14" fill="hold">
                            <p:stCondLst>
                              <p:cond delay="1001"/>
                            </p:stCondLst>
                            <p:childTnLst>
                              <p:par>
                                <p:cTn id="15" presetID="10" presetClass="entr" presetSubtype="0" fill="hold" nodeType="afterEffect">
                                  <p:stCondLst>
                                    <p:cond delay="0"/>
                                  </p:stCondLst>
                                  <p:childTnLst>
                                    <p:set>
                                      <p:cBhvr>
                                        <p:cTn id="16" dur="1" fill="hold">
                                          <p:stCondLst>
                                            <p:cond delay="0"/>
                                          </p:stCondLst>
                                        </p:cTn>
                                        <p:tgtEl>
                                          <p:spTgt spid="22">
                                            <p:txEl>
                                              <p:pRg st="4" end="4"/>
                                            </p:txEl>
                                          </p:spTgt>
                                        </p:tgtEl>
                                        <p:attrNameLst>
                                          <p:attrName>style.visibility</p:attrName>
                                        </p:attrNameLst>
                                      </p:cBhvr>
                                      <p:to>
                                        <p:strVal val="visible"/>
                                      </p:to>
                                    </p:set>
                                    <p:animEffect transition="in" filter="fade">
                                      <p:cBhvr>
                                        <p:cTn id="17" dur="1000"/>
                                        <p:tgtEl>
                                          <p:spTgt spid="22">
                                            <p:txEl>
                                              <p:pRg st="4" end="4"/>
                                            </p:txEl>
                                          </p:spTgt>
                                        </p:tgtEl>
                                      </p:cBhvr>
                                    </p:animEffect>
                                  </p:childTnLst>
                                </p:cTn>
                              </p:par>
                            </p:childTnLst>
                          </p:cTn>
                        </p:par>
                        <p:par>
                          <p:cTn id="18" fill="hold">
                            <p:stCondLst>
                              <p:cond delay="2001"/>
                            </p:stCondLst>
                            <p:childTnLst>
                              <p:par>
                                <p:cTn id="19" presetID="10" presetClass="entr" presetSubtype="0" fill="hold" nodeType="afterEffect">
                                  <p:stCondLst>
                                    <p:cond delay="0"/>
                                  </p:stCondLst>
                                  <p:childTnLst>
                                    <p:set>
                                      <p:cBhvr>
                                        <p:cTn id="20" dur="1" fill="hold">
                                          <p:stCondLst>
                                            <p:cond delay="0"/>
                                          </p:stCondLst>
                                        </p:cTn>
                                        <p:tgtEl>
                                          <p:spTgt spid="22">
                                            <p:txEl>
                                              <p:pRg st="6" end="6"/>
                                            </p:txEl>
                                          </p:spTgt>
                                        </p:tgtEl>
                                        <p:attrNameLst>
                                          <p:attrName>style.visibility</p:attrName>
                                        </p:attrNameLst>
                                      </p:cBhvr>
                                      <p:to>
                                        <p:strVal val="visible"/>
                                      </p:to>
                                    </p:set>
                                    <p:animEffect transition="in" filter="fade">
                                      <p:cBhvr>
                                        <p:cTn id="21" dur="1000"/>
                                        <p:tgtEl>
                                          <p:spTgt spid="22">
                                            <p:txEl>
                                              <p:pRg st="6" end="6"/>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22">
                                            <p:txEl>
                                              <p:pRg st="7" end="7"/>
                                            </p:txEl>
                                          </p:spTgt>
                                        </p:tgtEl>
                                        <p:attrNameLst>
                                          <p:attrName>style.visibility</p:attrName>
                                        </p:attrNameLst>
                                      </p:cBhvr>
                                      <p:to>
                                        <p:strVal val="visible"/>
                                      </p:to>
                                    </p:set>
                                    <p:animEffect transition="in" filter="fade">
                                      <p:cBhvr>
                                        <p:cTn id="24" dur="1000"/>
                                        <p:tgtEl>
                                          <p:spTgt spid="22">
                                            <p:txEl>
                                              <p:pRg st="7" end="7"/>
                                            </p:txEl>
                                          </p:spTgt>
                                        </p:tgtEl>
                                      </p:cBhvr>
                                    </p:animEffect>
                                  </p:childTnLst>
                                </p:cTn>
                              </p:par>
                            </p:childTnLst>
                          </p:cTn>
                        </p:par>
                        <p:par>
                          <p:cTn id="25" fill="hold">
                            <p:stCondLst>
                              <p:cond delay="3001"/>
                            </p:stCondLst>
                            <p:childTnLst>
                              <p:par>
                                <p:cTn id="26" presetID="10" presetClass="entr" presetSubtype="0" fill="hold" nodeType="afterEffect">
                                  <p:stCondLst>
                                    <p:cond delay="0"/>
                                  </p:stCondLst>
                                  <p:childTnLst>
                                    <p:set>
                                      <p:cBhvr>
                                        <p:cTn id="27" dur="1" fill="hold">
                                          <p:stCondLst>
                                            <p:cond delay="0"/>
                                          </p:stCondLst>
                                        </p:cTn>
                                        <p:tgtEl>
                                          <p:spTgt spid="22">
                                            <p:txEl>
                                              <p:pRg st="8" end="8"/>
                                            </p:txEl>
                                          </p:spTgt>
                                        </p:tgtEl>
                                        <p:attrNameLst>
                                          <p:attrName>style.visibility</p:attrName>
                                        </p:attrNameLst>
                                      </p:cBhvr>
                                      <p:to>
                                        <p:strVal val="visible"/>
                                      </p:to>
                                    </p:set>
                                    <p:animEffect transition="in" filter="fade">
                                      <p:cBhvr>
                                        <p:cTn id="28" dur="1000"/>
                                        <p:tgtEl>
                                          <p:spTgt spid="22">
                                            <p:txEl>
                                              <p:pRg st="8" end="8"/>
                                            </p:txEl>
                                          </p:spTgt>
                                        </p:tgtEl>
                                      </p:cBhvr>
                                    </p:animEffect>
                                  </p:childTnLst>
                                </p:cTn>
                              </p:par>
                            </p:childTnLst>
                          </p:cTn>
                        </p:par>
                        <p:par>
                          <p:cTn id="29" fill="hold">
                            <p:stCondLst>
                              <p:cond delay="4001"/>
                            </p:stCondLst>
                            <p:childTnLst>
                              <p:par>
                                <p:cTn id="30" presetID="10" presetClass="entr" presetSubtype="0" fill="hold" nodeType="afterEffect">
                                  <p:stCondLst>
                                    <p:cond delay="0"/>
                                  </p:stCondLst>
                                  <p:childTnLst>
                                    <p:set>
                                      <p:cBhvr>
                                        <p:cTn id="31" dur="1" fill="hold">
                                          <p:stCondLst>
                                            <p:cond delay="0"/>
                                          </p:stCondLst>
                                        </p:cTn>
                                        <p:tgtEl>
                                          <p:spTgt spid="22">
                                            <p:txEl>
                                              <p:pRg st="9" end="9"/>
                                            </p:txEl>
                                          </p:spTgt>
                                        </p:tgtEl>
                                        <p:attrNameLst>
                                          <p:attrName>style.visibility</p:attrName>
                                        </p:attrNameLst>
                                      </p:cBhvr>
                                      <p:to>
                                        <p:strVal val="visible"/>
                                      </p:to>
                                    </p:set>
                                    <p:animEffect transition="in" filter="fade">
                                      <p:cBhvr>
                                        <p:cTn id="32" dur="1000"/>
                                        <p:tgtEl>
                                          <p:spTgt spid="22">
                                            <p:txEl>
                                              <p:pRg st="9" end="9"/>
                                            </p:txEl>
                                          </p:spTgt>
                                        </p:tgtEl>
                                      </p:cBhvr>
                                    </p:animEffect>
                                  </p:childTnLst>
                                </p:cTn>
                              </p:par>
                            </p:childTnLst>
                          </p:cTn>
                        </p:par>
                        <p:par>
                          <p:cTn id="33" fill="hold">
                            <p:stCondLst>
                              <p:cond delay="5001"/>
                            </p:stCondLst>
                            <p:childTnLst>
                              <p:par>
                                <p:cTn id="34" presetID="10" presetClass="entr" presetSubtype="0" fill="hold" nodeType="afterEffect">
                                  <p:stCondLst>
                                    <p:cond delay="0"/>
                                  </p:stCondLst>
                                  <p:childTnLst>
                                    <p:set>
                                      <p:cBhvr>
                                        <p:cTn id="35" dur="1" fill="hold">
                                          <p:stCondLst>
                                            <p:cond delay="0"/>
                                          </p:stCondLst>
                                        </p:cTn>
                                        <p:tgtEl>
                                          <p:spTgt spid="22">
                                            <p:txEl>
                                              <p:pRg st="10" end="10"/>
                                            </p:txEl>
                                          </p:spTgt>
                                        </p:tgtEl>
                                        <p:attrNameLst>
                                          <p:attrName>style.visibility</p:attrName>
                                        </p:attrNameLst>
                                      </p:cBhvr>
                                      <p:to>
                                        <p:strVal val="visible"/>
                                      </p:to>
                                    </p:set>
                                    <p:animEffect transition="in" filter="fade">
                                      <p:cBhvr>
                                        <p:cTn id="36" dur="1000"/>
                                        <p:tgtEl>
                                          <p:spTgt spid="22">
                                            <p:txEl>
                                              <p:pRg st="10" end="10"/>
                                            </p:txEl>
                                          </p:spTgt>
                                        </p:tgtEl>
                                      </p:cBhvr>
                                    </p:animEffect>
                                  </p:childTnLst>
                                </p:cTn>
                              </p:par>
                            </p:childTnLst>
                          </p:cTn>
                        </p:par>
                        <p:par>
                          <p:cTn id="37" fill="hold">
                            <p:stCondLst>
                              <p:cond delay="6001"/>
                            </p:stCondLst>
                            <p:childTnLst>
                              <p:par>
                                <p:cTn id="38" presetID="10" presetClass="entr" presetSubtype="0" fill="hold" nodeType="afterEffect">
                                  <p:stCondLst>
                                    <p:cond delay="0"/>
                                  </p:stCondLst>
                                  <p:childTnLst>
                                    <p:set>
                                      <p:cBhvr>
                                        <p:cTn id="39" dur="1" fill="hold">
                                          <p:stCondLst>
                                            <p:cond delay="0"/>
                                          </p:stCondLst>
                                        </p:cTn>
                                        <p:tgtEl>
                                          <p:spTgt spid="22">
                                            <p:txEl>
                                              <p:pRg st="11" end="11"/>
                                            </p:txEl>
                                          </p:spTgt>
                                        </p:tgtEl>
                                        <p:attrNameLst>
                                          <p:attrName>style.visibility</p:attrName>
                                        </p:attrNameLst>
                                      </p:cBhvr>
                                      <p:to>
                                        <p:strVal val="visible"/>
                                      </p:to>
                                    </p:set>
                                    <p:animEffect transition="in" filter="fade">
                                      <p:cBhvr>
                                        <p:cTn id="40" dur="1000"/>
                                        <p:tgtEl>
                                          <p:spTgt spid="2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A21F0A4-7DE6-4535-9A0C-430D3912982B}"/>
              </a:ext>
            </a:extLst>
          </p:cNvPr>
          <p:cNvSpPr txBox="1">
            <a:spLocks/>
          </p:cNvSpPr>
          <p:nvPr/>
        </p:nvSpPr>
        <p:spPr>
          <a:xfrm>
            <a:off x="1129500" y="857250"/>
            <a:ext cx="6885000" cy="688500"/>
          </a:xfrm>
          <a:prstGeom prst="rect">
            <a:avLst/>
          </a:prstGeom>
          <a:solidFill>
            <a:schemeClr val="accent2"/>
          </a:solidFill>
        </p:spPr>
        <p:txBody>
          <a:bodyPr anchor="ct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r"/>
            <a:r>
              <a:rPr lang="en-GB" sz="2700" dirty="0">
                <a:solidFill>
                  <a:prstClr val="white"/>
                </a:solidFill>
                <a:latin typeface="Calibri"/>
                <a:cs typeface="Calibri" panose="020F0502020204030204" pitchFamily="34" charset="0"/>
              </a:rPr>
              <a:t>How do I tackle Q1?</a:t>
            </a:r>
          </a:p>
        </p:txBody>
      </p:sp>
      <p:sp>
        <p:nvSpPr>
          <p:cNvPr id="9" name="Content Placeholder 2">
            <a:extLst>
              <a:ext uri="{FF2B5EF4-FFF2-40B4-BE49-F238E27FC236}">
                <a16:creationId xmlns:a16="http://schemas.microsoft.com/office/drawing/2014/main" id="{6DAFE996-029C-459C-9E20-86A5C4EE4580}"/>
              </a:ext>
            </a:extLst>
          </p:cNvPr>
          <p:cNvSpPr txBox="1">
            <a:spLocks/>
          </p:cNvSpPr>
          <p:nvPr/>
        </p:nvSpPr>
        <p:spPr>
          <a:xfrm>
            <a:off x="1194515" y="1604764"/>
            <a:ext cx="6503540" cy="4248914"/>
          </a:xfrm>
          <a:prstGeom prst="rect">
            <a:avLst/>
          </a:prstGeom>
        </p:spPr>
        <p:txBody>
          <a:bodyPr>
            <a:noAutofit/>
          </a:bodyPr>
          <a:lstStyle>
            <a:lvl1pPr marL="0" indent="0" algn="l" defTabSz="457200" rtl="0" eaLnBrk="1" latinLnBrk="0" hangingPunct="1">
              <a:spcBef>
                <a:spcPct val="20000"/>
              </a:spcBef>
              <a:buFont typeface="Arial"/>
              <a:buNone/>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500" dirty="0">
                <a:solidFill>
                  <a:prstClr val="black"/>
                </a:solidFill>
                <a:latin typeface="Calibri"/>
                <a:ea typeface="Cambria" panose="02040503050406030204" pitchFamily="18" charset="0"/>
                <a:cs typeface="Cambria" panose="02040503050406030204" pitchFamily="18" charset="0"/>
              </a:rPr>
              <a:t>Question 1: skill being tested – analysis (AO2)</a:t>
            </a:r>
          </a:p>
          <a:p>
            <a:r>
              <a:rPr lang="en-US" sz="1500" dirty="0">
                <a:solidFill>
                  <a:prstClr val="black"/>
                </a:solidFill>
                <a:latin typeface="Calibri"/>
                <a:ea typeface="Cambria" panose="02040503050406030204" pitchFamily="18" charset="0"/>
                <a:cs typeface="Cambria" panose="02040503050406030204" pitchFamily="18" charset="0"/>
              </a:rPr>
              <a:t>Time for answering: approximately 20 minutes, not including viewing time.</a:t>
            </a:r>
          </a:p>
          <a:p>
            <a:r>
              <a:rPr lang="en-US" sz="1500" dirty="0">
                <a:solidFill>
                  <a:prstClr val="black"/>
                </a:solidFill>
                <a:latin typeface="Calibri"/>
                <a:ea typeface="Cambria" panose="02040503050406030204" pitchFamily="18" charset="0"/>
                <a:cs typeface="Cambria" panose="02040503050406030204" pitchFamily="18" charset="0"/>
              </a:rPr>
              <a:t>Approach:</a:t>
            </a:r>
          </a:p>
          <a:p>
            <a:endParaRPr lang="en-US" sz="1500" dirty="0">
              <a:solidFill>
                <a:prstClr val="black"/>
              </a:solidFill>
              <a:latin typeface="Calibri"/>
              <a:ea typeface="Cambria" panose="02040503050406030204" pitchFamily="18" charset="0"/>
              <a:cs typeface="Cambria" panose="02040503050406030204" pitchFamily="18" charset="0"/>
            </a:endParaRPr>
          </a:p>
          <a:p>
            <a:r>
              <a:rPr lang="en-US" sz="1500" dirty="0">
                <a:solidFill>
                  <a:prstClr val="black"/>
                </a:solidFill>
                <a:latin typeface="Calibri"/>
                <a:ea typeface="Cambria" panose="02040503050406030204" pitchFamily="18" charset="0"/>
                <a:cs typeface="Cambria" panose="02040503050406030204" pitchFamily="18" charset="0"/>
              </a:rPr>
              <a:t>Re-read Q1 and pay attention to the key words highlighted.</a:t>
            </a:r>
          </a:p>
          <a:p>
            <a:endParaRPr lang="en-US" sz="1500" dirty="0">
              <a:solidFill>
                <a:prstClr val="black"/>
              </a:solidFill>
              <a:latin typeface="Calibri"/>
              <a:ea typeface="Cambria" panose="02040503050406030204" pitchFamily="18" charset="0"/>
              <a:cs typeface="Cambria" panose="02040503050406030204" pitchFamily="18" charset="0"/>
            </a:endParaRPr>
          </a:p>
          <a:p>
            <a:endParaRPr lang="en-US" sz="1500" dirty="0">
              <a:solidFill>
                <a:prstClr val="black"/>
              </a:solidFill>
              <a:latin typeface="Calibri"/>
              <a:ea typeface="Cambria" panose="02040503050406030204" pitchFamily="18" charset="0"/>
              <a:cs typeface="Cambria" panose="02040503050406030204" pitchFamily="18" charset="0"/>
            </a:endParaRPr>
          </a:p>
          <a:p>
            <a:endParaRPr lang="en-GB" sz="1350" dirty="0">
              <a:solidFill>
                <a:prstClr val="black"/>
              </a:solidFill>
              <a:highlight>
                <a:srgbClr val="FFFF00"/>
              </a:highlight>
              <a:latin typeface="Calibri"/>
              <a:ea typeface="Cambria" panose="02040503050406030204" pitchFamily="18" charset="0"/>
              <a:cs typeface="Cambria" panose="02040503050406030204" pitchFamily="18" charset="0"/>
            </a:endParaRPr>
          </a:p>
          <a:p>
            <a:endParaRPr lang="en-GB" sz="1350" dirty="0">
              <a:solidFill>
                <a:prstClr val="black"/>
              </a:solidFill>
              <a:highlight>
                <a:srgbClr val="FFFF00"/>
              </a:highlight>
              <a:latin typeface="Calibri"/>
              <a:ea typeface="Cambria" panose="02040503050406030204" pitchFamily="18" charset="0"/>
              <a:cs typeface="Cambria" panose="02040503050406030204" pitchFamily="18" charset="0"/>
            </a:endParaRPr>
          </a:p>
          <a:p>
            <a:r>
              <a:rPr lang="en-GB" sz="1350" dirty="0">
                <a:solidFill>
                  <a:prstClr val="black"/>
                </a:solidFill>
                <a:highlight>
                  <a:srgbClr val="FFFF00"/>
                </a:highlight>
                <a:latin typeface="Calibri"/>
                <a:ea typeface="Cambria" panose="02040503050406030204" pitchFamily="18" charset="0"/>
                <a:cs typeface="Cambria" panose="02040503050406030204" pitchFamily="18" charset="0"/>
              </a:rPr>
              <a:t>Explore</a:t>
            </a:r>
            <a:r>
              <a:rPr lang="en-GB" sz="1350" dirty="0">
                <a:solidFill>
                  <a:prstClr val="black"/>
                </a:solidFill>
                <a:latin typeface="Calibri"/>
                <a:ea typeface="Cambria" panose="02040503050406030204" pitchFamily="18" charset="0"/>
                <a:cs typeface="Cambria" panose="02040503050406030204" pitchFamily="18" charset="0"/>
              </a:rPr>
              <a:t> how the </a:t>
            </a:r>
            <a:r>
              <a:rPr lang="en-GB" sz="1350" dirty="0">
                <a:solidFill>
                  <a:prstClr val="black"/>
                </a:solidFill>
                <a:highlight>
                  <a:srgbClr val="FFFF00"/>
                </a:highlight>
                <a:latin typeface="Calibri"/>
                <a:ea typeface="Cambria" panose="02040503050406030204" pitchFamily="18" charset="0"/>
                <a:cs typeface="Cambria" panose="02040503050406030204" pitchFamily="18" charset="0"/>
              </a:rPr>
              <a:t>combination</a:t>
            </a:r>
            <a:r>
              <a:rPr lang="en-GB" sz="1350" dirty="0">
                <a:solidFill>
                  <a:prstClr val="black"/>
                </a:solidFill>
                <a:latin typeface="Calibri"/>
                <a:ea typeface="Cambria" panose="02040503050406030204" pitchFamily="18" charset="0"/>
                <a:cs typeface="Cambria" panose="02040503050406030204" pitchFamily="18" charset="0"/>
              </a:rPr>
              <a:t> of elements of </a:t>
            </a:r>
            <a:r>
              <a:rPr lang="en-GB" sz="1350" dirty="0">
                <a:solidFill>
                  <a:prstClr val="black"/>
                </a:solidFill>
                <a:highlight>
                  <a:srgbClr val="FFFF00"/>
                </a:highlight>
                <a:latin typeface="Calibri"/>
                <a:ea typeface="Cambria" panose="02040503050406030204" pitchFamily="18" charset="0"/>
                <a:cs typeface="Cambria" panose="02040503050406030204" pitchFamily="18" charset="0"/>
              </a:rPr>
              <a:t>media language </a:t>
            </a:r>
            <a:r>
              <a:rPr lang="en-GB" sz="1350" dirty="0">
                <a:solidFill>
                  <a:prstClr val="black"/>
                </a:solidFill>
                <a:latin typeface="Calibri"/>
                <a:ea typeface="Cambria" panose="02040503050406030204" pitchFamily="18" charset="0"/>
                <a:cs typeface="Cambria" panose="02040503050406030204" pitchFamily="18" charset="0"/>
              </a:rPr>
              <a:t>influences </a:t>
            </a:r>
            <a:r>
              <a:rPr lang="en-GB" sz="1350" dirty="0">
                <a:solidFill>
                  <a:prstClr val="black"/>
                </a:solidFill>
                <a:highlight>
                  <a:srgbClr val="FFFF00"/>
                </a:highlight>
                <a:latin typeface="Calibri"/>
                <a:ea typeface="Cambria" panose="02040503050406030204" pitchFamily="18" charset="0"/>
                <a:cs typeface="Cambria" panose="02040503050406030204" pitchFamily="18" charset="0"/>
              </a:rPr>
              <a:t>meaning</a:t>
            </a:r>
            <a:r>
              <a:rPr lang="en-GB" sz="1350" dirty="0">
                <a:solidFill>
                  <a:prstClr val="black"/>
                </a:solidFill>
                <a:latin typeface="Calibri"/>
                <a:ea typeface="Cambria" panose="02040503050406030204" pitchFamily="18" charset="0"/>
                <a:cs typeface="Cambria" panose="02040503050406030204" pitchFamily="18" charset="0"/>
              </a:rPr>
              <a:t> in the </a:t>
            </a:r>
            <a:r>
              <a:rPr lang="en-GB" sz="1350" i="1" dirty="0">
                <a:solidFill>
                  <a:prstClr val="black"/>
                </a:solidFill>
                <a:latin typeface="Calibri"/>
                <a:ea typeface="Cambria" panose="02040503050406030204" pitchFamily="18" charset="0"/>
                <a:cs typeface="Cambria" panose="02040503050406030204" pitchFamily="18" charset="0"/>
              </a:rPr>
              <a:t>This Girl Can </a:t>
            </a:r>
            <a:r>
              <a:rPr lang="en-GB" sz="1350" dirty="0">
                <a:solidFill>
                  <a:prstClr val="black"/>
                </a:solidFill>
                <a:highlight>
                  <a:srgbClr val="FFFF00"/>
                </a:highlight>
                <a:latin typeface="Calibri"/>
                <a:ea typeface="Cambria" panose="02040503050406030204" pitchFamily="18" charset="0"/>
                <a:cs typeface="Cambria" panose="02040503050406030204" pitchFamily="18" charset="0"/>
              </a:rPr>
              <a:t>advertisement</a:t>
            </a:r>
            <a:r>
              <a:rPr lang="en-GB" sz="1350" dirty="0">
                <a:solidFill>
                  <a:prstClr val="black"/>
                </a:solidFill>
                <a:latin typeface="Calibri"/>
                <a:ea typeface="Cambria" panose="02040503050406030204" pitchFamily="18" charset="0"/>
                <a:cs typeface="Cambria" panose="02040503050406030204" pitchFamily="18" charset="0"/>
              </a:rPr>
              <a:t>.	</a:t>
            </a:r>
            <a:r>
              <a:rPr lang="en-GB" sz="1350" dirty="0">
                <a:solidFill>
                  <a:prstClr val="black"/>
                </a:solidFill>
                <a:highlight>
                  <a:srgbClr val="FFFF00"/>
                </a:highlight>
                <a:latin typeface="Calibri"/>
                <a:ea typeface="Cambria" panose="02040503050406030204" pitchFamily="18" charset="0"/>
                <a:cs typeface="Cambria" panose="02040503050406030204" pitchFamily="18" charset="0"/>
              </a:rPr>
              <a:t>[15]</a:t>
            </a:r>
          </a:p>
          <a:p>
            <a:endParaRPr lang="en-GB" sz="1200" dirty="0">
              <a:solidFill>
                <a:prstClr val="black"/>
              </a:solidFill>
              <a:latin typeface="Calibri"/>
              <a:ea typeface="Cambria" panose="02040503050406030204" pitchFamily="18" charset="0"/>
              <a:cs typeface="Cambria" panose="02040503050406030204" pitchFamily="18" charset="0"/>
            </a:endParaRPr>
          </a:p>
          <a:p>
            <a:endParaRPr lang="en-GB" sz="1200" dirty="0">
              <a:solidFill>
                <a:prstClr val="black"/>
              </a:solidFill>
              <a:latin typeface="Calibri"/>
              <a:ea typeface="Cambria" panose="02040503050406030204" pitchFamily="18" charset="0"/>
              <a:cs typeface="Cambria" panose="02040503050406030204" pitchFamily="18" charset="0"/>
            </a:endParaRPr>
          </a:p>
          <a:p>
            <a:endParaRPr lang="en-GB" sz="1200" dirty="0">
              <a:solidFill>
                <a:prstClr val="black"/>
              </a:solidFill>
              <a:latin typeface="Calibri"/>
              <a:ea typeface="Cambria" panose="02040503050406030204" pitchFamily="18" charset="0"/>
              <a:cs typeface="Cambria" panose="02040503050406030204" pitchFamily="18" charset="0"/>
            </a:endParaRPr>
          </a:p>
          <a:p>
            <a:endParaRPr lang="en-US" sz="1350" dirty="0">
              <a:solidFill>
                <a:prstClr val="black"/>
              </a:solidFill>
              <a:latin typeface="Calibri" panose="020F0502020204030204" pitchFamily="34" charset="0"/>
              <a:ea typeface="Cambria" panose="02040503050406030204" pitchFamily="18" charset="0"/>
              <a:cs typeface="Cambria" panose="02040503050406030204" pitchFamily="18" charset="0"/>
            </a:endParaRPr>
          </a:p>
          <a:p>
            <a:endParaRPr lang="en-GB" sz="1200" dirty="0">
              <a:solidFill>
                <a:prstClr val="black"/>
              </a:solidFill>
              <a:latin typeface="Calibri"/>
              <a:ea typeface="Cambria" panose="02040503050406030204" pitchFamily="18" charset="0"/>
              <a:cs typeface="Cambria" panose="02040503050406030204" pitchFamily="18" charset="0"/>
            </a:endParaRPr>
          </a:p>
          <a:p>
            <a:endParaRPr lang="en-US" sz="1500" dirty="0">
              <a:solidFill>
                <a:prstClr val="black"/>
              </a:solidFill>
              <a:latin typeface="Calibri"/>
              <a:ea typeface="Cambria" panose="02040503050406030204" pitchFamily="18" charset="0"/>
              <a:cs typeface="Cambria" panose="02040503050406030204" pitchFamily="18" charset="0"/>
            </a:endParaRPr>
          </a:p>
          <a:p>
            <a:endParaRPr lang="en-US" sz="1500" dirty="0">
              <a:solidFill>
                <a:prstClr val="black"/>
              </a:solidFill>
              <a:latin typeface="Calibri"/>
              <a:ea typeface="Cambria" panose="02040503050406030204" pitchFamily="18" charset="0"/>
              <a:cs typeface="Cambria" panose="02040503050406030204" pitchFamily="18" charset="0"/>
            </a:endParaRPr>
          </a:p>
          <a:p>
            <a:endParaRPr lang="en-US" sz="1350" dirty="0">
              <a:solidFill>
                <a:prstClr val="black"/>
              </a:solidFill>
              <a:latin typeface="Calibri"/>
              <a:ea typeface="Cambria" panose="02040503050406030204" pitchFamily="18" charset="0"/>
              <a:cs typeface="Cambria" panose="02040503050406030204" pitchFamily="18" charset="0"/>
            </a:endParaRPr>
          </a:p>
          <a:p>
            <a:endParaRPr lang="en-US" sz="1350" dirty="0">
              <a:solidFill>
                <a:prstClr val="black"/>
              </a:solidFill>
              <a:latin typeface="Calibri"/>
              <a:ea typeface="Cambria" panose="02040503050406030204" pitchFamily="18" charset="0"/>
              <a:cs typeface="Cambria" panose="02040503050406030204" pitchFamily="18" charset="0"/>
            </a:endParaRPr>
          </a:p>
          <a:p>
            <a:r>
              <a:rPr lang="en-US" sz="1350" dirty="0">
                <a:solidFill>
                  <a:prstClr val="black"/>
                </a:solidFill>
                <a:latin typeface="Calibri"/>
                <a:ea typeface="Cambria" panose="02040503050406030204" pitchFamily="18" charset="0"/>
                <a:cs typeface="Cambria" panose="02040503050406030204" pitchFamily="18" charset="0"/>
              </a:rPr>
              <a:t>TOP TIPS – track through the text to find the relevant information and don’t copy large chunks of text!</a:t>
            </a:r>
          </a:p>
        </p:txBody>
      </p:sp>
      <p:sp>
        <p:nvSpPr>
          <p:cNvPr id="8" name="TextBox 7">
            <a:extLst>
              <a:ext uri="{FF2B5EF4-FFF2-40B4-BE49-F238E27FC236}">
                <a16:creationId xmlns:a16="http://schemas.microsoft.com/office/drawing/2014/main" id="{BA23FD22-2E4C-4D4A-B8B6-BEA3E3BD60EB}"/>
              </a:ext>
            </a:extLst>
          </p:cNvPr>
          <p:cNvSpPr txBox="1"/>
          <p:nvPr/>
        </p:nvSpPr>
        <p:spPr>
          <a:xfrm>
            <a:off x="1385288" y="3825428"/>
            <a:ext cx="583136" cy="300082"/>
          </a:xfrm>
          <a:prstGeom prst="rect">
            <a:avLst/>
          </a:prstGeom>
          <a:noFill/>
        </p:spPr>
        <p:txBody>
          <a:bodyPr wrap="square" rtlCol="0">
            <a:spAutoFit/>
          </a:bodyPr>
          <a:lstStyle/>
          <a:p>
            <a:pPr defTabSz="342900"/>
            <a:endParaRPr lang="en-GB" sz="1350" dirty="0">
              <a:solidFill>
                <a:prstClr val="black"/>
              </a:solidFill>
              <a:latin typeface="Calibri"/>
            </a:endParaRPr>
          </a:p>
        </p:txBody>
      </p:sp>
      <p:sp>
        <p:nvSpPr>
          <p:cNvPr id="10" name="Speech Bubble: Rectangle with Corners Rounded 9">
            <a:extLst>
              <a:ext uri="{FF2B5EF4-FFF2-40B4-BE49-F238E27FC236}">
                <a16:creationId xmlns:a16="http://schemas.microsoft.com/office/drawing/2014/main" id="{39E5FEF7-E303-4E07-A33A-B3631B70392F}"/>
              </a:ext>
            </a:extLst>
          </p:cNvPr>
          <p:cNvSpPr/>
          <p:nvPr/>
        </p:nvSpPr>
        <p:spPr>
          <a:xfrm>
            <a:off x="1263707" y="3290296"/>
            <a:ext cx="819412" cy="542139"/>
          </a:xfrm>
          <a:prstGeom prst="wedgeRoundRectCallout">
            <a:avLst>
              <a:gd name="adj1" fmla="val -21265"/>
              <a:gd name="adj2" fmla="val 73435"/>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342900"/>
            <a:r>
              <a:rPr lang="en-GB" sz="900" dirty="0">
                <a:solidFill>
                  <a:prstClr val="black"/>
                </a:solidFill>
                <a:latin typeface="Calibri"/>
              </a:rPr>
              <a:t>Command word for AO2 - analysis</a:t>
            </a:r>
          </a:p>
        </p:txBody>
      </p:sp>
      <p:sp>
        <p:nvSpPr>
          <p:cNvPr id="12" name="Speech Bubble: Rectangle with Corners Rounded 11">
            <a:extLst>
              <a:ext uri="{FF2B5EF4-FFF2-40B4-BE49-F238E27FC236}">
                <a16:creationId xmlns:a16="http://schemas.microsoft.com/office/drawing/2014/main" id="{31EA1A09-2838-45AF-93CF-5996FB816EBF}"/>
              </a:ext>
            </a:extLst>
          </p:cNvPr>
          <p:cNvSpPr/>
          <p:nvPr/>
        </p:nvSpPr>
        <p:spPr>
          <a:xfrm>
            <a:off x="2477813" y="3446368"/>
            <a:ext cx="1203008" cy="428603"/>
          </a:xfrm>
          <a:prstGeom prst="wedgeRoundRectCallou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342900"/>
            <a:r>
              <a:rPr lang="en-GB" sz="900" dirty="0">
                <a:solidFill>
                  <a:prstClr val="black"/>
                </a:solidFill>
                <a:latin typeface="Calibri"/>
              </a:rPr>
              <a:t>How  different aspects work together</a:t>
            </a:r>
          </a:p>
        </p:txBody>
      </p:sp>
      <p:sp>
        <p:nvSpPr>
          <p:cNvPr id="13" name="Speech Bubble: Rectangle with Corners Rounded 12">
            <a:extLst>
              <a:ext uri="{FF2B5EF4-FFF2-40B4-BE49-F238E27FC236}">
                <a16:creationId xmlns:a16="http://schemas.microsoft.com/office/drawing/2014/main" id="{197575FE-D62F-4A39-BEA3-1640603ECE3F}"/>
              </a:ext>
            </a:extLst>
          </p:cNvPr>
          <p:cNvSpPr/>
          <p:nvPr/>
        </p:nvSpPr>
        <p:spPr>
          <a:xfrm>
            <a:off x="4354645" y="3290296"/>
            <a:ext cx="1140347" cy="613791"/>
          </a:xfrm>
          <a:prstGeom prst="wedgeRoundRectCallou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342900"/>
            <a:r>
              <a:rPr lang="en-GB" sz="825" dirty="0">
                <a:solidFill>
                  <a:prstClr val="black"/>
                </a:solidFill>
                <a:latin typeface="Calibri"/>
              </a:rPr>
              <a:t>Can include a wide range of aspects, e.g. camerawork, editing, sound, visual codes etc.</a:t>
            </a:r>
          </a:p>
        </p:txBody>
      </p:sp>
      <p:sp>
        <p:nvSpPr>
          <p:cNvPr id="14" name="Speech Bubble: Rectangle with Corners Rounded 13">
            <a:extLst>
              <a:ext uri="{FF2B5EF4-FFF2-40B4-BE49-F238E27FC236}">
                <a16:creationId xmlns:a16="http://schemas.microsoft.com/office/drawing/2014/main" id="{4BF8BECD-D622-4AE7-BA85-DC4A899E4928}"/>
              </a:ext>
            </a:extLst>
          </p:cNvPr>
          <p:cNvSpPr/>
          <p:nvPr/>
        </p:nvSpPr>
        <p:spPr>
          <a:xfrm>
            <a:off x="6350181" y="3525615"/>
            <a:ext cx="808673" cy="388820"/>
          </a:xfrm>
          <a:prstGeom prst="wedgeRoundRectCallou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342900"/>
            <a:r>
              <a:rPr lang="en-GB" sz="900" dirty="0">
                <a:solidFill>
                  <a:prstClr val="black"/>
                </a:solidFill>
                <a:latin typeface="Calibri"/>
              </a:rPr>
              <a:t>Semiotics</a:t>
            </a:r>
          </a:p>
          <a:p>
            <a:pPr algn="ctr" defTabSz="342900"/>
            <a:r>
              <a:rPr lang="en-GB" sz="900" dirty="0">
                <a:solidFill>
                  <a:prstClr val="black"/>
                </a:solidFill>
                <a:latin typeface="Calibri"/>
              </a:rPr>
              <a:t>Connotations</a:t>
            </a:r>
          </a:p>
          <a:p>
            <a:pPr algn="ctr" defTabSz="342900"/>
            <a:r>
              <a:rPr lang="en-GB" sz="900" dirty="0">
                <a:solidFill>
                  <a:prstClr val="black"/>
                </a:solidFill>
                <a:latin typeface="Calibri"/>
              </a:rPr>
              <a:t>Ideologies</a:t>
            </a:r>
          </a:p>
        </p:txBody>
      </p:sp>
      <p:sp>
        <p:nvSpPr>
          <p:cNvPr id="16" name="Speech Bubble: Rectangle with Corners Rounded 15">
            <a:extLst>
              <a:ext uri="{FF2B5EF4-FFF2-40B4-BE49-F238E27FC236}">
                <a16:creationId xmlns:a16="http://schemas.microsoft.com/office/drawing/2014/main" id="{7BF68319-737F-4AED-B35B-FF78F36694C1}"/>
              </a:ext>
            </a:extLst>
          </p:cNvPr>
          <p:cNvSpPr/>
          <p:nvPr/>
        </p:nvSpPr>
        <p:spPr>
          <a:xfrm>
            <a:off x="3972360" y="4319592"/>
            <a:ext cx="1199282" cy="505042"/>
          </a:xfrm>
          <a:prstGeom prst="wedgeRoundRectCallout">
            <a:avLst>
              <a:gd name="adj1" fmla="val -76792"/>
              <a:gd name="adj2" fmla="val -27329"/>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342900"/>
            <a:r>
              <a:rPr lang="en-GB" sz="900" dirty="0">
                <a:solidFill>
                  <a:prstClr val="black"/>
                </a:solidFill>
                <a:latin typeface="Calibri"/>
              </a:rPr>
              <a:t>Consider mark allocation, timing and length of response required </a:t>
            </a:r>
          </a:p>
        </p:txBody>
      </p:sp>
      <p:sp>
        <p:nvSpPr>
          <p:cNvPr id="2" name="Speech Bubble: Rectangle with Corners Rounded 1">
            <a:extLst>
              <a:ext uri="{FF2B5EF4-FFF2-40B4-BE49-F238E27FC236}">
                <a16:creationId xmlns:a16="http://schemas.microsoft.com/office/drawing/2014/main" id="{1E4EE067-D011-45EA-AF9D-8129A77A760F}"/>
              </a:ext>
            </a:extLst>
          </p:cNvPr>
          <p:cNvSpPr/>
          <p:nvPr/>
        </p:nvSpPr>
        <p:spPr>
          <a:xfrm>
            <a:off x="1319158" y="4646758"/>
            <a:ext cx="2382626" cy="355751"/>
          </a:xfrm>
          <a:prstGeom prst="wedgeRoundRectCallout">
            <a:avLst>
              <a:gd name="adj1" fmla="val -11123"/>
              <a:gd name="adj2" fmla="val -106871"/>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342900"/>
            <a:r>
              <a:rPr lang="en-GB" sz="900" dirty="0">
                <a:solidFill>
                  <a:prstClr val="black"/>
                </a:solidFill>
                <a:latin typeface="Calibri"/>
              </a:rPr>
              <a:t>How might the purpose of the product affect its meanings?  </a:t>
            </a:r>
          </a:p>
        </p:txBody>
      </p:sp>
      <p:pic>
        <p:nvPicPr>
          <p:cNvPr id="11" name="Audio 10">
            <a:hlinkClick r:id="" action="ppaction://media"/>
            <a:extLst>
              <a:ext uri="{FF2B5EF4-FFF2-40B4-BE49-F238E27FC236}">
                <a16:creationId xmlns:a16="http://schemas.microsoft.com/office/drawing/2014/main" id="{DFBD0378-F40F-4C68-8320-657147A7E5E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10475" y="5610225"/>
            <a:ext cx="228600" cy="228600"/>
          </a:xfrm>
          <a:prstGeom prst="rect">
            <a:avLst/>
          </a:prstGeom>
        </p:spPr>
      </p:pic>
    </p:spTree>
    <p:extLst>
      <p:ext uri="{BB962C8B-B14F-4D97-AF65-F5344CB8AC3E}">
        <p14:creationId xmlns:p14="http://schemas.microsoft.com/office/powerpoint/2010/main" val="4101484887"/>
      </p:ext>
    </p:extLst>
  </p:cSld>
  <p:clrMapOvr>
    <a:masterClrMapping/>
  </p:clrMapOvr>
  <mc:AlternateContent xmlns:mc="http://schemas.openxmlformats.org/markup-compatibility/2006" xmlns:p14="http://schemas.microsoft.com/office/powerpoint/2010/main">
    <mc:Choice Requires="p14">
      <p:transition spd="slow" p14:dur="2000" advTm="68714"/>
    </mc:Choice>
    <mc:Fallback xmlns="">
      <p:transition spd="slow" advTm="687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1000"/>
                                        <p:tgtEl>
                                          <p:spTgt spid="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animEffect transition="in" filter="fade">
                                      <p:cBhvr>
                                        <p:cTn id="15" dur="1000"/>
                                        <p:tgtEl>
                                          <p:spTgt spid="9">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xEl>
                                              <p:pRg st="2" end="2"/>
                                            </p:txEl>
                                          </p:spTgt>
                                        </p:tgtEl>
                                        <p:attrNameLst>
                                          <p:attrName>style.visibility</p:attrName>
                                        </p:attrNameLst>
                                      </p:cBhvr>
                                      <p:to>
                                        <p:strVal val="visible"/>
                                      </p:to>
                                    </p:set>
                                    <p:animEffect transition="in" filter="fade">
                                      <p:cBhvr>
                                        <p:cTn id="20" dur="1000"/>
                                        <p:tgtEl>
                                          <p:spTgt spid="9">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xEl>
                                              <p:pRg st="4" end="4"/>
                                            </p:txEl>
                                          </p:spTgt>
                                        </p:tgtEl>
                                        <p:attrNameLst>
                                          <p:attrName>style.visibility</p:attrName>
                                        </p:attrNameLst>
                                      </p:cBhvr>
                                      <p:to>
                                        <p:strVal val="visible"/>
                                      </p:to>
                                    </p:set>
                                    <p:animEffect transition="in" filter="fade">
                                      <p:cBhvr>
                                        <p:cTn id="25" dur="1000"/>
                                        <p:tgtEl>
                                          <p:spTgt spid="9">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xEl>
                                              <p:pRg st="9" end="9"/>
                                            </p:txEl>
                                          </p:spTgt>
                                        </p:tgtEl>
                                        <p:attrNameLst>
                                          <p:attrName>style.visibility</p:attrName>
                                        </p:attrNameLst>
                                      </p:cBhvr>
                                      <p:to>
                                        <p:strVal val="visible"/>
                                      </p:to>
                                    </p:set>
                                    <p:animEffect transition="in" filter="fade">
                                      <p:cBhvr>
                                        <p:cTn id="30" dur="1000"/>
                                        <p:tgtEl>
                                          <p:spTgt spid="9">
                                            <p:txEl>
                                              <p:pRg st="9" end="9"/>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xEl>
                                              <p:pRg st="19" end="19"/>
                                            </p:txEl>
                                          </p:spTgt>
                                        </p:tgtEl>
                                        <p:attrNameLst>
                                          <p:attrName>style.visibility</p:attrName>
                                        </p:attrNameLst>
                                      </p:cBhvr>
                                      <p:to>
                                        <p:strVal val="visible"/>
                                      </p:to>
                                    </p:set>
                                    <p:animEffect transition="in" filter="fade">
                                      <p:cBhvr>
                                        <p:cTn id="35" dur="1000"/>
                                        <p:tgtEl>
                                          <p:spTgt spid="9">
                                            <p:txEl>
                                              <p:pRg st="19" end="19"/>
                                            </p:txEl>
                                          </p:spTgt>
                                        </p:tgtEl>
                                      </p:cBhvr>
                                    </p:animEffect>
                                  </p:childTnLst>
                                </p:cTn>
                              </p:par>
                            </p:childTnLst>
                          </p:cTn>
                        </p:par>
                        <p:par>
                          <p:cTn id="36" fill="hold">
                            <p:stCondLst>
                              <p:cond delay="1000"/>
                            </p:stCondLst>
                            <p:childTnLst>
                              <p:par>
                                <p:cTn id="37" presetID="1" presetClass="entr" presetSubtype="0"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par>
                          <p:cTn id="39" fill="hold">
                            <p:stCondLst>
                              <p:cond delay="1000"/>
                            </p:stCondLst>
                            <p:childTnLst>
                              <p:par>
                                <p:cTn id="40" presetID="1" presetClass="entr" presetSubtype="0" fill="hold" grpId="0" nodeType="afterEffect">
                                  <p:stCondLst>
                                    <p:cond delay="1000"/>
                                  </p:stCondLst>
                                  <p:childTnLst>
                                    <p:set>
                                      <p:cBhvr>
                                        <p:cTn id="41" dur="1" fill="hold">
                                          <p:stCondLst>
                                            <p:cond delay="0"/>
                                          </p:stCondLst>
                                        </p:cTn>
                                        <p:tgtEl>
                                          <p:spTgt spid="12"/>
                                        </p:tgtEl>
                                        <p:attrNameLst>
                                          <p:attrName>style.visibility</p:attrName>
                                        </p:attrNameLst>
                                      </p:cBhvr>
                                      <p:to>
                                        <p:strVal val="visible"/>
                                      </p:to>
                                    </p:set>
                                  </p:childTnLst>
                                </p:cTn>
                              </p:par>
                            </p:childTnLst>
                          </p:cTn>
                        </p:par>
                        <p:par>
                          <p:cTn id="42" fill="hold">
                            <p:stCondLst>
                              <p:cond delay="2000"/>
                            </p:stCondLst>
                            <p:childTnLst>
                              <p:par>
                                <p:cTn id="43" presetID="1" presetClass="entr" presetSubtype="0" fill="hold" grpId="0" nodeType="afterEffect">
                                  <p:stCondLst>
                                    <p:cond delay="1000"/>
                                  </p:stCondLst>
                                  <p:childTnLst>
                                    <p:set>
                                      <p:cBhvr>
                                        <p:cTn id="44" dur="1" fill="hold">
                                          <p:stCondLst>
                                            <p:cond delay="0"/>
                                          </p:stCondLst>
                                        </p:cTn>
                                        <p:tgtEl>
                                          <p:spTgt spid="13"/>
                                        </p:tgtEl>
                                        <p:attrNameLst>
                                          <p:attrName>style.visibility</p:attrName>
                                        </p:attrNameLst>
                                      </p:cBhvr>
                                      <p:to>
                                        <p:strVal val="visible"/>
                                      </p:to>
                                    </p:set>
                                  </p:childTnLst>
                                </p:cTn>
                              </p:par>
                            </p:childTnLst>
                          </p:cTn>
                        </p:par>
                        <p:par>
                          <p:cTn id="45" fill="hold">
                            <p:stCondLst>
                              <p:cond delay="3000"/>
                            </p:stCondLst>
                            <p:childTnLst>
                              <p:par>
                                <p:cTn id="46" presetID="1" presetClass="entr" presetSubtype="0" fill="hold" grpId="0" nodeType="afterEffect">
                                  <p:stCondLst>
                                    <p:cond delay="1000"/>
                                  </p:stCondLst>
                                  <p:childTnLst>
                                    <p:set>
                                      <p:cBhvr>
                                        <p:cTn id="47" dur="1" fill="hold">
                                          <p:stCondLst>
                                            <p:cond delay="0"/>
                                          </p:stCondLst>
                                        </p:cTn>
                                        <p:tgtEl>
                                          <p:spTgt spid="14"/>
                                        </p:tgtEl>
                                        <p:attrNameLst>
                                          <p:attrName>style.visibility</p:attrName>
                                        </p:attrNameLst>
                                      </p:cBhvr>
                                      <p:to>
                                        <p:strVal val="visible"/>
                                      </p:to>
                                    </p:set>
                                  </p:childTnLst>
                                </p:cTn>
                              </p:par>
                            </p:childTnLst>
                          </p:cTn>
                        </p:par>
                        <p:par>
                          <p:cTn id="48" fill="hold">
                            <p:stCondLst>
                              <p:cond delay="4000"/>
                            </p:stCondLst>
                            <p:childTnLst>
                              <p:par>
                                <p:cTn id="49" presetID="1" presetClass="entr" presetSubtype="0" fill="hold" grpId="0" nodeType="afterEffect">
                                  <p:stCondLst>
                                    <p:cond delay="1000"/>
                                  </p:stCondLst>
                                  <p:childTnLst>
                                    <p:set>
                                      <p:cBhvr>
                                        <p:cTn id="50" dur="1" fill="hold">
                                          <p:stCondLst>
                                            <p:cond delay="0"/>
                                          </p:stCondLst>
                                        </p:cTn>
                                        <p:tgtEl>
                                          <p:spTgt spid="2"/>
                                        </p:tgtEl>
                                        <p:attrNameLst>
                                          <p:attrName>style.visibility</p:attrName>
                                        </p:attrNameLst>
                                      </p:cBhvr>
                                      <p:to>
                                        <p:strVal val="visible"/>
                                      </p:to>
                                    </p:set>
                                  </p:childTnLst>
                                </p:cTn>
                              </p:par>
                            </p:childTnLst>
                          </p:cTn>
                        </p:par>
                        <p:par>
                          <p:cTn id="51" fill="hold">
                            <p:stCondLst>
                              <p:cond delay="5000"/>
                            </p:stCondLst>
                            <p:childTnLst>
                              <p:par>
                                <p:cTn id="52" presetID="1" presetClass="entr" presetSubtype="0" fill="hold" grpId="0" nodeType="afterEffect">
                                  <p:stCondLst>
                                    <p:cond delay="1000"/>
                                  </p:stCondLst>
                                  <p:childTnLst>
                                    <p:set>
                                      <p:cBhvr>
                                        <p:cTn id="5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4" fill="hold" display="0">
                  <p:stCondLst>
                    <p:cond delay="indefinite"/>
                  </p:stCondLst>
                  <p:endCondLst>
                    <p:cond evt="onStopAudio" delay="0">
                      <p:tgtEl>
                        <p:sldTgt/>
                      </p:tgtEl>
                    </p:cond>
                  </p:endCondLst>
                </p:cTn>
                <p:tgtEl>
                  <p:spTgt spid="11"/>
                </p:tgtEl>
              </p:cMediaNode>
            </p:audio>
          </p:childTnLst>
        </p:cTn>
      </p:par>
    </p:tnLst>
    <p:bldLst>
      <p:bldP spid="9" grpId="0" uiExpand="1" build="p"/>
      <p:bldP spid="10" grpId="0" animBg="1"/>
      <p:bldP spid="12" grpId="0" animBg="1"/>
      <p:bldP spid="13" grpId="0" animBg="1"/>
      <p:bldP spid="14" grpId="0" animBg="1"/>
      <p:bldP spid="16" grpId="0" animBg="1"/>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8DED76B9-5273-4139-ACC9-B6E36ADE2385}"/>
              </a:ext>
            </a:extLst>
          </p:cNvPr>
          <p:cNvSpPr>
            <a:spLocks noGrp="1"/>
          </p:cNvSpPr>
          <p:nvPr>
            <p:ph type="title"/>
          </p:nvPr>
        </p:nvSpPr>
        <p:spPr>
          <a:xfrm>
            <a:off x="399198" y="1439956"/>
            <a:ext cx="2406756" cy="3874994"/>
          </a:xfrm>
        </p:spPr>
        <p:txBody>
          <a:bodyPr rtlCol="0"/>
          <a:lstStyle/>
          <a:p>
            <a:pPr rtl="0"/>
            <a:r>
              <a:rPr lang="en-GB" dirty="0"/>
              <a:t>Admin</a:t>
            </a:r>
          </a:p>
        </p:txBody>
      </p:sp>
      <p:pic>
        <p:nvPicPr>
          <p:cNvPr id="5" name="Picture Placeholder 4" descr="A person standing on a rock">
            <a:extLst>
              <a:ext uri="{FF2B5EF4-FFF2-40B4-BE49-F238E27FC236}">
                <a16:creationId xmlns:a16="http://schemas.microsoft.com/office/drawing/2014/main" id="{633DBDDF-94F3-4001-919E-B56D62CE7A09}"/>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a:stretch/>
        </p:blipFill>
        <p:spPr>
          <a:xfrm>
            <a:off x="3057525" y="857250"/>
            <a:ext cx="3028950" cy="2571750"/>
          </a:xfrm>
        </p:spPr>
      </p:pic>
      <p:pic>
        <p:nvPicPr>
          <p:cNvPr id="44" name="Picture Placeholder 43" descr="A picture containing mountain, sky, nature, outdoor">
            <a:extLst>
              <a:ext uri="{FF2B5EF4-FFF2-40B4-BE49-F238E27FC236}">
                <a16:creationId xmlns:a16="http://schemas.microsoft.com/office/drawing/2014/main" id="{73DD8BED-FB17-4ABE-9B18-B6DDA81A0E05}"/>
              </a:ext>
            </a:extLst>
          </p:cNvPr>
          <p:cNvPicPr>
            <a:picLocks noGrp="1" noChangeAspect="1"/>
          </p:cNvPicPr>
          <p:nvPr>
            <p:ph type="pic" sz="quarter" idx="14"/>
          </p:nvPr>
        </p:nvPicPr>
        <p:blipFill rotWithShape="1">
          <a:blip r:embed="rId4" cstate="screen">
            <a:extLst>
              <a:ext uri="{28A0092B-C50C-407E-A947-70E740481C1C}">
                <a14:useLocalDpi xmlns:a14="http://schemas.microsoft.com/office/drawing/2010/main" val="0"/>
              </a:ext>
            </a:extLst>
          </a:blip>
          <a:srcRect/>
          <a:stretch/>
        </p:blipFill>
        <p:spPr>
          <a:xfrm>
            <a:off x="6086475" y="857250"/>
            <a:ext cx="3057526" cy="2571750"/>
          </a:xfrm>
        </p:spPr>
      </p:pic>
      <p:sp>
        <p:nvSpPr>
          <p:cNvPr id="18" name="Text Placeholder 17">
            <a:extLst>
              <a:ext uri="{FF2B5EF4-FFF2-40B4-BE49-F238E27FC236}">
                <a16:creationId xmlns:a16="http://schemas.microsoft.com/office/drawing/2014/main" id="{87F2C169-25EA-4609-BC8A-BCA7C433EEE4}"/>
              </a:ext>
            </a:extLst>
          </p:cNvPr>
          <p:cNvSpPr>
            <a:spLocks noGrp="1"/>
          </p:cNvSpPr>
          <p:nvPr>
            <p:ph type="body" sz="quarter" idx="15"/>
          </p:nvPr>
        </p:nvSpPr>
        <p:spPr>
          <a:xfrm>
            <a:off x="3648075" y="3738563"/>
            <a:ext cx="4949429" cy="1370648"/>
          </a:xfrm>
        </p:spPr>
        <p:txBody>
          <a:bodyPr rtlCol="0">
            <a:noAutofit/>
          </a:bodyPr>
          <a:lstStyle/>
          <a:p>
            <a:pPr marL="0" indent="0">
              <a:buNone/>
            </a:pPr>
            <a:r>
              <a:rPr lang="en-GB" sz="2000" dirty="0"/>
              <a:t>The following fact sheets and resources have been attached to Satchel, along with this ppt: </a:t>
            </a:r>
          </a:p>
          <a:p>
            <a:pPr rtl="0"/>
            <a:r>
              <a:rPr lang="en-GB" sz="2000" dirty="0"/>
              <a:t>Quick overview of changes to the way the exam papers look</a:t>
            </a:r>
          </a:p>
          <a:p>
            <a:pPr rtl="0"/>
            <a:r>
              <a:rPr lang="en-GB" sz="2000" dirty="0"/>
              <a:t>Factsheets for COM 1 Section A</a:t>
            </a:r>
          </a:p>
          <a:p>
            <a:pPr rtl="0"/>
            <a:r>
              <a:rPr lang="en-GB" sz="2000" dirty="0"/>
              <a:t>Practice questions for COM 1 Section A MEDIA LANGUAGE</a:t>
            </a:r>
          </a:p>
        </p:txBody>
      </p:sp>
      <p:sp>
        <p:nvSpPr>
          <p:cNvPr id="21" name="Slide Number Placeholder 20">
            <a:extLst>
              <a:ext uri="{FF2B5EF4-FFF2-40B4-BE49-F238E27FC236}">
                <a16:creationId xmlns:a16="http://schemas.microsoft.com/office/drawing/2014/main" id="{C19BFBA5-3E41-40F8-9EFB-9DF730F5B6E4}"/>
              </a:ext>
            </a:extLst>
          </p:cNvPr>
          <p:cNvSpPr>
            <a:spLocks noGrp="1"/>
          </p:cNvSpPr>
          <p:nvPr>
            <p:ph type="sldNum" sz="quarter" idx="12"/>
          </p:nvPr>
        </p:nvSpPr>
        <p:spPr>
          <a:xfrm>
            <a:off x="8524494" y="5624513"/>
            <a:ext cx="473202" cy="273844"/>
          </a:xfrm>
        </p:spPr>
        <p:txBody>
          <a:bodyPr rtlCol="0"/>
          <a:lstStyle/>
          <a:p>
            <a:pPr lvl="0" rtl="0"/>
            <a:fld id="{244D815C-8BF3-4ECF-A945-A2A7C2983AF9}" type="slidenum">
              <a:rPr lang="en-GB" smtClean="0"/>
              <a:pPr lvl="0" rtl="0"/>
              <a:t>2</a:t>
            </a:fld>
            <a:endParaRPr lang="en-GB"/>
          </a:p>
        </p:txBody>
      </p:sp>
    </p:spTree>
    <p:extLst>
      <p:ext uri="{BB962C8B-B14F-4D97-AF65-F5344CB8AC3E}">
        <p14:creationId xmlns:p14="http://schemas.microsoft.com/office/powerpoint/2010/main" val="21063478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29027D1-535E-44A7-AD8E-53048231836A}"/>
              </a:ext>
            </a:extLst>
          </p:cNvPr>
          <p:cNvSpPr txBox="1">
            <a:spLocks/>
          </p:cNvSpPr>
          <p:nvPr/>
        </p:nvSpPr>
        <p:spPr>
          <a:xfrm>
            <a:off x="1129500" y="857250"/>
            <a:ext cx="6885000" cy="688500"/>
          </a:xfrm>
          <a:prstGeom prst="rect">
            <a:avLst/>
          </a:prstGeom>
          <a:solidFill>
            <a:schemeClr val="accent2"/>
          </a:solidFill>
        </p:spPr>
        <p:txBody>
          <a:bodyPr anchor="ct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r"/>
            <a:r>
              <a:rPr lang="en-GB" sz="2700" dirty="0">
                <a:solidFill>
                  <a:prstClr val="white"/>
                </a:solidFill>
                <a:latin typeface="Calibri"/>
                <a:cs typeface="Calibri" panose="020F0502020204030204" pitchFamily="34" charset="0"/>
              </a:rPr>
              <a:t>Top Tips for Q1</a:t>
            </a:r>
          </a:p>
        </p:txBody>
      </p:sp>
      <p:sp>
        <p:nvSpPr>
          <p:cNvPr id="10" name="Content Placeholder 2">
            <a:extLst>
              <a:ext uri="{FF2B5EF4-FFF2-40B4-BE49-F238E27FC236}">
                <a16:creationId xmlns:a16="http://schemas.microsoft.com/office/drawing/2014/main" id="{62FC341F-79AA-498F-8206-A1191C5F2117}"/>
              </a:ext>
            </a:extLst>
          </p:cNvPr>
          <p:cNvSpPr txBox="1">
            <a:spLocks/>
          </p:cNvSpPr>
          <p:nvPr/>
        </p:nvSpPr>
        <p:spPr>
          <a:xfrm>
            <a:off x="1269787" y="1566102"/>
            <a:ext cx="6569288" cy="4379900"/>
          </a:xfrm>
          <a:prstGeom prst="rect">
            <a:avLst/>
          </a:prstGeom>
        </p:spPr>
        <p:txBody>
          <a:bodyPr>
            <a:noAutofit/>
          </a:bodyPr>
          <a:lstStyle>
            <a:lvl1pPr marL="0" indent="0" algn="l" defTabSz="457200" rtl="0" eaLnBrk="1" latinLnBrk="0" hangingPunct="1">
              <a:spcBef>
                <a:spcPct val="20000"/>
              </a:spcBef>
              <a:buFont typeface="Arial"/>
              <a:buNone/>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57175" indent="-257175">
              <a:spcBef>
                <a:spcPts val="0"/>
              </a:spcBef>
              <a:buFont typeface="Arial" panose="020B0604020202020204" pitchFamily="34" charset="0"/>
              <a:buChar char="•"/>
            </a:pPr>
            <a:r>
              <a:rPr lang="en-GB" sz="1500" dirty="0">
                <a:solidFill>
                  <a:prstClr val="black"/>
                </a:solidFill>
                <a:latin typeface="Calibri"/>
                <a:ea typeface="Cambria" panose="02040503050406030204" pitchFamily="18" charset="0"/>
                <a:cs typeface="Cambria" panose="02040503050406030204" pitchFamily="18" charset="0"/>
              </a:rPr>
              <a:t>Be </a:t>
            </a:r>
            <a:r>
              <a:rPr lang="en-GB" sz="1500" b="1" dirty="0">
                <a:solidFill>
                  <a:prstClr val="black"/>
                </a:solidFill>
                <a:latin typeface="Calibri"/>
                <a:ea typeface="Cambria" panose="02040503050406030204" pitchFamily="18" charset="0"/>
                <a:cs typeface="Cambria" panose="02040503050406030204" pitchFamily="18" charset="0"/>
              </a:rPr>
              <a:t>selective</a:t>
            </a:r>
            <a:r>
              <a:rPr lang="en-GB" sz="1500" dirty="0">
                <a:solidFill>
                  <a:prstClr val="black"/>
                </a:solidFill>
                <a:latin typeface="Calibri"/>
                <a:ea typeface="Cambria" panose="02040503050406030204" pitchFamily="18" charset="0"/>
                <a:cs typeface="Cambria" panose="02040503050406030204" pitchFamily="18" charset="0"/>
              </a:rPr>
              <a:t> about the aspects of media language and parts of the advert you include – you can’t cover all of them for 15 marks so choose the most significant/ interesting/ important in influencing meaning</a:t>
            </a:r>
          </a:p>
          <a:p>
            <a:pPr>
              <a:spcBef>
                <a:spcPts val="0"/>
              </a:spcBef>
            </a:pPr>
            <a:endParaRPr lang="en-GB" sz="1050" dirty="0">
              <a:solidFill>
                <a:prstClr val="black"/>
              </a:solidFill>
              <a:latin typeface="Calibri"/>
              <a:ea typeface="Cambria" panose="02040503050406030204" pitchFamily="18" charset="0"/>
              <a:cs typeface="Cambria" panose="02040503050406030204" pitchFamily="18" charset="0"/>
            </a:endParaRPr>
          </a:p>
          <a:p>
            <a:pPr marL="257175" indent="-257175">
              <a:spcBef>
                <a:spcPts val="0"/>
              </a:spcBef>
              <a:buFont typeface="Arial" panose="020B0604020202020204" pitchFamily="34" charset="0"/>
              <a:buChar char="•"/>
            </a:pPr>
            <a:r>
              <a:rPr lang="en-GB" sz="1500" dirty="0">
                <a:solidFill>
                  <a:prstClr val="black"/>
                </a:solidFill>
                <a:latin typeface="Calibri"/>
                <a:ea typeface="Cambria" panose="02040503050406030204" pitchFamily="18" charset="0"/>
                <a:cs typeface="Cambria" panose="02040503050406030204" pitchFamily="18" charset="0"/>
              </a:rPr>
              <a:t>Focus on the keyword </a:t>
            </a:r>
            <a:r>
              <a:rPr lang="en-GB" sz="1500" b="1" dirty="0">
                <a:solidFill>
                  <a:prstClr val="black"/>
                </a:solidFill>
                <a:latin typeface="Calibri"/>
                <a:ea typeface="Cambria" panose="02040503050406030204" pitchFamily="18" charset="0"/>
                <a:cs typeface="Cambria" panose="02040503050406030204" pitchFamily="18" charset="0"/>
              </a:rPr>
              <a:t>‘combination’ </a:t>
            </a:r>
            <a:r>
              <a:rPr lang="en-GB" sz="1500" dirty="0">
                <a:solidFill>
                  <a:prstClr val="black"/>
                </a:solidFill>
                <a:latin typeface="Calibri"/>
                <a:ea typeface="Cambria" panose="02040503050406030204" pitchFamily="18" charset="0"/>
                <a:cs typeface="Cambria" panose="02040503050406030204" pitchFamily="18" charset="0"/>
              </a:rPr>
              <a:t>– which elements of media language are combined to influence meaning? e.g. sound and visual codes, camerawork and editing etc. – and </a:t>
            </a:r>
            <a:r>
              <a:rPr lang="en-GB" sz="1500" b="1" dirty="0">
                <a:solidFill>
                  <a:prstClr val="black"/>
                </a:solidFill>
                <a:latin typeface="Calibri"/>
                <a:ea typeface="Cambria" panose="02040503050406030204" pitchFamily="18" charset="0"/>
                <a:cs typeface="Cambria" panose="02040503050406030204" pitchFamily="18" charset="0"/>
              </a:rPr>
              <a:t>consider the specific effects of the combination/s</a:t>
            </a:r>
            <a:r>
              <a:rPr lang="en-GB" sz="1500" dirty="0">
                <a:solidFill>
                  <a:prstClr val="black"/>
                </a:solidFill>
                <a:latin typeface="Calibri"/>
                <a:ea typeface="Cambria" panose="02040503050406030204" pitchFamily="18" charset="0"/>
                <a:cs typeface="Cambria" panose="02040503050406030204" pitchFamily="18" charset="0"/>
              </a:rPr>
              <a:t>, rather than simply analysing individual elements</a:t>
            </a:r>
          </a:p>
          <a:p>
            <a:pPr>
              <a:spcBef>
                <a:spcPts val="0"/>
              </a:spcBef>
            </a:pPr>
            <a:endParaRPr lang="en-GB" sz="1050" dirty="0">
              <a:solidFill>
                <a:prstClr val="black"/>
              </a:solidFill>
              <a:latin typeface="Calibri"/>
              <a:ea typeface="Cambria" panose="02040503050406030204" pitchFamily="18" charset="0"/>
              <a:cs typeface="Cambria" panose="02040503050406030204" pitchFamily="18" charset="0"/>
            </a:endParaRPr>
          </a:p>
          <a:p>
            <a:pPr marL="257175" indent="-257175">
              <a:spcBef>
                <a:spcPts val="0"/>
              </a:spcBef>
              <a:buFont typeface="Arial" panose="020B0604020202020204" pitchFamily="34" charset="0"/>
              <a:buChar char="•"/>
            </a:pPr>
            <a:r>
              <a:rPr lang="en-GB" sz="1500" b="1" dirty="0">
                <a:solidFill>
                  <a:prstClr val="black"/>
                </a:solidFill>
                <a:latin typeface="Calibri"/>
                <a:ea typeface="Cambria" panose="02040503050406030204" pitchFamily="18" charset="0"/>
                <a:cs typeface="Cambria" panose="02040503050406030204" pitchFamily="18" charset="0"/>
              </a:rPr>
              <a:t>Organise your response around the elements of media language you have chosen to focus on</a:t>
            </a:r>
            <a:r>
              <a:rPr lang="en-GB" sz="1500" dirty="0">
                <a:solidFill>
                  <a:prstClr val="black"/>
                </a:solidFill>
                <a:latin typeface="Calibri"/>
                <a:ea typeface="Cambria" panose="02040503050406030204" pitchFamily="18" charset="0"/>
                <a:cs typeface="Cambria" panose="02040503050406030204" pitchFamily="18" charset="0"/>
              </a:rPr>
              <a:t>, not as a chronological walk through – this will allow you to explore what is most significant, provide a clear structure and develop a more sophisticated response</a:t>
            </a:r>
          </a:p>
          <a:p>
            <a:pPr>
              <a:spcBef>
                <a:spcPts val="0"/>
              </a:spcBef>
            </a:pPr>
            <a:endParaRPr lang="en-GB" sz="1050" dirty="0">
              <a:solidFill>
                <a:prstClr val="black"/>
              </a:solidFill>
              <a:latin typeface="Calibri"/>
              <a:ea typeface="Cambria" panose="02040503050406030204" pitchFamily="18" charset="0"/>
              <a:cs typeface="Cambria" panose="02040503050406030204" pitchFamily="18" charset="0"/>
            </a:endParaRPr>
          </a:p>
          <a:p>
            <a:pPr marL="257175" indent="-257175">
              <a:spcBef>
                <a:spcPts val="0"/>
              </a:spcBef>
              <a:buFont typeface="Arial" panose="020B0604020202020204" pitchFamily="34" charset="0"/>
              <a:buChar char="•"/>
            </a:pPr>
            <a:r>
              <a:rPr lang="en-GB" sz="1500" dirty="0">
                <a:solidFill>
                  <a:prstClr val="black"/>
                </a:solidFill>
                <a:latin typeface="Calibri"/>
                <a:ea typeface="Cambria" panose="02040503050406030204" pitchFamily="18" charset="0"/>
                <a:cs typeface="Cambria" panose="02040503050406030204" pitchFamily="18" charset="0"/>
              </a:rPr>
              <a:t>Remember </a:t>
            </a:r>
            <a:r>
              <a:rPr lang="en-GB" sz="1500" b="1" dirty="0">
                <a:solidFill>
                  <a:prstClr val="black"/>
                </a:solidFill>
                <a:latin typeface="Calibri"/>
                <a:ea typeface="Cambria" panose="02040503050406030204" pitchFamily="18" charset="0"/>
                <a:cs typeface="Cambria" panose="02040503050406030204" pitchFamily="18" charset="0"/>
              </a:rPr>
              <a:t>this is a media language question</a:t>
            </a:r>
            <a:r>
              <a:rPr lang="en-GB" sz="1500" dirty="0">
                <a:solidFill>
                  <a:prstClr val="black"/>
                </a:solidFill>
                <a:latin typeface="Calibri"/>
                <a:ea typeface="Cambria" panose="02040503050406030204" pitchFamily="18" charset="0"/>
                <a:cs typeface="Cambria" panose="02040503050406030204" pitchFamily="18" charset="0"/>
              </a:rPr>
              <a:t>, not a representation one – your focus should primarily be on textual analysis of meanings within the advert, not analysis of representations as such (as this is assessed in Q2 on this paper)</a:t>
            </a:r>
          </a:p>
          <a:p>
            <a:pPr>
              <a:spcBef>
                <a:spcPts val="0"/>
              </a:spcBef>
            </a:pPr>
            <a:endParaRPr lang="en-GB" sz="1050" dirty="0">
              <a:solidFill>
                <a:prstClr val="black"/>
              </a:solidFill>
              <a:latin typeface="Calibri"/>
              <a:ea typeface="Cambria" panose="02040503050406030204" pitchFamily="18" charset="0"/>
              <a:cs typeface="Cambria" panose="02040503050406030204" pitchFamily="18" charset="0"/>
            </a:endParaRPr>
          </a:p>
          <a:p>
            <a:pPr marL="257175" indent="-257175">
              <a:spcBef>
                <a:spcPts val="0"/>
              </a:spcBef>
              <a:buFont typeface="Arial" panose="020B0604020202020204" pitchFamily="34" charset="0"/>
              <a:buChar char="•"/>
            </a:pPr>
            <a:r>
              <a:rPr lang="en-GB" sz="1500" dirty="0">
                <a:solidFill>
                  <a:prstClr val="black"/>
                </a:solidFill>
                <a:latin typeface="Calibri"/>
                <a:ea typeface="Cambria" panose="02040503050406030204" pitchFamily="18" charset="0"/>
                <a:cs typeface="Cambria" panose="02040503050406030204" pitchFamily="18" charset="0"/>
              </a:rPr>
              <a:t>Analyse</a:t>
            </a:r>
            <a:r>
              <a:rPr lang="en-GB" sz="1500" b="1" dirty="0">
                <a:solidFill>
                  <a:prstClr val="black"/>
                </a:solidFill>
                <a:latin typeface="Calibri"/>
                <a:ea typeface="Cambria" panose="02040503050406030204" pitchFamily="18" charset="0"/>
                <a:cs typeface="Cambria" panose="02040503050406030204" pitchFamily="18" charset="0"/>
              </a:rPr>
              <a:t> specific </a:t>
            </a:r>
            <a:r>
              <a:rPr lang="en-GB" sz="1500" dirty="0">
                <a:solidFill>
                  <a:prstClr val="black"/>
                </a:solidFill>
                <a:latin typeface="Calibri"/>
                <a:ea typeface="Cambria" panose="02040503050406030204" pitchFamily="18" charset="0"/>
                <a:cs typeface="Cambria" panose="02040503050406030204" pitchFamily="18" charset="0"/>
              </a:rPr>
              <a:t>shots / uses of sound / editing techniques etc. and </a:t>
            </a:r>
            <a:r>
              <a:rPr lang="en-GB" sz="1500" b="1" dirty="0">
                <a:solidFill>
                  <a:prstClr val="black"/>
                </a:solidFill>
                <a:latin typeface="Calibri"/>
                <a:ea typeface="Cambria" panose="02040503050406030204" pitchFamily="18" charset="0"/>
                <a:cs typeface="Cambria" panose="02040503050406030204" pitchFamily="18" charset="0"/>
              </a:rPr>
              <a:t>use subject specific terminology</a:t>
            </a:r>
            <a:r>
              <a:rPr lang="en-GB" sz="1500" dirty="0">
                <a:solidFill>
                  <a:prstClr val="black"/>
                </a:solidFill>
                <a:latin typeface="Calibri"/>
                <a:ea typeface="Cambria" panose="02040503050406030204" pitchFamily="18" charset="0"/>
                <a:cs typeface="Cambria" panose="02040503050406030204" pitchFamily="18" charset="0"/>
              </a:rPr>
              <a:t> – you will be credited for accurate and appropriate use</a:t>
            </a:r>
            <a:endParaRPr lang="en-GB" sz="2400" dirty="0">
              <a:solidFill>
                <a:prstClr val="black"/>
              </a:solidFill>
              <a:latin typeface="Calibri"/>
              <a:ea typeface="Cambria" panose="02040503050406030204" pitchFamily="18" charset="0"/>
              <a:cs typeface="Cambria" panose="02040503050406030204" pitchFamily="18" charset="0"/>
            </a:endParaRPr>
          </a:p>
        </p:txBody>
      </p:sp>
      <p:pic>
        <p:nvPicPr>
          <p:cNvPr id="2" name="Audio 1">
            <a:hlinkClick r:id="" action="ppaction://media"/>
            <a:extLst>
              <a:ext uri="{FF2B5EF4-FFF2-40B4-BE49-F238E27FC236}">
                <a16:creationId xmlns:a16="http://schemas.microsoft.com/office/drawing/2014/main" id="{1101A1A6-8DCB-4C95-B868-CF04842E96F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10475" y="5610225"/>
            <a:ext cx="228600" cy="228600"/>
          </a:xfrm>
          <a:prstGeom prst="rect">
            <a:avLst/>
          </a:prstGeom>
        </p:spPr>
      </p:pic>
    </p:spTree>
    <p:extLst>
      <p:ext uri="{BB962C8B-B14F-4D97-AF65-F5344CB8AC3E}">
        <p14:creationId xmlns:p14="http://schemas.microsoft.com/office/powerpoint/2010/main" val="2629359312"/>
      </p:ext>
    </p:extLst>
  </p:cSld>
  <p:clrMapOvr>
    <a:masterClrMapping/>
  </p:clrMapOvr>
  <mc:AlternateContent xmlns:mc="http://schemas.openxmlformats.org/markup-compatibility/2006" xmlns:p14="http://schemas.microsoft.com/office/powerpoint/2010/main">
    <mc:Choice Requires="p14">
      <p:transition spd="slow" p14:dur="2000" advTm="90910"/>
    </mc:Choice>
    <mc:Fallback xmlns="">
      <p:transition spd="slow" advTm="909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10" presetClass="entr" presetSubtype="0" fill="hold" grpId="0" nodeType="afterEffect">
                                  <p:stCondLst>
                                    <p:cond delay="0"/>
                                  </p:stCondLst>
                                  <p:childTnLst>
                                    <p:set>
                                      <p:cBhvr>
                                        <p:cTn id="9" dur="1" fill="hold">
                                          <p:stCondLst>
                                            <p:cond delay="0"/>
                                          </p:stCondLst>
                                        </p:cTn>
                                        <p:tgtEl>
                                          <p:spTgt spid="10">
                                            <p:txEl>
                                              <p:pRg st="0" end="0"/>
                                            </p:txEl>
                                          </p:spTgt>
                                        </p:tgtEl>
                                        <p:attrNameLst>
                                          <p:attrName>style.visibility</p:attrName>
                                        </p:attrNameLst>
                                      </p:cBhvr>
                                      <p:to>
                                        <p:strVal val="visible"/>
                                      </p:to>
                                    </p:set>
                                    <p:animEffect transition="in" filter="fade">
                                      <p:cBhvr>
                                        <p:cTn id="10" dur="2000"/>
                                        <p:tgtEl>
                                          <p:spTgt spid="1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animEffect transition="in" filter="fade">
                                      <p:cBhvr>
                                        <p:cTn id="15" dur="2000"/>
                                        <p:tgtEl>
                                          <p:spTgt spid="10">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xEl>
                                              <p:pRg st="4" end="4"/>
                                            </p:txEl>
                                          </p:spTgt>
                                        </p:tgtEl>
                                        <p:attrNameLst>
                                          <p:attrName>style.visibility</p:attrName>
                                        </p:attrNameLst>
                                      </p:cBhvr>
                                      <p:to>
                                        <p:strVal val="visible"/>
                                      </p:to>
                                    </p:set>
                                    <p:animEffect transition="in" filter="fade">
                                      <p:cBhvr>
                                        <p:cTn id="20" dur="2000"/>
                                        <p:tgtEl>
                                          <p:spTgt spid="10">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xEl>
                                              <p:pRg st="6" end="6"/>
                                            </p:txEl>
                                          </p:spTgt>
                                        </p:tgtEl>
                                        <p:attrNameLst>
                                          <p:attrName>style.visibility</p:attrName>
                                        </p:attrNameLst>
                                      </p:cBhvr>
                                      <p:to>
                                        <p:strVal val="visible"/>
                                      </p:to>
                                    </p:set>
                                    <p:animEffect transition="in" filter="fade">
                                      <p:cBhvr>
                                        <p:cTn id="25" dur="2000"/>
                                        <p:tgtEl>
                                          <p:spTgt spid="10">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
                                            <p:txEl>
                                              <p:pRg st="8" end="8"/>
                                            </p:txEl>
                                          </p:spTgt>
                                        </p:tgtEl>
                                        <p:attrNameLst>
                                          <p:attrName>style.visibility</p:attrName>
                                        </p:attrNameLst>
                                      </p:cBhvr>
                                      <p:to>
                                        <p:strVal val="visible"/>
                                      </p:to>
                                    </p:set>
                                    <p:animEffect transition="in" filter="fade">
                                      <p:cBhvr>
                                        <p:cTn id="30" dur="2000"/>
                                        <p:tgtEl>
                                          <p:spTgt spid="1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2"/>
                </p:tgtEl>
              </p:cMediaNode>
            </p:audio>
          </p:childTnLst>
        </p:cTn>
      </p:par>
    </p:tnLst>
    <p:bldLst>
      <p:bldP spid="10"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A21F0A4-7DE6-4535-9A0C-430D3912982B}"/>
              </a:ext>
            </a:extLst>
          </p:cNvPr>
          <p:cNvSpPr txBox="1">
            <a:spLocks/>
          </p:cNvSpPr>
          <p:nvPr/>
        </p:nvSpPr>
        <p:spPr>
          <a:xfrm>
            <a:off x="1129500" y="857250"/>
            <a:ext cx="6885000" cy="688500"/>
          </a:xfrm>
          <a:prstGeom prst="rect">
            <a:avLst/>
          </a:prstGeom>
          <a:solidFill>
            <a:schemeClr val="accent2"/>
          </a:solidFill>
        </p:spPr>
        <p:txBody>
          <a:bodyPr anchor="ct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r"/>
            <a:r>
              <a:rPr lang="en-GB" sz="2700" dirty="0">
                <a:solidFill>
                  <a:prstClr val="white"/>
                </a:solidFill>
                <a:latin typeface="Calibri"/>
                <a:cs typeface="Calibri" panose="020F0502020204030204" pitchFamily="34" charset="0"/>
              </a:rPr>
              <a:t>How do I tackle Q1?</a:t>
            </a:r>
          </a:p>
        </p:txBody>
      </p:sp>
      <p:sp>
        <p:nvSpPr>
          <p:cNvPr id="9" name="Content Placeholder 2">
            <a:extLst>
              <a:ext uri="{FF2B5EF4-FFF2-40B4-BE49-F238E27FC236}">
                <a16:creationId xmlns:a16="http://schemas.microsoft.com/office/drawing/2014/main" id="{6DAFE996-029C-459C-9E20-86A5C4EE4580}"/>
              </a:ext>
            </a:extLst>
          </p:cNvPr>
          <p:cNvSpPr txBox="1">
            <a:spLocks/>
          </p:cNvSpPr>
          <p:nvPr/>
        </p:nvSpPr>
        <p:spPr>
          <a:xfrm>
            <a:off x="1194515" y="1604764"/>
            <a:ext cx="6503540" cy="4248914"/>
          </a:xfrm>
          <a:prstGeom prst="rect">
            <a:avLst/>
          </a:prstGeom>
        </p:spPr>
        <p:txBody>
          <a:bodyPr>
            <a:noAutofit/>
          </a:bodyPr>
          <a:lstStyle>
            <a:lvl1pPr marL="0" indent="0" algn="l" defTabSz="457200" rtl="0" eaLnBrk="1" latinLnBrk="0" hangingPunct="1">
              <a:spcBef>
                <a:spcPct val="20000"/>
              </a:spcBef>
              <a:buFont typeface="Arial"/>
              <a:buNone/>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b="1" dirty="0">
                <a:solidFill>
                  <a:prstClr val="black"/>
                </a:solidFill>
                <a:latin typeface="Calibri"/>
                <a:ea typeface="Cambria" panose="02040503050406030204" pitchFamily="18" charset="0"/>
                <a:cs typeface="Cambria" panose="02040503050406030204" pitchFamily="18" charset="0"/>
              </a:rPr>
              <a:t>Practice</a:t>
            </a:r>
          </a:p>
          <a:p>
            <a:pPr marL="342900" indent="-342900">
              <a:buFont typeface="Arial" panose="020B0604020202020204" pitchFamily="34" charset="0"/>
              <a:buChar char="•"/>
            </a:pPr>
            <a:r>
              <a:rPr lang="en-US" sz="2100" dirty="0">
                <a:solidFill>
                  <a:prstClr val="black"/>
                </a:solidFill>
                <a:latin typeface="Calibri" panose="020F0502020204030204" pitchFamily="34" charset="0"/>
                <a:ea typeface="Cambria" panose="02040503050406030204" pitchFamily="18" charset="0"/>
                <a:cs typeface="Cambria" panose="02040503050406030204" pitchFamily="18" charset="0"/>
              </a:rPr>
              <a:t>Write part of your response to Q1, using the guidance from the previous slide. </a:t>
            </a:r>
          </a:p>
          <a:p>
            <a:pPr marL="342900" indent="-342900">
              <a:buFont typeface="Arial" panose="020B0604020202020204" pitchFamily="34" charset="0"/>
              <a:buChar char="•"/>
            </a:pPr>
            <a:r>
              <a:rPr lang="en-US" sz="2100" dirty="0">
                <a:solidFill>
                  <a:prstClr val="black"/>
                </a:solidFill>
                <a:latin typeface="Calibri" panose="020F0502020204030204" pitchFamily="34" charset="0"/>
                <a:ea typeface="Cambria" panose="02040503050406030204" pitchFamily="18" charset="0"/>
                <a:cs typeface="Cambria" panose="02040503050406030204" pitchFamily="18" charset="0"/>
              </a:rPr>
              <a:t>Use paragraphs to separate your main points based around elements of media language. </a:t>
            </a:r>
          </a:p>
          <a:p>
            <a:pPr marL="342900" indent="-342900">
              <a:buFont typeface="Arial" panose="020B0604020202020204" pitchFamily="34" charset="0"/>
              <a:buChar char="•"/>
            </a:pPr>
            <a:r>
              <a:rPr lang="en-US" sz="2100" dirty="0">
                <a:solidFill>
                  <a:prstClr val="black"/>
                </a:solidFill>
                <a:latin typeface="Calibri" panose="020F0502020204030204" pitchFamily="34" charset="0"/>
                <a:ea typeface="Cambria" panose="02040503050406030204" pitchFamily="18" charset="0"/>
                <a:cs typeface="Cambria" panose="02040503050406030204" pitchFamily="18" charset="0"/>
              </a:rPr>
              <a:t>A paragraph may be of different lengths but should be at least 4 sentences.</a:t>
            </a:r>
          </a:p>
          <a:p>
            <a:pPr marL="342900" indent="-342900">
              <a:buFont typeface="Arial" panose="020B0604020202020204" pitchFamily="34" charset="0"/>
              <a:buChar char="•"/>
            </a:pPr>
            <a:r>
              <a:rPr lang="en-US" sz="2100" dirty="0">
                <a:solidFill>
                  <a:prstClr val="black"/>
                </a:solidFill>
                <a:latin typeface="Calibri" panose="020F0502020204030204" pitchFamily="34" charset="0"/>
                <a:ea typeface="Cambria" panose="02040503050406030204" pitchFamily="18" charset="0"/>
                <a:cs typeface="Cambria" panose="02040503050406030204" pitchFamily="18" charset="0"/>
              </a:rPr>
              <a:t>It should be long enough to explore the element of media language being considered.</a:t>
            </a:r>
          </a:p>
          <a:p>
            <a:pPr marL="342900" indent="-342900">
              <a:buFont typeface="Arial" panose="020B0604020202020204" pitchFamily="34" charset="0"/>
              <a:buChar char="•"/>
            </a:pPr>
            <a:r>
              <a:rPr lang="en-US" sz="2100" b="1" dirty="0">
                <a:solidFill>
                  <a:prstClr val="black"/>
                </a:solidFill>
                <a:latin typeface="Calibri" panose="020F0502020204030204" pitchFamily="34" charset="0"/>
                <a:ea typeface="Cambria" panose="02040503050406030204" pitchFamily="18" charset="0"/>
                <a:cs typeface="Cambria" panose="02040503050406030204" pitchFamily="18" charset="0"/>
              </a:rPr>
              <a:t>You have 5 minutes to complete this – press enter for the timer!</a:t>
            </a:r>
            <a:endParaRPr lang="en-US" sz="1350" dirty="0">
              <a:solidFill>
                <a:prstClr val="black"/>
              </a:solidFill>
              <a:latin typeface="Calibri"/>
              <a:ea typeface="Cambria" panose="02040503050406030204" pitchFamily="18" charset="0"/>
              <a:cs typeface="Cambria" panose="02040503050406030204" pitchFamily="18" charset="0"/>
            </a:endParaRPr>
          </a:p>
          <a:p>
            <a:endParaRPr lang="en-US" sz="1350" dirty="0">
              <a:solidFill>
                <a:prstClr val="black"/>
              </a:solidFill>
              <a:latin typeface="Calibri"/>
              <a:ea typeface="Cambria" panose="02040503050406030204" pitchFamily="18" charset="0"/>
              <a:cs typeface="Cambria" panose="02040503050406030204" pitchFamily="18" charset="0"/>
            </a:endParaRPr>
          </a:p>
        </p:txBody>
      </p:sp>
      <p:sp>
        <p:nvSpPr>
          <p:cNvPr id="8" name="TextBox 7">
            <a:extLst>
              <a:ext uri="{FF2B5EF4-FFF2-40B4-BE49-F238E27FC236}">
                <a16:creationId xmlns:a16="http://schemas.microsoft.com/office/drawing/2014/main" id="{BA23FD22-2E4C-4D4A-B8B6-BEA3E3BD60EB}"/>
              </a:ext>
            </a:extLst>
          </p:cNvPr>
          <p:cNvSpPr txBox="1"/>
          <p:nvPr/>
        </p:nvSpPr>
        <p:spPr>
          <a:xfrm>
            <a:off x="1385288" y="3825428"/>
            <a:ext cx="583136" cy="300082"/>
          </a:xfrm>
          <a:prstGeom prst="rect">
            <a:avLst/>
          </a:prstGeom>
          <a:noFill/>
        </p:spPr>
        <p:txBody>
          <a:bodyPr wrap="square" rtlCol="0">
            <a:spAutoFit/>
          </a:bodyPr>
          <a:lstStyle/>
          <a:p>
            <a:pPr defTabSz="342900"/>
            <a:endParaRPr lang="en-GB" sz="1350" dirty="0">
              <a:solidFill>
                <a:prstClr val="black"/>
              </a:solidFill>
              <a:latin typeface="Calibri"/>
            </a:endParaRPr>
          </a:p>
        </p:txBody>
      </p:sp>
      <p:pic>
        <p:nvPicPr>
          <p:cNvPr id="2" name="Audio 1">
            <a:hlinkClick r:id="" action="ppaction://media"/>
            <a:extLst>
              <a:ext uri="{FF2B5EF4-FFF2-40B4-BE49-F238E27FC236}">
                <a16:creationId xmlns:a16="http://schemas.microsoft.com/office/drawing/2014/main" id="{CC966CE1-5286-4BFF-AF1B-B7BB5E9EA53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10475" y="5610225"/>
            <a:ext cx="228600" cy="228600"/>
          </a:xfrm>
          <a:prstGeom prst="rect">
            <a:avLst/>
          </a:prstGeom>
        </p:spPr>
      </p:pic>
    </p:spTree>
    <p:extLst>
      <p:ext uri="{BB962C8B-B14F-4D97-AF65-F5344CB8AC3E}">
        <p14:creationId xmlns:p14="http://schemas.microsoft.com/office/powerpoint/2010/main" val="1734782713"/>
      </p:ext>
    </p:extLst>
  </p:cSld>
  <p:clrMapOvr>
    <a:masterClrMapping/>
  </p:clrMapOvr>
  <mc:AlternateContent xmlns:mc="http://schemas.openxmlformats.org/markup-compatibility/2006" xmlns:p14="http://schemas.microsoft.com/office/powerpoint/2010/main">
    <mc:Choice Requires="p14">
      <p:transition spd="slow" p14:dur="2000" advTm="34553"/>
    </mc:Choice>
    <mc:Fallback xmlns="">
      <p:transition spd="slow" advTm="345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10" presetClass="entr" presetSubtype="0" fill="hold" grpId="0" nodeType="after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1000"/>
                                        <p:tgtEl>
                                          <p:spTgt spid="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animEffect transition="in" filter="fade">
                                      <p:cBhvr>
                                        <p:cTn id="15" dur="1000"/>
                                        <p:tgtEl>
                                          <p:spTgt spid="9">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xEl>
                                              <p:pRg st="2" end="2"/>
                                            </p:txEl>
                                          </p:spTgt>
                                        </p:tgtEl>
                                        <p:attrNameLst>
                                          <p:attrName>style.visibility</p:attrName>
                                        </p:attrNameLst>
                                      </p:cBhvr>
                                      <p:to>
                                        <p:strVal val="visible"/>
                                      </p:to>
                                    </p:set>
                                    <p:animEffect transition="in" filter="fade">
                                      <p:cBhvr>
                                        <p:cTn id="20" dur="1000"/>
                                        <p:tgtEl>
                                          <p:spTgt spid="9">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Effect transition="in" filter="fade">
                                      <p:cBhvr>
                                        <p:cTn id="25" dur="1000"/>
                                        <p:tgtEl>
                                          <p:spTgt spid="9">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xEl>
                                              <p:pRg st="4" end="4"/>
                                            </p:txEl>
                                          </p:spTgt>
                                        </p:tgtEl>
                                        <p:attrNameLst>
                                          <p:attrName>style.visibility</p:attrName>
                                        </p:attrNameLst>
                                      </p:cBhvr>
                                      <p:to>
                                        <p:strVal val="visible"/>
                                      </p:to>
                                    </p:set>
                                    <p:animEffect transition="in" filter="fade">
                                      <p:cBhvr>
                                        <p:cTn id="30" dur="1000"/>
                                        <p:tgtEl>
                                          <p:spTgt spid="9">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xEl>
                                              <p:pRg st="5" end="5"/>
                                            </p:txEl>
                                          </p:spTgt>
                                        </p:tgtEl>
                                        <p:attrNameLst>
                                          <p:attrName>style.visibility</p:attrName>
                                        </p:attrNameLst>
                                      </p:cBhvr>
                                      <p:to>
                                        <p:strVal val="visible"/>
                                      </p:to>
                                    </p:set>
                                    <p:animEffect transition="in" filter="fade">
                                      <p:cBhvr>
                                        <p:cTn id="35" dur="10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6" fill="hold" display="0">
                  <p:stCondLst>
                    <p:cond delay="indefinite"/>
                  </p:stCondLst>
                  <p:endCondLst>
                    <p:cond evt="onStopAudio" delay="0">
                      <p:tgtEl>
                        <p:sldTgt/>
                      </p:tgtEl>
                    </p:cond>
                  </p:endCondLst>
                </p:cTn>
                <p:tgtEl>
                  <p:spTgt spid="2"/>
                </p:tgtEl>
              </p:cMediaNode>
            </p:audio>
          </p:childTnLst>
        </p:cTn>
      </p:par>
    </p:tnLst>
    <p:bldLst>
      <p:bldP spid="9"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75BBEE-29AB-4363-A890-26E1C4C1AB46}"/>
              </a:ext>
            </a:extLst>
          </p:cNvPr>
          <p:cNvSpPr>
            <a:spLocks noGrp="1"/>
          </p:cNvSpPr>
          <p:nvPr>
            <p:ph type="body" sz="quarter" idx="11"/>
          </p:nvPr>
        </p:nvSpPr>
        <p:spPr>
          <a:xfrm>
            <a:off x="3154814" y="2851253"/>
            <a:ext cx="1128835" cy="1525802"/>
          </a:xfrm>
        </p:spPr>
        <p:txBody>
          <a:bodyPr/>
          <a:lstStyle/>
          <a:p>
            <a:r>
              <a:rPr lang="en-US" dirty="0"/>
              <a:t>5</a:t>
            </a:r>
          </a:p>
        </p:txBody>
      </p:sp>
      <p:sp>
        <p:nvSpPr>
          <p:cNvPr id="3" name="Text Placeholder 2">
            <a:extLst>
              <a:ext uri="{FF2B5EF4-FFF2-40B4-BE49-F238E27FC236}">
                <a16:creationId xmlns:a16="http://schemas.microsoft.com/office/drawing/2014/main" id="{07E13278-0F9B-4C75-A54E-0F00D25CB183}"/>
              </a:ext>
            </a:extLst>
          </p:cNvPr>
          <p:cNvSpPr>
            <a:spLocks noGrp="1"/>
          </p:cNvSpPr>
          <p:nvPr>
            <p:ph type="body" sz="quarter" idx="13"/>
          </p:nvPr>
        </p:nvSpPr>
        <p:spPr>
          <a:xfrm>
            <a:off x="3154814" y="2851253"/>
            <a:ext cx="1264786" cy="1525802"/>
          </a:xfrm>
          <a:solidFill>
            <a:schemeClr val="accent2"/>
          </a:solidFill>
        </p:spPr>
        <p:txBody>
          <a:bodyPr/>
          <a:lstStyle/>
          <a:p>
            <a:r>
              <a:rPr lang="en-US" dirty="0"/>
              <a:t>4</a:t>
            </a:r>
          </a:p>
        </p:txBody>
      </p:sp>
    </p:spTree>
    <p:extLst>
      <p:ext uri="{BB962C8B-B14F-4D97-AF65-F5344CB8AC3E}">
        <p14:creationId xmlns:p14="http://schemas.microsoft.com/office/powerpoint/2010/main" val="1367052814"/>
      </p:ext>
    </p:extLst>
  </p:cSld>
  <p:clrMapOvr>
    <a:masterClrMapping/>
  </p:clrMapOvr>
  <mc:AlternateContent xmlns:mc="http://schemas.openxmlformats.org/markup-compatibility/2006" xmlns:p14="http://schemas.microsoft.com/office/powerpoint/2010/main">
    <mc:Choice Requires="p14">
      <p:transition spd="slow" p14:dur="2000" advClick="0" advTm="60000"/>
    </mc:Choice>
    <mc:Fallback xmlns="">
      <p:transition spd="slow" advClick="0" advTm="6000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A21F0A4-7DE6-4535-9A0C-430D3912982B}"/>
              </a:ext>
            </a:extLst>
          </p:cNvPr>
          <p:cNvSpPr txBox="1">
            <a:spLocks/>
          </p:cNvSpPr>
          <p:nvPr/>
        </p:nvSpPr>
        <p:spPr>
          <a:xfrm>
            <a:off x="1129500" y="857250"/>
            <a:ext cx="6885000" cy="688500"/>
          </a:xfrm>
          <a:prstGeom prst="rect">
            <a:avLst/>
          </a:prstGeom>
          <a:solidFill>
            <a:schemeClr val="accent2"/>
          </a:solidFill>
        </p:spPr>
        <p:txBody>
          <a:bodyPr anchor="ct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r"/>
            <a:r>
              <a:rPr lang="en-GB" sz="2700" dirty="0">
                <a:solidFill>
                  <a:prstClr val="white"/>
                </a:solidFill>
                <a:latin typeface="Calibri"/>
                <a:cs typeface="Calibri" panose="020F0502020204030204" pitchFamily="34" charset="0"/>
              </a:rPr>
              <a:t>How do I tackle Q1?</a:t>
            </a:r>
          </a:p>
        </p:txBody>
      </p:sp>
      <p:sp>
        <p:nvSpPr>
          <p:cNvPr id="9" name="Content Placeholder 2">
            <a:extLst>
              <a:ext uri="{FF2B5EF4-FFF2-40B4-BE49-F238E27FC236}">
                <a16:creationId xmlns:a16="http://schemas.microsoft.com/office/drawing/2014/main" id="{6DAFE996-029C-459C-9E20-86A5C4EE4580}"/>
              </a:ext>
            </a:extLst>
          </p:cNvPr>
          <p:cNvSpPr txBox="1">
            <a:spLocks/>
          </p:cNvSpPr>
          <p:nvPr/>
        </p:nvSpPr>
        <p:spPr>
          <a:xfrm>
            <a:off x="1194515" y="1604764"/>
            <a:ext cx="6503540" cy="4248914"/>
          </a:xfrm>
          <a:prstGeom prst="rect">
            <a:avLst/>
          </a:prstGeom>
        </p:spPr>
        <p:txBody>
          <a:bodyPr>
            <a:noAutofit/>
          </a:bodyPr>
          <a:lstStyle>
            <a:lvl1pPr marL="0" indent="0" algn="l" defTabSz="457200" rtl="0" eaLnBrk="1" latinLnBrk="0" hangingPunct="1">
              <a:spcBef>
                <a:spcPct val="20000"/>
              </a:spcBef>
              <a:buFont typeface="Arial"/>
              <a:buNone/>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pPr>
            <a:r>
              <a:rPr lang="en-US" sz="1800" b="1" dirty="0">
                <a:solidFill>
                  <a:prstClr val="black"/>
                </a:solidFill>
                <a:latin typeface="Calibri"/>
                <a:ea typeface="Cambria" panose="02040503050406030204" pitchFamily="18" charset="0"/>
                <a:cs typeface="Cambria" panose="02040503050406030204" pitchFamily="18" charset="0"/>
              </a:rPr>
              <a:t>Feedback – Selected Points From Mark Scheme</a:t>
            </a:r>
          </a:p>
          <a:p>
            <a:pPr>
              <a:spcBef>
                <a:spcPts val="0"/>
              </a:spcBef>
            </a:pPr>
            <a:endParaRPr lang="en-US" sz="1800" b="1" dirty="0">
              <a:solidFill>
                <a:prstClr val="black"/>
              </a:solidFill>
              <a:latin typeface="Calibri"/>
              <a:ea typeface="Cambria" panose="02040503050406030204" pitchFamily="18" charset="0"/>
              <a:cs typeface="Cambria" panose="02040503050406030204" pitchFamily="18" charset="0"/>
            </a:endParaRPr>
          </a:p>
          <a:p>
            <a:pPr marL="257175" indent="-257175">
              <a:spcBef>
                <a:spcPts val="0"/>
              </a:spcBef>
              <a:buFont typeface="Arial" panose="020B0604020202020204" pitchFamily="34" charset="0"/>
              <a:buChar char="•"/>
            </a:pPr>
            <a:r>
              <a:rPr lang="en-GB" sz="1500" dirty="0">
                <a:solidFill>
                  <a:prstClr val="black"/>
                </a:solidFill>
                <a:latin typeface="Calibri" panose="020F0502020204030204" pitchFamily="34" charset="0"/>
                <a:cs typeface="Calibri" panose="020F0502020204030204" pitchFamily="34" charset="0"/>
              </a:rPr>
              <a:t>Purpose: advert has a clear purpose/message to make exercise seem less daunting and encourage women of all ages to become involved</a:t>
            </a:r>
          </a:p>
          <a:p>
            <a:pPr marL="257175" indent="-257175">
              <a:spcBef>
                <a:spcPts val="0"/>
              </a:spcBef>
              <a:buFont typeface="Arial" panose="020B0604020202020204" pitchFamily="34" charset="0"/>
              <a:buChar char="•"/>
            </a:pPr>
            <a:endParaRPr lang="en-GB" sz="1500" dirty="0">
              <a:solidFill>
                <a:prstClr val="black"/>
              </a:solidFill>
              <a:latin typeface="Calibri" panose="020F0502020204030204" pitchFamily="34" charset="0"/>
              <a:cs typeface="Calibri" panose="020F0502020204030204" pitchFamily="34" charset="0"/>
            </a:endParaRPr>
          </a:p>
          <a:p>
            <a:pPr marL="257175" indent="-257175">
              <a:spcBef>
                <a:spcPts val="0"/>
              </a:spcBef>
              <a:buFont typeface="Arial" panose="020B0604020202020204" pitchFamily="34" charset="0"/>
              <a:buChar char="•"/>
            </a:pPr>
            <a:r>
              <a:rPr lang="en-GB" sz="1500" dirty="0">
                <a:solidFill>
                  <a:prstClr val="black"/>
                </a:solidFill>
                <a:latin typeface="Calibri" panose="020F0502020204030204" pitchFamily="34" charset="0"/>
                <a:cs typeface="Calibri" panose="020F0502020204030204" pitchFamily="34" charset="0"/>
              </a:rPr>
              <a:t>Responses may be informed by reference to relevant theories, such as semiotics</a:t>
            </a:r>
          </a:p>
          <a:p>
            <a:pPr marL="257175" indent="-257175">
              <a:spcBef>
                <a:spcPts val="0"/>
              </a:spcBef>
              <a:buFont typeface="Arial" panose="020B0604020202020204" pitchFamily="34" charset="0"/>
              <a:buChar char="•"/>
            </a:pPr>
            <a:endParaRPr lang="en-GB" sz="1500" dirty="0">
              <a:solidFill>
                <a:prstClr val="black"/>
              </a:solidFill>
              <a:latin typeface="Calibri" panose="020F0502020204030204" pitchFamily="34" charset="0"/>
              <a:cs typeface="Calibri" panose="020F0502020204030204" pitchFamily="34" charset="0"/>
            </a:endParaRPr>
          </a:p>
          <a:p>
            <a:pPr marL="257175" indent="-257175">
              <a:spcBef>
                <a:spcPts val="0"/>
              </a:spcBef>
              <a:buFont typeface="Arial" panose="020B0604020202020204" pitchFamily="34" charset="0"/>
              <a:buChar char="•"/>
            </a:pPr>
            <a:r>
              <a:rPr lang="en-GB" sz="1500" dirty="0">
                <a:solidFill>
                  <a:prstClr val="black"/>
                </a:solidFill>
                <a:latin typeface="Calibri" panose="020F0502020204030204" pitchFamily="34" charset="0"/>
                <a:cs typeface="Calibri" panose="020F0502020204030204" pitchFamily="34" charset="0"/>
              </a:rPr>
              <a:t>Montage of images juxtaposing different, ordinary women in diverse situations e.g. applying lipstick/playing rugby, all involving exercise - suggests women of all ages and shapes can exercise in some way</a:t>
            </a:r>
          </a:p>
          <a:p>
            <a:pPr marL="257175" indent="-257175">
              <a:spcBef>
                <a:spcPts val="0"/>
              </a:spcBef>
              <a:buFont typeface="Arial" panose="020B0604020202020204" pitchFamily="34" charset="0"/>
              <a:buChar char="•"/>
            </a:pPr>
            <a:endParaRPr lang="en-GB" sz="1500" dirty="0">
              <a:solidFill>
                <a:prstClr val="black"/>
              </a:solidFill>
              <a:latin typeface="Calibri" panose="020F0502020204030204" pitchFamily="34" charset="0"/>
              <a:cs typeface="Calibri" panose="020F0502020204030204" pitchFamily="34" charset="0"/>
            </a:endParaRPr>
          </a:p>
          <a:p>
            <a:pPr marL="257175" indent="-257175">
              <a:spcBef>
                <a:spcPts val="0"/>
              </a:spcBef>
              <a:buFont typeface="Arial" panose="020B0604020202020204" pitchFamily="34" charset="0"/>
              <a:buChar char="•"/>
            </a:pPr>
            <a:r>
              <a:rPr lang="en-GB" sz="1500" dirty="0">
                <a:solidFill>
                  <a:prstClr val="black"/>
                </a:solidFill>
                <a:latin typeface="Calibri" panose="020F0502020204030204" pitchFamily="34" charset="0"/>
                <a:cs typeface="Calibri" panose="020F0502020204030204" pitchFamily="34" charset="0"/>
              </a:rPr>
              <a:t>Final bird's eye view shot shows group of women, logo and slogan of campaign, reinforcing it in audience’s mind</a:t>
            </a:r>
          </a:p>
          <a:p>
            <a:pPr marL="257175" indent="-257175">
              <a:spcBef>
                <a:spcPts val="0"/>
              </a:spcBef>
              <a:buFont typeface="Arial" panose="020B0604020202020204" pitchFamily="34" charset="0"/>
              <a:buChar char="•"/>
            </a:pPr>
            <a:endParaRPr lang="en-GB" sz="1500" dirty="0">
              <a:solidFill>
                <a:prstClr val="black"/>
              </a:solidFill>
              <a:latin typeface="Calibri" panose="020F0502020204030204" pitchFamily="34" charset="0"/>
              <a:cs typeface="Calibri" panose="020F0502020204030204" pitchFamily="34" charset="0"/>
            </a:endParaRPr>
          </a:p>
          <a:p>
            <a:pPr marL="257175" indent="-257175">
              <a:spcBef>
                <a:spcPts val="0"/>
              </a:spcBef>
              <a:buFont typeface="Arial" panose="020B0604020202020204" pitchFamily="34" charset="0"/>
              <a:buChar char="•"/>
            </a:pPr>
            <a:r>
              <a:rPr lang="en-GB" sz="1500" dirty="0">
                <a:solidFill>
                  <a:prstClr val="black"/>
                </a:solidFill>
                <a:latin typeface="Calibri" panose="020F0502020204030204" pitchFamily="34" charset="0"/>
                <a:cs typeface="Calibri" panose="020F0502020204030204" pitchFamily="34" charset="0"/>
              </a:rPr>
              <a:t>Use of poem in voiceover and matching of images to the words, e.g. 'I'm not cute or built to suit a fashion model size' juxtaposed alongside range of images of different women</a:t>
            </a:r>
          </a:p>
          <a:p>
            <a:pPr marL="257175" indent="-257175">
              <a:spcBef>
                <a:spcPts val="0"/>
              </a:spcBef>
              <a:buFont typeface="Arial" panose="020B0604020202020204" pitchFamily="34" charset="0"/>
              <a:buChar char="•"/>
            </a:pPr>
            <a:endParaRPr lang="en-US" sz="1350" dirty="0">
              <a:solidFill>
                <a:prstClr val="black"/>
              </a:solidFill>
              <a:latin typeface="Calibri"/>
              <a:ea typeface="Cambria" panose="02040503050406030204" pitchFamily="18" charset="0"/>
              <a:cs typeface="Cambria" panose="02040503050406030204" pitchFamily="18" charset="0"/>
            </a:endParaRPr>
          </a:p>
        </p:txBody>
      </p:sp>
      <p:sp>
        <p:nvSpPr>
          <p:cNvPr id="8" name="TextBox 7">
            <a:extLst>
              <a:ext uri="{FF2B5EF4-FFF2-40B4-BE49-F238E27FC236}">
                <a16:creationId xmlns:a16="http://schemas.microsoft.com/office/drawing/2014/main" id="{BA23FD22-2E4C-4D4A-B8B6-BEA3E3BD60EB}"/>
              </a:ext>
            </a:extLst>
          </p:cNvPr>
          <p:cNvSpPr txBox="1"/>
          <p:nvPr/>
        </p:nvSpPr>
        <p:spPr>
          <a:xfrm>
            <a:off x="1385288" y="3825428"/>
            <a:ext cx="583136" cy="300082"/>
          </a:xfrm>
          <a:prstGeom prst="rect">
            <a:avLst/>
          </a:prstGeom>
          <a:noFill/>
        </p:spPr>
        <p:txBody>
          <a:bodyPr wrap="square" rtlCol="0">
            <a:spAutoFit/>
          </a:bodyPr>
          <a:lstStyle/>
          <a:p>
            <a:pPr defTabSz="342900"/>
            <a:endParaRPr lang="en-GB" sz="1350" dirty="0">
              <a:solidFill>
                <a:prstClr val="black"/>
              </a:solidFill>
              <a:latin typeface="Calibri"/>
            </a:endParaRPr>
          </a:p>
        </p:txBody>
      </p:sp>
      <p:pic>
        <p:nvPicPr>
          <p:cNvPr id="10" name="Audio 9">
            <a:hlinkClick r:id="" action="ppaction://media"/>
            <a:extLst>
              <a:ext uri="{FF2B5EF4-FFF2-40B4-BE49-F238E27FC236}">
                <a16:creationId xmlns:a16="http://schemas.microsoft.com/office/drawing/2014/main" id="{ABC61A86-B76C-41FB-95E2-DA6B638AA1F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10475" y="5610225"/>
            <a:ext cx="228600" cy="228600"/>
          </a:xfrm>
          <a:prstGeom prst="rect">
            <a:avLst/>
          </a:prstGeom>
        </p:spPr>
      </p:pic>
    </p:spTree>
    <p:extLst>
      <p:ext uri="{BB962C8B-B14F-4D97-AF65-F5344CB8AC3E}">
        <p14:creationId xmlns:p14="http://schemas.microsoft.com/office/powerpoint/2010/main" val="551316681"/>
      </p:ext>
    </p:extLst>
  </p:cSld>
  <p:clrMapOvr>
    <a:masterClrMapping/>
  </p:clrMapOvr>
  <mc:AlternateContent xmlns:mc="http://schemas.openxmlformats.org/markup-compatibility/2006" xmlns:p14="http://schemas.microsoft.com/office/powerpoint/2010/main">
    <mc:Choice Requires="p14">
      <p:transition spd="slow" p14:dur="2000" advTm="61945"/>
    </mc:Choice>
    <mc:Fallback xmlns="">
      <p:transition spd="slow" advTm="619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par>
                          <p:cTn id="7" fill="hold">
                            <p:stCondLst>
                              <p:cond delay="1"/>
                            </p:stCondLst>
                            <p:childTnLst>
                              <p:par>
                                <p:cTn id="8" presetID="10" presetClass="entr" presetSubtype="0" fill="hold" grpId="0" nodeType="after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1000"/>
                                        <p:tgtEl>
                                          <p:spTgt spid="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Effect transition="in" filter="fade">
                                      <p:cBhvr>
                                        <p:cTn id="15" dur="1000"/>
                                        <p:tgtEl>
                                          <p:spTgt spid="9">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xEl>
                                              <p:pRg st="4" end="4"/>
                                            </p:txEl>
                                          </p:spTgt>
                                        </p:tgtEl>
                                        <p:attrNameLst>
                                          <p:attrName>style.visibility</p:attrName>
                                        </p:attrNameLst>
                                      </p:cBhvr>
                                      <p:to>
                                        <p:strVal val="visible"/>
                                      </p:to>
                                    </p:set>
                                    <p:animEffect transition="in" filter="fade">
                                      <p:cBhvr>
                                        <p:cTn id="20" dur="1000"/>
                                        <p:tgtEl>
                                          <p:spTgt spid="9">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xEl>
                                              <p:pRg st="6" end="6"/>
                                            </p:txEl>
                                          </p:spTgt>
                                        </p:tgtEl>
                                        <p:attrNameLst>
                                          <p:attrName>style.visibility</p:attrName>
                                        </p:attrNameLst>
                                      </p:cBhvr>
                                      <p:to>
                                        <p:strVal val="visible"/>
                                      </p:to>
                                    </p:set>
                                    <p:animEffect transition="in" filter="fade">
                                      <p:cBhvr>
                                        <p:cTn id="25" dur="1000"/>
                                        <p:tgtEl>
                                          <p:spTgt spid="9">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xEl>
                                              <p:pRg st="8" end="8"/>
                                            </p:txEl>
                                          </p:spTgt>
                                        </p:tgtEl>
                                        <p:attrNameLst>
                                          <p:attrName>style.visibility</p:attrName>
                                        </p:attrNameLst>
                                      </p:cBhvr>
                                      <p:to>
                                        <p:strVal val="visible"/>
                                      </p:to>
                                    </p:set>
                                    <p:animEffect transition="in" filter="fade">
                                      <p:cBhvr>
                                        <p:cTn id="30" dur="1000"/>
                                        <p:tgtEl>
                                          <p:spTgt spid="9">
                                            <p:txEl>
                                              <p:pRg st="8" end="8"/>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xEl>
                                              <p:pRg st="10" end="10"/>
                                            </p:txEl>
                                          </p:spTgt>
                                        </p:tgtEl>
                                        <p:attrNameLst>
                                          <p:attrName>style.visibility</p:attrName>
                                        </p:attrNameLst>
                                      </p:cBhvr>
                                      <p:to>
                                        <p:strVal val="visible"/>
                                      </p:to>
                                    </p:set>
                                    <p:animEffect transition="in" filter="fade">
                                      <p:cBhvr>
                                        <p:cTn id="35" dur="1000"/>
                                        <p:tgtEl>
                                          <p:spTgt spid="9">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6" fill="hold" display="0">
                  <p:stCondLst>
                    <p:cond delay="indefinite"/>
                  </p:stCondLst>
                  <p:endCondLst>
                    <p:cond evt="onStopAudio" delay="0">
                      <p:tgtEl>
                        <p:sldTgt/>
                      </p:tgtEl>
                    </p:cond>
                  </p:endCondLst>
                </p:cTn>
                <p:tgtEl>
                  <p:spTgt spid="10"/>
                </p:tgtEl>
              </p:cMediaNode>
            </p:audio>
          </p:childTnLst>
        </p:cTn>
      </p:par>
    </p:tnLst>
    <p:bldLst>
      <p:bldP spid="9"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B26BD2A-E3CA-FE22-D1FC-85B8951C7E77}"/>
              </a:ext>
            </a:extLst>
          </p:cNvPr>
          <p:cNvSpPr>
            <a:spLocks noGrp="1"/>
          </p:cNvSpPr>
          <p:nvPr>
            <p:ph type="title"/>
          </p:nvPr>
        </p:nvSpPr>
        <p:spPr>
          <a:xfrm>
            <a:off x="162560" y="294640"/>
            <a:ext cx="8818880" cy="5435599"/>
          </a:xfrm>
        </p:spPr>
        <p:txBody>
          <a:bodyPr>
            <a:noAutofit/>
          </a:bodyPr>
          <a:lstStyle/>
          <a:p>
            <a:r>
              <a:rPr lang="en-GB" sz="9200" b="1" dirty="0">
                <a:latin typeface="Calibri" panose="020F0502020204030204" pitchFamily="34" charset="0"/>
                <a:cs typeface="Calibri" panose="020F0502020204030204" pitchFamily="34" charset="0"/>
              </a:rPr>
              <a:t>Representation: </a:t>
            </a:r>
            <a:br>
              <a:rPr lang="en-GB" sz="9200" b="1" dirty="0">
                <a:latin typeface="Calibri" panose="020F0502020204030204" pitchFamily="34" charset="0"/>
                <a:cs typeface="Calibri" panose="020F0502020204030204" pitchFamily="34" charset="0"/>
              </a:rPr>
            </a:br>
            <a:r>
              <a:rPr lang="en-GB" sz="9200" b="1" dirty="0">
                <a:latin typeface="Calibri" panose="020F0502020204030204" pitchFamily="34" charset="0"/>
                <a:cs typeface="Calibri" panose="020F0502020204030204" pitchFamily="34" charset="0"/>
              </a:rPr>
              <a:t/>
            </a:r>
            <a:br>
              <a:rPr lang="en-GB" sz="9200" b="1" dirty="0">
                <a:latin typeface="Calibri" panose="020F0502020204030204" pitchFamily="34" charset="0"/>
                <a:cs typeface="Calibri" panose="020F0502020204030204" pitchFamily="34" charset="0"/>
              </a:rPr>
            </a:br>
            <a:r>
              <a:rPr lang="en-GB" sz="9200" b="1" dirty="0">
                <a:latin typeface="Calibri" panose="020F0502020204030204" pitchFamily="34" charset="0"/>
                <a:cs typeface="Calibri" panose="020F0502020204030204" pitchFamily="34" charset="0"/>
              </a:rPr>
              <a:t>30 marks</a:t>
            </a:r>
          </a:p>
        </p:txBody>
      </p:sp>
    </p:spTree>
    <p:extLst>
      <p:ext uri="{BB962C8B-B14F-4D97-AF65-F5344CB8AC3E}">
        <p14:creationId xmlns:p14="http://schemas.microsoft.com/office/powerpoint/2010/main" val="291631111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32D4F-C62F-EDE6-4C52-3980B58F87FF}"/>
              </a:ext>
            </a:extLst>
          </p:cNvPr>
          <p:cNvSpPr>
            <a:spLocks noGrp="1"/>
          </p:cNvSpPr>
          <p:nvPr>
            <p:ph type="title"/>
          </p:nvPr>
        </p:nvSpPr>
        <p:spPr>
          <a:xfrm>
            <a:off x="150876" y="302541"/>
            <a:ext cx="8313603" cy="580332"/>
          </a:xfrm>
        </p:spPr>
        <p:txBody>
          <a:bodyPr>
            <a:normAutofit fontScale="90000"/>
          </a:bodyPr>
          <a:lstStyle/>
          <a:p>
            <a:pPr algn="l"/>
            <a:r>
              <a:rPr lang="en-GB" dirty="0"/>
              <a:t>Timings: 30 marker – approx. 50 mins</a:t>
            </a:r>
          </a:p>
        </p:txBody>
      </p:sp>
      <p:sp>
        <p:nvSpPr>
          <p:cNvPr id="3" name="Text Placeholder 2">
            <a:extLst>
              <a:ext uri="{FF2B5EF4-FFF2-40B4-BE49-F238E27FC236}">
                <a16:creationId xmlns:a16="http://schemas.microsoft.com/office/drawing/2014/main" id="{6EB04780-2439-0237-5B54-4D6BB8A9E179}"/>
              </a:ext>
            </a:extLst>
          </p:cNvPr>
          <p:cNvSpPr>
            <a:spLocks noGrp="1"/>
          </p:cNvSpPr>
          <p:nvPr>
            <p:ph type="body" sz="quarter" idx="14"/>
          </p:nvPr>
        </p:nvSpPr>
        <p:spPr>
          <a:xfrm>
            <a:off x="150876" y="2180354"/>
            <a:ext cx="8754999" cy="2956003"/>
          </a:xfrm>
          <a:custGeom>
            <a:avLst/>
            <a:gdLst>
              <a:gd name="connsiteX0" fmla="*/ 0 w 8754999"/>
              <a:gd name="connsiteY0" fmla="*/ 0 h 2956003"/>
              <a:gd name="connsiteX1" fmla="*/ 758767 w 8754999"/>
              <a:gd name="connsiteY1" fmla="*/ 0 h 2956003"/>
              <a:gd name="connsiteX2" fmla="*/ 1517533 w 8754999"/>
              <a:gd name="connsiteY2" fmla="*/ 0 h 2956003"/>
              <a:gd name="connsiteX3" fmla="*/ 2013650 w 8754999"/>
              <a:gd name="connsiteY3" fmla="*/ 0 h 2956003"/>
              <a:gd name="connsiteX4" fmla="*/ 2597316 w 8754999"/>
              <a:gd name="connsiteY4" fmla="*/ 0 h 2956003"/>
              <a:gd name="connsiteX5" fmla="*/ 3268533 w 8754999"/>
              <a:gd name="connsiteY5" fmla="*/ 0 h 2956003"/>
              <a:gd name="connsiteX6" fmla="*/ 3589550 w 8754999"/>
              <a:gd name="connsiteY6" fmla="*/ 0 h 2956003"/>
              <a:gd name="connsiteX7" fmla="*/ 4173216 w 8754999"/>
              <a:gd name="connsiteY7" fmla="*/ 0 h 2956003"/>
              <a:gd name="connsiteX8" fmla="*/ 4581783 w 8754999"/>
              <a:gd name="connsiteY8" fmla="*/ 0 h 2956003"/>
              <a:gd name="connsiteX9" fmla="*/ 5077899 w 8754999"/>
              <a:gd name="connsiteY9" fmla="*/ 0 h 2956003"/>
              <a:gd name="connsiteX10" fmla="*/ 5749116 w 8754999"/>
              <a:gd name="connsiteY10" fmla="*/ 0 h 2956003"/>
              <a:gd name="connsiteX11" fmla="*/ 6332783 w 8754999"/>
              <a:gd name="connsiteY11" fmla="*/ 0 h 2956003"/>
              <a:gd name="connsiteX12" fmla="*/ 6916449 w 8754999"/>
              <a:gd name="connsiteY12" fmla="*/ 0 h 2956003"/>
              <a:gd name="connsiteX13" fmla="*/ 7500116 w 8754999"/>
              <a:gd name="connsiteY13" fmla="*/ 0 h 2956003"/>
              <a:gd name="connsiteX14" fmla="*/ 8083782 w 8754999"/>
              <a:gd name="connsiteY14" fmla="*/ 0 h 2956003"/>
              <a:gd name="connsiteX15" fmla="*/ 8754999 w 8754999"/>
              <a:gd name="connsiteY15" fmla="*/ 0 h 2956003"/>
              <a:gd name="connsiteX16" fmla="*/ 8754999 w 8754999"/>
              <a:gd name="connsiteY16" fmla="*/ 561641 h 2956003"/>
              <a:gd name="connsiteX17" fmla="*/ 8754999 w 8754999"/>
              <a:gd name="connsiteY17" fmla="*/ 1064161 h 2956003"/>
              <a:gd name="connsiteX18" fmla="*/ 8754999 w 8754999"/>
              <a:gd name="connsiteY18" fmla="*/ 1566682 h 2956003"/>
              <a:gd name="connsiteX19" fmla="*/ 8754999 w 8754999"/>
              <a:gd name="connsiteY19" fmla="*/ 2128322 h 2956003"/>
              <a:gd name="connsiteX20" fmla="*/ 8754999 w 8754999"/>
              <a:gd name="connsiteY20" fmla="*/ 2956003 h 2956003"/>
              <a:gd name="connsiteX21" fmla="*/ 7996232 w 8754999"/>
              <a:gd name="connsiteY21" fmla="*/ 2956003 h 2956003"/>
              <a:gd name="connsiteX22" fmla="*/ 7325016 w 8754999"/>
              <a:gd name="connsiteY22" fmla="*/ 2956003 h 2956003"/>
              <a:gd name="connsiteX23" fmla="*/ 6653799 w 8754999"/>
              <a:gd name="connsiteY23" fmla="*/ 2956003 h 2956003"/>
              <a:gd name="connsiteX24" fmla="*/ 5982583 w 8754999"/>
              <a:gd name="connsiteY24" fmla="*/ 2956003 h 2956003"/>
              <a:gd name="connsiteX25" fmla="*/ 5486466 w 8754999"/>
              <a:gd name="connsiteY25" fmla="*/ 2956003 h 2956003"/>
              <a:gd name="connsiteX26" fmla="*/ 4815249 w 8754999"/>
              <a:gd name="connsiteY26" fmla="*/ 2956003 h 2956003"/>
              <a:gd name="connsiteX27" fmla="*/ 4144033 w 8754999"/>
              <a:gd name="connsiteY27" fmla="*/ 2956003 h 2956003"/>
              <a:gd name="connsiteX28" fmla="*/ 3823016 w 8754999"/>
              <a:gd name="connsiteY28" fmla="*/ 2956003 h 2956003"/>
              <a:gd name="connsiteX29" fmla="*/ 3151800 w 8754999"/>
              <a:gd name="connsiteY29" fmla="*/ 2956003 h 2956003"/>
              <a:gd name="connsiteX30" fmla="*/ 2393033 w 8754999"/>
              <a:gd name="connsiteY30" fmla="*/ 2956003 h 2956003"/>
              <a:gd name="connsiteX31" fmla="*/ 1809366 w 8754999"/>
              <a:gd name="connsiteY31" fmla="*/ 2956003 h 2956003"/>
              <a:gd name="connsiteX32" fmla="*/ 1400800 w 8754999"/>
              <a:gd name="connsiteY32" fmla="*/ 2956003 h 2956003"/>
              <a:gd name="connsiteX33" fmla="*/ 1079783 w 8754999"/>
              <a:gd name="connsiteY33" fmla="*/ 2956003 h 2956003"/>
              <a:gd name="connsiteX34" fmla="*/ 671217 w 8754999"/>
              <a:gd name="connsiteY34" fmla="*/ 2956003 h 2956003"/>
              <a:gd name="connsiteX35" fmla="*/ 0 w 8754999"/>
              <a:gd name="connsiteY35" fmla="*/ 2956003 h 2956003"/>
              <a:gd name="connsiteX36" fmla="*/ 0 w 8754999"/>
              <a:gd name="connsiteY36" fmla="*/ 2335242 h 2956003"/>
              <a:gd name="connsiteX37" fmla="*/ 0 w 8754999"/>
              <a:gd name="connsiteY37" fmla="*/ 1803162 h 2956003"/>
              <a:gd name="connsiteX38" fmla="*/ 0 w 8754999"/>
              <a:gd name="connsiteY38" fmla="*/ 1300641 h 2956003"/>
              <a:gd name="connsiteX39" fmla="*/ 0 w 8754999"/>
              <a:gd name="connsiteY39" fmla="*/ 798121 h 2956003"/>
              <a:gd name="connsiteX40" fmla="*/ 0 w 8754999"/>
              <a:gd name="connsiteY40" fmla="*/ 0 h 2956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754999" h="2956003" fill="none" extrusionOk="0">
                <a:moveTo>
                  <a:pt x="0" y="0"/>
                </a:moveTo>
                <a:cubicBezTo>
                  <a:pt x="351931" y="-70299"/>
                  <a:pt x="580051" y="64843"/>
                  <a:pt x="758767" y="0"/>
                </a:cubicBezTo>
                <a:cubicBezTo>
                  <a:pt x="937483" y="-64843"/>
                  <a:pt x="1143525" y="71930"/>
                  <a:pt x="1517533" y="0"/>
                </a:cubicBezTo>
                <a:cubicBezTo>
                  <a:pt x="1891541" y="-71930"/>
                  <a:pt x="1767900" y="44732"/>
                  <a:pt x="2013650" y="0"/>
                </a:cubicBezTo>
                <a:cubicBezTo>
                  <a:pt x="2259400" y="-44732"/>
                  <a:pt x="2461912" y="37473"/>
                  <a:pt x="2597316" y="0"/>
                </a:cubicBezTo>
                <a:cubicBezTo>
                  <a:pt x="2732720" y="-37473"/>
                  <a:pt x="3034955" y="15648"/>
                  <a:pt x="3268533" y="0"/>
                </a:cubicBezTo>
                <a:cubicBezTo>
                  <a:pt x="3502111" y="-15648"/>
                  <a:pt x="3463828" y="30877"/>
                  <a:pt x="3589550" y="0"/>
                </a:cubicBezTo>
                <a:cubicBezTo>
                  <a:pt x="3715272" y="-30877"/>
                  <a:pt x="4018759" y="32833"/>
                  <a:pt x="4173216" y="0"/>
                </a:cubicBezTo>
                <a:cubicBezTo>
                  <a:pt x="4327673" y="-32833"/>
                  <a:pt x="4475589" y="19083"/>
                  <a:pt x="4581783" y="0"/>
                </a:cubicBezTo>
                <a:cubicBezTo>
                  <a:pt x="4687977" y="-19083"/>
                  <a:pt x="4893488" y="23711"/>
                  <a:pt x="5077899" y="0"/>
                </a:cubicBezTo>
                <a:cubicBezTo>
                  <a:pt x="5262310" y="-23711"/>
                  <a:pt x="5525524" y="71054"/>
                  <a:pt x="5749116" y="0"/>
                </a:cubicBezTo>
                <a:cubicBezTo>
                  <a:pt x="5972708" y="-71054"/>
                  <a:pt x="6084667" y="65248"/>
                  <a:pt x="6332783" y="0"/>
                </a:cubicBezTo>
                <a:cubicBezTo>
                  <a:pt x="6580899" y="-65248"/>
                  <a:pt x="6733287" y="26142"/>
                  <a:pt x="6916449" y="0"/>
                </a:cubicBezTo>
                <a:cubicBezTo>
                  <a:pt x="7099611" y="-26142"/>
                  <a:pt x="7330820" y="54727"/>
                  <a:pt x="7500116" y="0"/>
                </a:cubicBezTo>
                <a:cubicBezTo>
                  <a:pt x="7669412" y="-54727"/>
                  <a:pt x="7944014" y="25806"/>
                  <a:pt x="8083782" y="0"/>
                </a:cubicBezTo>
                <a:cubicBezTo>
                  <a:pt x="8223550" y="-25806"/>
                  <a:pt x="8469743" y="25736"/>
                  <a:pt x="8754999" y="0"/>
                </a:cubicBezTo>
                <a:cubicBezTo>
                  <a:pt x="8819050" y="271527"/>
                  <a:pt x="8724023" y="430159"/>
                  <a:pt x="8754999" y="561641"/>
                </a:cubicBezTo>
                <a:cubicBezTo>
                  <a:pt x="8785975" y="693123"/>
                  <a:pt x="8744177" y="931244"/>
                  <a:pt x="8754999" y="1064161"/>
                </a:cubicBezTo>
                <a:cubicBezTo>
                  <a:pt x="8765821" y="1197078"/>
                  <a:pt x="8739607" y="1426173"/>
                  <a:pt x="8754999" y="1566682"/>
                </a:cubicBezTo>
                <a:cubicBezTo>
                  <a:pt x="8770391" y="1707191"/>
                  <a:pt x="8714731" y="1908381"/>
                  <a:pt x="8754999" y="2128322"/>
                </a:cubicBezTo>
                <a:cubicBezTo>
                  <a:pt x="8795267" y="2348263"/>
                  <a:pt x="8727276" y="2607727"/>
                  <a:pt x="8754999" y="2956003"/>
                </a:cubicBezTo>
                <a:cubicBezTo>
                  <a:pt x="8590255" y="3006163"/>
                  <a:pt x="8373226" y="2954701"/>
                  <a:pt x="7996232" y="2956003"/>
                </a:cubicBezTo>
                <a:cubicBezTo>
                  <a:pt x="7619238" y="2957305"/>
                  <a:pt x="7606375" y="2878389"/>
                  <a:pt x="7325016" y="2956003"/>
                </a:cubicBezTo>
                <a:cubicBezTo>
                  <a:pt x="7043657" y="3033617"/>
                  <a:pt x="6809090" y="2899545"/>
                  <a:pt x="6653799" y="2956003"/>
                </a:cubicBezTo>
                <a:cubicBezTo>
                  <a:pt x="6498508" y="3012461"/>
                  <a:pt x="6212440" y="2928406"/>
                  <a:pt x="5982583" y="2956003"/>
                </a:cubicBezTo>
                <a:cubicBezTo>
                  <a:pt x="5752726" y="2983600"/>
                  <a:pt x="5710996" y="2921516"/>
                  <a:pt x="5486466" y="2956003"/>
                </a:cubicBezTo>
                <a:cubicBezTo>
                  <a:pt x="5261936" y="2990490"/>
                  <a:pt x="4989723" y="2894188"/>
                  <a:pt x="4815249" y="2956003"/>
                </a:cubicBezTo>
                <a:cubicBezTo>
                  <a:pt x="4640775" y="3017818"/>
                  <a:pt x="4435349" y="2945418"/>
                  <a:pt x="4144033" y="2956003"/>
                </a:cubicBezTo>
                <a:cubicBezTo>
                  <a:pt x="3852717" y="2966588"/>
                  <a:pt x="3918851" y="2933098"/>
                  <a:pt x="3823016" y="2956003"/>
                </a:cubicBezTo>
                <a:cubicBezTo>
                  <a:pt x="3727181" y="2978908"/>
                  <a:pt x="3393878" y="2922912"/>
                  <a:pt x="3151800" y="2956003"/>
                </a:cubicBezTo>
                <a:cubicBezTo>
                  <a:pt x="2909722" y="2989094"/>
                  <a:pt x="2633185" y="2951127"/>
                  <a:pt x="2393033" y="2956003"/>
                </a:cubicBezTo>
                <a:cubicBezTo>
                  <a:pt x="2152881" y="2960879"/>
                  <a:pt x="1936613" y="2931388"/>
                  <a:pt x="1809366" y="2956003"/>
                </a:cubicBezTo>
                <a:cubicBezTo>
                  <a:pt x="1682119" y="2980618"/>
                  <a:pt x="1573517" y="2939675"/>
                  <a:pt x="1400800" y="2956003"/>
                </a:cubicBezTo>
                <a:cubicBezTo>
                  <a:pt x="1228083" y="2972331"/>
                  <a:pt x="1161900" y="2933802"/>
                  <a:pt x="1079783" y="2956003"/>
                </a:cubicBezTo>
                <a:cubicBezTo>
                  <a:pt x="997666" y="2978204"/>
                  <a:pt x="840957" y="2925455"/>
                  <a:pt x="671217" y="2956003"/>
                </a:cubicBezTo>
                <a:cubicBezTo>
                  <a:pt x="501477" y="2986551"/>
                  <a:pt x="242242" y="2913650"/>
                  <a:pt x="0" y="2956003"/>
                </a:cubicBezTo>
                <a:cubicBezTo>
                  <a:pt x="-63944" y="2695931"/>
                  <a:pt x="25358" y="2481551"/>
                  <a:pt x="0" y="2335242"/>
                </a:cubicBezTo>
                <a:cubicBezTo>
                  <a:pt x="-25358" y="2188933"/>
                  <a:pt x="13823" y="2005264"/>
                  <a:pt x="0" y="1803162"/>
                </a:cubicBezTo>
                <a:cubicBezTo>
                  <a:pt x="-13823" y="1601060"/>
                  <a:pt x="57779" y="1455572"/>
                  <a:pt x="0" y="1300641"/>
                </a:cubicBezTo>
                <a:cubicBezTo>
                  <a:pt x="-57779" y="1145710"/>
                  <a:pt x="15802" y="912739"/>
                  <a:pt x="0" y="798121"/>
                </a:cubicBezTo>
                <a:cubicBezTo>
                  <a:pt x="-15802" y="683503"/>
                  <a:pt x="86836" y="279995"/>
                  <a:pt x="0" y="0"/>
                </a:cubicBezTo>
                <a:close/>
              </a:path>
              <a:path w="8754999" h="2956003" stroke="0" extrusionOk="0">
                <a:moveTo>
                  <a:pt x="0" y="0"/>
                </a:moveTo>
                <a:cubicBezTo>
                  <a:pt x="185203" y="-22611"/>
                  <a:pt x="264369" y="18452"/>
                  <a:pt x="408567" y="0"/>
                </a:cubicBezTo>
                <a:cubicBezTo>
                  <a:pt x="552765" y="-18452"/>
                  <a:pt x="620671" y="37922"/>
                  <a:pt x="729583" y="0"/>
                </a:cubicBezTo>
                <a:cubicBezTo>
                  <a:pt x="838495" y="-37922"/>
                  <a:pt x="1040452" y="9199"/>
                  <a:pt x="1313250" y="0"/>
                </a:cubicBezTo>
                <a:cubicBezTo>
                  <a:pt x="1586048" y="-9199"/>
                  <a:pt x="1587899" y="41642"/>
                  <a:pt x="1721816" y="0"/>
                </a:cubicBezTo>
                <a:cubicBezTo>
                  <a:pt x="1855733" y="-41642"/>
                  <a:pt x="2181172" y="3305"/>
                  <a:pt x="2393033" y="0"/>
                </a:cubicBezTo>
                <a:cubicBezTo>
                  <a:pt x="2604894" y="-3305"/>
                  <a:pt x="2954673" y="49015"/>
                  <a:pt x="3151800" y="0"/>
                </a:cubicBezTo>
                <a:cubicBezTo>
                  <a:pt x="3348927" y="-49015"/>
                  <a:pt x="3423400" y="27709"/>
                  <a:pt x="3560366" y="0"/>
                </a:cubicBezTo>
                <a:cubicBezTo>
                  <a:pt x="3697332" y="-27709"/>
                  <a:pt x="4068752" y="12421"/>
                  <a:pt x="4319133" y="0"/>
                </a:cubicBezTo>
                <a:cubicBezTo>
                  <a:pt x="4569514" y="-12421"/>
                  <a:pt x="4850999" y="31371"/>
                  <a:pt x="4990349" y="0"/>
                </a:cubicBezTo>
                <a:cubicBezTo>
                  <a:pt x="5129699" y="-31371"/>
                  <a:pt x="5218479" y="33998"/>
                  <a:pt x="5311366" y="0"/>
                </a:cubicBezTo>
                <a:cubicBezTo>
                  <a:pt x="5404253" y="-33998"/>
                  <a:pt x="5597250" y="57326"/>
                  <a:pt x="5807483" y="0"/>
                </a:cubicBezTo>
                <a:cubicBezTo>
                  <a:pt x="6017716" y="-57326"/>
                  <a:pt x="6228514" y="40296"/>
                  <a:pt x="6566249" y="0"/>
                </a:cubicBezTo>
                <a:cubicBezTo>
                  <a:pt x="6903984" y="-40296"/>
                  <a:pt x="7007048" y="78875"/>
                  <a:pt x="7237466" y="0"/>
                </a:cubicBezTo>
                <a:cubicBezTo>
                  <a:pt x="7467884" y="-78875"/>
                  <a:pt x="7478725" y="28742"/>
                  <a:pt x="7558482" y="0"/>
                </a:cubicBezTo>
                <a:cubicBezTo>
                  <a:pt x="7638239" y="-28742"/>
                  <a:pt x="8061535" y="48013"/>
                  <a:pt x="8229699" y="0"/>
                </a:cubicBezTo>
                <a:cubicBezTo>
                  <a:pt x="8397863" y="-48013"/>
                  <a:pt x="8521665" y="54385"/>
                  <a:pt x="8754999" y="0"/>
                </a:cubicBezTo>
                <a:cubicBezTo>
                  <a:pt x="8805653" y="262260"/>
                  <a:pt x="8699183" y="298321"/>
                  <a:pt x="8754999" y="532081"/>
                </a:cubicBezTo>
                <a:cubicBezTo>
                  <a:pt x="8810815" y="765841"/>
                  <a:pt x="8694156" y="967024"/>
                  <a:pt x="8754999" y="1152841"/>
                </a:cubicBezTo>
                <a:cubicBezTo>
                  <a:pt x="8815842" y="1338658"/>
                  <a:pt x="8715533" y="1553177"/>
                  <a:pt x="8754999" y="1773602"/>
                </a:cubicBezTo>
                <a:cubicBezTo>
                  <a:pt x="8794465" y="1994027"/>
                  <a:pt x="8739448" y="2197923"/>
                  <a:pt x="8754999" y="2364802"/>
                </a:cubicBezTo>
                <a:cubicBezTo>
                  <a:pt x="8770550" y="2531681"/>
                  <a:pt x="8703567" y="2740550"/>
                  <a:pt x="8754999" y="2956003"/>
                </a:cubicBezTo>
                <a:cubicBezTo>
                  <a:pt x="8596831" y="2986039"/>
                  <a:pt x="8558920" y="2922486"/>
                  <a:pt x="8433982" y="2956003"/>
                </a:cubicBezTo>
                <a:cubicBezTo>
                  <a:pt x="8309044" y="2989520"/>
                  <a:pt x="8208789" y="2923048"/>
                  <a:pt x="8025416" y="2956003"/>
                </a:cubicBezTo>
                <a:cubicBezTo>
                  <a:pt x="7842043" y="2988958"/>
                  <a:pt x="7584589" y="2886125"/>
                  <a:pt x="7354199" y="2956003"/>
                </a:cubicBezTo>
                <a:cubicBezTo>
                  <a:pt x="7123809" y="3025881"/>
                  <a:pt x="7091069" y="2926566"/>
                  <a:pt x="6945633" y="2956003"/>
                </a:cubicBezTo>
                <a:cubicBezTo>
                  <a:pt x="6800197" y="2985440"/>
                  <a:pt x="6741460" y="2938828"/>
                  <a:pt x="6624616" y="2956003"/>
                </a:cubicBezTo>
                <a:cubicBezTo>
                  <a:pt x="6507772" y="2973178"/>
                  <a:pt x="6224040" y="2915505"/>
                  <a:pt x="6040949" y="2956003"/>
                </a:cubicBezTo>
                <a:cubicBezTo>
                  <a:pt x="5857858" y="2996501"/>
                  <a:pt x="5856664" y="2949411"/>
                  <a:pt x="5719933" y="2956003"/>
                </a:cubicBezTo>
                <a:cubicBezTo>
                  <a:pt x="5583202" y="2962595"/>
                  <a:pt x="5496532" y="2946290"/>
                  <a:pt x="5311366" y="2956003"/>
                </a:cubicBezTo>
                <a:cubicBezTo>
                  <a:pt x="5126200" y="2965716"/>
                  <a:pt x="4754079" y="2936992"/>
                  <a:pt x="4552599" y="2956003"/>
                </a:cubicBezTo>
                <a:cubicBezTo>
                  <a:pt x="4351119" y="2975014"/>
                  <a:pt x="4097789" y="2953352"/>
                  <a:pt x="3881383" y="2956003"/>
                </a:cubicBezTo>
                <a:cubicBezTo>
                  <a:pt x="3664977" y="2958654"/>
                  <a:pt x="3453470" y="2868810"/>
                  <a:pt x="3122616" y="2956003"/>
                </a:cubicBezTo>
                <a:cubicBezTo>
                  <a:pt x="2791762" y="3043196"/>
                  <a:pt x="2767960" y="2949111"/>
                  <a:pt x="2538950" y="2956003"/>
                </a:cubicBezTo>
                <a:cubicBezTo>
                  <a:pt x="2309940" y="2962895"/>
                  <a:pt x="2345250" y="2942266"/>
                  <a:pt x="2217933" y="2956003"/>
                </a:cubicBezTo>
                <a:cubicBezTo>
                  <a:pt x="2090616" y="2969740"/>
                  <a:pt x="1876673" y="2886877"/>
                  <a:pt x="1546716" y="2956003"/>
                </a:cubicBezTo>
                <a:cubicBezTo>
                  <a:pt x="1216759" y="3025129"/>
                  <a:pt x="1104346" y="2928399"/>
                  <a:pt x="787950" y="2956003"/>
                </a:cubicBezTo>
                <a:cubicBezTo>
                  <a:pt x="471554" y="2983607"/>
                  <a:pt x="348338" y="2954378"/>
                  <a:pt x="0" y="2956003"/>
                </a:cubicBezTo>
                <a:cubicBezTo>
                  <a:pt x="-8066" y="2768744"/>
                  <a:pt x="60222" y="2693895"/>
                  <a:pt x="0" y="2453482"/>
                </a:cubicBezTo>
                <a:cubicBezTo>
                  <a:pt x="-60222" y="2213069"/>
                  <a:pt x="54576" y="2107430"/>
                  <a:pt x="0" y="1950962"/>
                </a:cubicBezTo>
                <a:cubicBezTo>
                  <a:pt x="-54576" y="1794494"/>
                  <a:pt x="4575" y="1526566"/>
                  <a:pt x="0" y="1418881"/>
                </a:cubicBezTo>
                <a:cubicBezTo>
                  <a:pt x="-4575" y="1311196"/>
                  <a:pt x="13046" y="1016489"/>
                  <a:pt x="0" y="857241"/>
                </a:cubicBezTo>
                <a:cubicBezTo>
                  <a:pt x="-13046" y="697993"/>
                  <a:pt x="11517" y="195722"/>
                  <a:pt x="0" y="0"/>
                </a:cubicBezTo>
                <a:close/>
              </a:path>
            </a:pathLst>
          </a:custGeom>
          <a:ln>
            <a:solidFill>
              <a:schemeClr val="tx1"/>
            </a:solidFill>
            <a:extLst>
              <a:ext uri="{C807C97D-BFC1-408E-A445-0C87EB9F89A2}">
                <ask:lineSketchStyleProps xmlns:ask="http://schemas.microsoft.com/office/drawing/2018/sketchyshapes" xmlns="" sd="3821940020">
                  <ask:type>
                    <ask:lineSketchScribble/>
                  </ask:type>
                </ask:lineSketchStyleProps>
              </a:ext>
            </a:extLst>
          </a:ln>
        </p:spPr>
        <p:txBody>
          <a:bodyPr>
            <a:noAutofit/>
          </a:bodyPr>
          <a:lstStyle/>
          <a:p>
            <a:r>
              <a:rPr lang="en-GB" sz="2100" dirty="0"/>
              <a:t>Representation 30 markers will always be on two texts - an </a:t>
            </a:r>
            <a:r>
              <a:rPr lang="en-GB" sz="2100" u="sng" dirty="0"/>
              <a:t>unseen</a:t>
            </a:r>
            <a:r>
              <a:rPr lang="en-GB" sz="2100" dirty="0"/>
              <a:t> (print or audiovisual) resource and one of your set texts.  You are expected to compare and make judgements within a well-constructed essay. </a:t>
            </a:r>
          </a:p>
          <a:p>
            <a:r>
              <a:rPr lang="en-GB" sz="2100" b="0" dirty="0"/>
              <a:t>If an audiovisual resource is used, it will be the same format as your set text audiovisual – a music video or a audiovisual advert.</a:t>
            </a:r>
          </a:p>
          <a:p>
            <a:r>
              <a:rPr lang="en-GB" sz="2100" b="0" dirty="0"/>
              <a:t>If an audiovisual resource is used, it will be Q1</a:t>
            </a:r>
          </a:p>
        </p:txBody>
      </p:sp>
      <p:sp>
        <p:nvSpPr>
          <p:cNvPr id="4" name="Text Placeholder 3">
            <a:extLst>
              <a:ext uri="{FF2B5EF4-FFF2-40B4-BE49-F238E27FC236}">
                <a16:creationId xmlns:a16="http://schemas.microsoft.com/office/drawing/2014/main" id="{C3CEB2F6-B0DD-A3A9-B1A3-6554E36815BE}"/>
              </a:ext>
            </a:extLst>
          </p:cNvPr>
          <p:cNvSpPr>
            <a:spLocks noGrp="1"/>
          </p:cNvSpPr>
          <p:nvPr>
            <p:ph type="body" sz="quarter" idx="17"/>
          </p:nvPr>
        </p:nvSpPr>
        <p:spPr>
          <a:xfrm>
            <a:off x="7117372" y="5062334"/>
            <a:ext cx="1900814" cy="1795666"/>
          </a:xfrm>
          <a:custGeom>
            <a:avLst/>
            <a:gdLst>
              <a:gd name="connsiteX0" fmla="*/ 0 w 1900814"/>
              <a:gd name="connsiteY0" fmla="*/ 0 h 1795666"/>
              <a:gd name="connsiteX1" fmla="*/ 437187 w 1900814"/>
              <a:gd name="connsiteY1" fmla="*/ 0 h 1795666"/>
              <a:gd name="connsiteX2" fmla="*/ 950407 w 1900814"/>
              <a:gd name="connsiteY2" fmla="*/ 0 h 1795666"/>
              <a:gd name="connsiteX3" fmla="*/ 1406602 w 1900814"/>
              <a:gd name="connsiteY3" fmla="*/ 0 h 1795666"/>
              <a:gd name="connsiteX4" fmla="*/ 1900814 w 1900814"/>
              <a:gd name="connsiteY4" fmla="*/ 0 h 1795666"/>
              <a:gd name="connsiteX5" fmla="*/ 1900814 w 1900814"/>
              <a:gd name="connsiteY5" fmla="*/ 580599 h 1795666"/>
              <a:gd name="connsiteX6" fmla="*/ 1900814 w 1900814"/>
              <a:gd name="connsiteY6" fmla="*/ 1125284 h 1795666"/>
              <a:gd name="connsiteX7" fmla="*/ 1900814 w 1900814"/>
              <a:gd name="connsiteY7" fmla="*/ 1795666 h 1795666"/>
              <a:gd name="connsiteX8" fmla="*/ 1387594 w 1900814"/>
              <a:gd name="connsiteY8" fmla="*/ 1795666 h 1795666"/>
              <a:gd name="connsiteX9" fmla="*/ 969415 w 1900814"/>
              <a:gd name="connsiteY9" fmla="*/ 1795666 h 1795666"/>
              <a:gd name="connsiteX10" fmla="*/ 532228 w 1900814"/>
              <a:gd name="connsiteY10" fmla="*/ 1795666 h 1795666"/>
              <a:gd name="connsiteX11" fmla="*/ 0 w 1900814"/>
              <a:gd name="connsiteY11" fmla="*/ 1795666 h 1795666"/>
              <a:gd name="connsiteX12" fmla="*/ 0 w 1900814"/>
              <a:gd name="connsiteY12" fmla="*/ 1233024 h 1795666"/>
              <a:gd name="connsiteX13" fmla="*/ 0 w 1900814"/>
              <a:gd name="connsiteY13" fmla="*/ 652425 h 1795666"/>
              <a:gd name="connsiteX14" fmla="*/ 0 w 1900814"/>
              <a:gd name="connsiteY14" fmla="*/ 0 h 1795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00814" h="1795666" fill="none" extrusionOk="0">
                <a:moveTo>
                  <a:pt x="0" y="0"/>
                </a:moveTo>
                <a:cubicBezTo>
                  <a:pt x="111805" y="-20631"/>
                  <a:pt x="277612" y="40050"/>
                  <a:pt x="437187" y="0"/>
                </a:cubicBezTo>
                <a:cubicBezTo>
                  <a:pt x="596762" y="-40050"/>
                  <a:pt x="787800" y="4598"/>
                  <a:pt x="950407" y="0"/>
                </a:cubicBezTo>
                <a:cubicBezTo>
                  <a:pt x="1113014" y="-4598"/>
                  <a:pt x="1223332" y="50409"/>
                  <a:pt x="1406602" y="0"/>
                </a:cubicBezTo>
                <a:cubicBezTo>
                  <a:pt x="1589872" y="-50409"/>
                  <a:pt x="1798846" y="17384"/>
                  <a:pt x="1900814" y="0"/>
                </a:cubicBezTo>
                <a:cubicBezTo>
                  <a:pt x="1934105" y="250123"/>
                  <a:pt x="1854512" y="390537"/>
                  <a:pt x="1900814" y="580599"/>
                </a:cubicBezTo>
                <a:cubicBezTo>
                  <a:pt x="1947116" y="770661"/>
                  <a:pt x="1860064" y="969174"/>
                  <a:pt x="1900814" y="1125284"/>
                </a:cubicBezTo>
                <a:cubicBezTo>
                  <a:pt x="1941564" y="1281394"/>
                  <a:pt x="1870662" y="1500425"/>
                  <a:pt x="1900814" y="1795666"/>
                </a:cubicBezTo>
                <a:cubicBezTo>
                  <a:pt x="1772352" y="1815300"/>
                  <a:pt x="1605715" y="1738789"/>
                  <a:pt x="1387594" y="1795666"/>
                </a:cubicBezTo>
                <a:cubicBezTo>
                  <a:pt x="1169473" y="1852543"/>
                  <a:pt x="1112066" y="1754691"/>
                  <a:pt x="969415" y="1795666"/>
                </a:cubicBezTo>
                <a:cubicBezTo>
                  <a:pt x="826764" y="1836641"/>
                  <a:pt x="638492" y="1748443"/>
                  <a:pt x="532228" y="1795666"/>
                </a:cubicBezTo>
                <a:cubicBezTo>
                  <a:pt x="425964" y="1842889"/>
                  <a:pt x="172109" y="1779906"/>
                  <a:pt x="0" y="1795666"/>
                </a:cubicBezTo>
                <a:cubicBezTo>
                  <a:pt x="-36705" y="1522082"/>
                  <a:pt x="2219" y="1497301"/>
                  <a:pt x="0" y="1233024"/>
                </a:cubicBezTo>
                <a:cubicBezTo>
                  <a:pt x="-2219" y="968747"/>
                  <a:pt x="67124" y="784075"/>
                  <a:pt x="0" y="652425"/>
                </a:cubicBezTo>
                <a:cubicBezTo>
                  <a:pt x="-67124" y="520775"/>
                  <a:pt x="43311" y="196276"/>
                  <a:pt x="0" y="0"/>
                </a:cubicBezTo>
                <a:close/>
              </a:path>
              <a:path w="1900814" h="1795666" stroke="0" extrusionOk="0">
                <a:moveTo>
                  <a:pt x="0" y="0"/>
                </a:moveTo>
                <a:cubicBezTo>
                  <a:pt x="138212" y="-50008"/>
                  <a:pt x="274603" y="4210"/>
                  <a:pt x="418179" y="0"/>
                </a:cubicBezTo>
                <a:cubicBezTo>
                  <a:pt x="561755" y="-4210"/>
                  <a:pt x="657741" y="18228"/>
                  <a:pt x="874374" y="0"/>
                </a:cubicBezTo>
                <a:cubicBezTo>
                  <a:pt x="1091008" y="-18228"/>
                  <a:pt x="1184658" y="33131"/>
                  <a:pt x="1292554" y="0"/>
                </a:cubicBezTo>
                <a:cubicBezTo>
                  <a:pt x="1400450" y="-33131"/>
                  <a:pt x="1643591" y="26854"/>
                  <a:pt x="1900814" y="0"/>
                </a:cubicBezTo>
                <a:cubicBezTo>
                  <a:pt x="1915726" y="158767"/>
                  <a:pt x="1887103" y="395696"/>
                  <a:pt x="1900814" y="634469"/>
                </a:cubicBezTo>
                <a:cubicBezTo>
                  <a:pt x="1914525" y="873242"/>
                  <a:pt x="1895310" y="1044916"/>
                  <a:pt x="1900814" y="1197111"/>
                </a:cubicBezTo>
                <a:cubicBezTo>
                  <a:pt x="1906318" y="1349306"/>
                  <a:pt x="1844049" y="1643577"/>
                  <a:pt x="1900814" y="1795666"/>
                </a:cubicBezTo>
                <a:cubicBezTo>
                  <a:pt x="1669845" y="1831900"/>
                  <a:pt x="1534474" y="1750585"/>
                  <a:pt x="1387594" y="1795666"/>
                </a:cubicBezTo>
                <a:cubicBezTo>
                  <a:pt x="1240714" y="1840747"/>
                  <a:pt x="1005219" y="1739365"/>
                  <a:pt x="874374" y="1795666"/>
                </a:cubicBezTo>
                <a:cubicBezTo>
                  <a:pt x="743529" y="1851967"/>
                  <a:pt x="383819" y="1717011"/>
                  <a:pt x="0" y="1795666"/>
                </a:cubicBezTo>
                <a:cubicBezTo>
                  <a:pt x="-34244" y="1611024"/>
                  <a:pt x="13472" y="1416750"/>
                  <a:pt x="0" y="1233024"/>
                </a:cubicBezTo>
                <a:cubicBezTo>
                  <a:pt x="-13472" y="1049298"/>
                  <a:pt x="19827" y="797912"/>
                  <a:pt x="0" y="652425"/>
                </a:cubicBezTo>
                <a:cubicBezTo>
                  <a:pt x="-19827" y="506938"/>
                  <a:pt x="54394" y="155546"/>
                  <a:pt x="0" y="0"/>
                </a:cubicBezTo>
                <a:close/>
              </a:path>
            </a:pathLst>
          </a:custGeom>
          <a:solidFill>
            <a:schemeClr val="accent1">
              <a:lumMod val="20000"/>
              <a:lumOff val="80000"/>
            </a:schemeClr>
          </a:solidFill>
          <a:ln>
            <a:solidFill>
              <a:schemeClr val="tx1"/>
            </a:solidFill>
            <a:extLst>
              <a:ext uri="{C807C97D-BFC1-408E-A445-0C87EB9F89A2}">
                <ask:lineSketchStyleProps xmlns:ask="http://schemas.microsoft.com/office/drawing/2018/sketchyshapes" xmlns="" sd="1203303314">
                  <ask:type>
                    <ask:lineSketchScribble/>
                  </ask:type>
                </ask:lineSketchStyleProps>
              </a:ext>
            </a:extLst>
          </a:ln>
        </p:spPr>
        <p:txBody>
          <a:bodyPr>
            <a:normAutofit fontScale="92500" lnSpcReduction="20000"/>
          </a:bodyPr>
          <a:lstStyle/>
          <a:p>
            <a:pPr marL="342900" indent="-342900">
              <a:lnSpc>
                <a:spcPct val="100000"/>
              </a:lnSpc>
              <a:spcBef>
                <a:spcPts val="450"/>
              </a:spcBef>
              <a:buFont typeface="+mj-lt"/>
              <a:buAutoNum type="arabicPeriod"/>
            </a:pPr>
            <a:r>
              <a:rPr lang="en-GB" sz="1050" dirty="0"/>
              <a:t>Tide</a:t>
            </a:r>
          </a:p>
          <a:p>
            <a:pPr marL="342900" indent="-342900">
              <a:lnSpc>
                <a:spcPct val="100000"/>
              </a:lnSpc>
              <a:spcBef>
                <a:spcPts val="450"/>
              </a:spcBef>
              <a:buFont typeface="+mj-lt"/>
              <a:buAutoNum type="arabicPeriod"/>
            </a:pPr>
            <a:r>
              <a:rPr lang="en-GB" sz="1050" dirty="0"/>
              <a:t>Superhuman</a:t>
            </a:r>
          </a:p>
          <a:p>
            <a:pPr marL="342900" indent="-342900">
              <a:lnSpc>
                <a:spcPct val="100000"/>
              </a:lnSpc>
              <a:spcBef>
                <a:spcPts val="450"/>
              </a:spcBef>
              <a:buFont typeface="+mj-lt"/>
              <a:buAutoNum type="arabicPeriod"/>
            </a:pPr>
            <a:r>
              <a:rPr lang="en-GB" sz="1050" dirty="0"/>
              <a:t>KOTV</a:t>
            </a:r>
          </a:p>
          <a:p>
            <a:pPr marL="342900" indent="-342900">
              <a:lnSpc>
                <a:spcPct val="100000"/>
              </a:lnSpc>
              <a:spcBef>
                <a:spcPts val="450"/>
              </a:spcBef>
              <a:buFont typeface="+mj-lt"/>
              <a:buAutoNum type="arabicPeriod"/>
            </a:pPr>
            <a:r>
              <a:rPr lang="en-GB" sz="1050" dirty="0"/>
              <a:t>Janelle </a:t>
            </a:r>
            <a:r>
              <a:rPr lang="en-GB" sz="1050" dirty="0" err="1"/>
              <a:t>Monae</a:t>
            </a:r>
            <a:endParaRPr lang="en-GB" sz="1050" dirty="0"/>
          </a:p>
          <a:p>
            <a:pPr marL="342900" indent="-342900">
              <a:lnSpc>
                <a:spcPct val="100000"/>
              </a:lnSpc>
              <a:spcBef>
                <a:spcPts val="450"/>
              </a:spcBef>
              <a:buFont typeface="+mj-lt"/>
              <a:buAutoNum type="arabicPeriod"/>
            </a:pPr>
            <a:r>
              <a:rPr lang="en-GB" sz="1050" dirty="0"/>
              <a:t>Sam Fender</a:t>
            </a:r>
          </a:p>
          <a:p>
            <a:pPr marL="342900" indent="-342900">
              <a:lnSpc>
                <a:spcPct val="100000"/>
              </a:lnSpc>
              <a:spcBef>
                <a:spcPts val="450"/>
              </a:spcBef>
              <a:buFont typeface="+mj-lt"/>
              <a:buAutoNum type="arabicPeriod"/>
            </a:pPr>
            <a:r>
              <a:rPr lang="en-GB" sz="1050" dirty="0"/>
              <a:t>Daily Mirror DPS</a:t>
            </a:r>
          </a:p>
          <a:p>
            <a:pPr marL="342900" indent="-342900">
              <a:lnSpc>
                <a:spcPct val="100000"/>
              </a:lnSpc>
              <a:spcBef>
                <a:spcPts val="450"/>
              </a:spcBef>
              <a:buFont typeface="+mj-lt"/>
              <a:buAutoNum type="arabicPeriod"/>
            </a:pPr>
            <a:r>
              <a:rPr lang="en-GB" sz="1050" dirty="0"/>
              <a:t>Daily Mirror front page</a:t>
            </a:r>
          </a:p>
          <a:p>
            <a:pPr marL="342900" indent="-342900">
              <a:lnSpc>
                <a:spcPct val="100000"/>
              </a:lnSpc>
              <a:spcBef>
                <a:spcPts val="450"/>
              </a:spcBef>
              <a:buFont typeface="+mj-lt"/>
              <a:buAutoNum type="arabicPeriod"/>
            </a:pPr>
            <a:r>
              <a:rPr lang="en-GB" sz="1050" dirty="0"/>
              <a:t>The Times front page</a:t>
            </a:r>
          </a:p>
        </p:txBody>
      </p:sp>
    </p:spTree>
    <p:extLst>
      <p:ext uri="{BB962C8B-B14F-4D97-AF65-F5344CB8AC3E}">
        <p14:creationId xmlns:p14="http://schemas.microsoft.com/office/powerpoint/2010/main" val="12365479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E4D96-D2E7-B076-C8DE-997769BB011C}"/>
              </a:ext>
            </a:extLst>
          </p:cNvPr>
          <p:cNvSpPr>
            <a:spLocks noGrp="1"/>
          </p:cNvSpPr>
          <p:nvPr>
            <p:ph type="title"/>
          </p:nvPr>
        </p:nvSpPr>
        <p:spPr/>
        <p:txBody>
          <a:bodyPr>
            <a:normAutofit/>
          </a:bodyPr>
          <a:lstStyle/>
          <a:p>
            <a:endParaRPr lang="en-GB" dirty="0"/>
          </a:p>
        </p:txBody>
      </p:sp>
      <p:sp>
        <p:nvSpPr>
          <p:cNvPr id="3" name="Text Placeholder 2">
            <a:extLst>
              <a:ext uri="{FF2B5EF4-FFF2-40B4-BE49-F238E27FC236}">
                <a16:creationId xmlns:a16="http://schemas.microsoft.com/office/drawing/2014/main" id="{B1174A77-90E5-56EF-26B3-7B00C00F0AC6}"/>
              </a:ext>
            </a:extLst>
          </p:cNvPr>
          <p:cNvSpPr>
            <a:spLocks noGrp="1"/>
          </p:cNvSpPr>
          <p:nvPr>
            <p:ph type="body" sz="quarter" idx="14"/>
          </p:nvPr>
        </p:nvSpPr>
        <p:spPr/>
        <p:txBody>
          <a:bodyPr/>
          <a:lstStyle/>
          <a:p>
            <a:endParaRPr lang="en-GB"/>
          </a:p>
        </p:txBody>
      </p:sp>
      <p:sp>
        <p:nvSpPr>
          <p:cNvPr id="4" name="Text Placeholder 3">
            <a:extLst>
              <a:ext uri="{FF2B5EF4-FFF2-40B4-BE49-F238E27FC236}">
                <a16:creationId xmlns:a16="http://schemas.microsoft.com/office/drawing/2014/main" id="{423393F4-20D6-101A-07BA-B8B44B2EB332}"/>
              </a:ext>
            </a:extLst>
          </p:cNvPr>
          <p:cNvSpPr>
            <a:spLocks noGrp="1"/>
          </p:cNvSpPr>
          <p:nvPr>
            <p:ph type="body" sz="quarter" idx="17"/>
          </p:nvPr>
        </p:nvSpPr>
        <p:spPr/>
        <p:txBody>
          <a:bodyPr/>
          <a:lstStyle/>
          <a:p>
            <a:endParaRPr lang="en-GB"/>
          </a:p>
        </p:txBody>
      </p:sp>
      <p:sp>
        <p:nvSpPr>
          <p:cNvPr id="5" name="Text Placeholder 4">
            <a:extLst>
              <a:ext uri="{FF2B5EF4-FFF2-40B4-BE49-F238E27FC236}">
                <a16:creationId xmlns:a16="http://schemas.microsoft.com/office/drawing/2014/main" id="{93CECE41-D770-1277-1023-78895E047B1B}"/>
              </a:ext>
            </a:extLst>
          </p:cNvPr>
          <p:cNvSpPr>
            <a:spLocks noGrp="1"/>
          </p:cNvSpPr>
          <p:nvPr>
            <p:ph type="body" sz="quarter" idx="16"/>
          </p:nvPr>
        </p:nvSpPr>
        <p:spPr/>
        <p:txBody>
          <a:bodyPr/>
          <a:lstStyle/>
          <a:p>
            <a:endParaRPr lang="en-GB"/>
          </a:p>
        </p:txBody>
      </p:sp>
      <p:sp>
        <p:nvSpPr>
          <p:cNvPr id="6" name="Text Placeholder 5">
            <a:extLst>
              <a:ext uri="{FF2B5EF4-FFF2-40B4-BE49-F238E27FC236}">
                <a16:creationId xmlns:a16="http://schemas.microsoft.com/office/drawing/2014/main" id="{D8638258-2E84-CDAB-FDBD-0AB6E1A2895D}"/>
              </a:ext>
            </a:extLst>
          </p:cNvPr>
          <p:cNvSpPr>
            <a:spLocks noGrp="1"/>
          </p:cNvSpPr>
          <p:nvPr>
            <p:ph type="body" sz="quarter" idx="18"/>
          </p:nvPr>
        </p:nvSpPr>
        <p:spPr>
          <a:xfrm>
            <a:off x="1596530" y="5420418"/>
            <a:ext cx="6208679" cy="580332"/>
          </a:xfrm>
        </p:spPr>
        <p:txBody>
          <a:bodyPr>
            <a:normAutofit fontScale="92500"/>
          </a:bodyPr>
          <a:lstStyle/>
          <a:p>
            <a:pPr marL="0" indent="0" algn="ctr">
              <a:lnSpc>
                <a:spcPct val="100000"/>
              </a:lnSpc>
              <a:spcBef>
                <a:spcPts val="0"/>
              </a:spcBef>
              <a:buNone/>
            </a:pPr>
            <a:r>
              <a:rPr lang="en-GB" dirty="0"/>
              <a:t>Taken from Mrs. Fisher’s video on this part of the exam</a:t>
            </a:r>
          </a:p>
          <a:p>
            <a:pPr marL="0" indent="0" algn="ctr">
              <a:lnSpc>
                <a:spcPct val="100000"/>
              </a:lnSpc>
              <a:spcBef>
                <a:spcPts val="0"/>
              </a:spcBef>
              <a:buNone/>
            </a:pPr>
            <a:r>
              <a:rPr lang="en-GB" dirty="0">
                <a:hlinkClick r:id="rId2"/>
              </a:rPr>
              <a:t>https://www.youtube.com/watch?v=gdDHY_EyK-w</a:t>
            </a:r>
            <a:endParaRPr lang="en-GB" dirty="0"/>
          </a:p>
          <a:p>
            <a:pPr marL="0" indent="0" algn="ctr">
              <a:lnSpc>
                <a:spcPct val="100000"/>
              </a:lnSpc>
              <a:spcBef>
                <a:spcPts val="0"/>
              </a:spcBef>
              <a:buNone/>
            </a:pPr>
            <a:endParaRPr lang="en-GB" dirty="0"/>
          </a:p>
        </p:txBody>
      </p:sp>
      <p:pic>
        <p:nvPicPr>
          <p:cNvPr id="11" name="Picture 10">
            <a:extLst>
              <a:ext uri="{FF2B5EF4-FFF2-40B4-BE49-F238E27FC236}">
                <a16:creationId xmlns:a16="http://schemas.microsoft.com/office/drawing/2014/main" id="{50A66C24-5F46-DEB4-E76D-176466111FB3}"/>
              </a:ext>
            </a:extLst>
          </p:cNvPr>
          <p:cNvPicPr>
            <a:picLocks noChangeAspect="1"/>
          </p:cNvPicPr>
          <p:nvPr/>
        </p:nvPicPr>
        <p:blipFill>
          <a:blip r:embed="rId3"/>
          <a:stretch>
            <a:fillRect/>
          </a:stretch>
        </p:blipFill>
        <p:spPr>
          <a:xfrm>
            <a:off x="417670" y="1056610"/>
            <a:ext cx="8308660" cy="4220933"/>
          </a:xfrm>
          <a:custGeom>
            <a:avLst/>
            <a:gdLst>
              <a:gd name="connsiteX0" fmla="*/ 0 w 8308660"/>
              <a:gd name="connsiteY0" fmla="*/ 0 h 4220933"/>
              <a:gd name="connsiteX1" fmla="*/ 593476 w 8308660"/>
              <a:gd name="connsiteY1" fmla="*/ 0 h 4220933"/>
              <a:gd name="connsiteX2" fmla="*/ 1103865 w 8308660"/>
              <a:gd name="connsiteY2" fmla="*/ 0 h 4220933"/>
              <a:gd name="connsiteX3" fmla="*/ 1863514 w 8308660"/>
              <a:gd name="connsiteY3" fmla="*/ 0 h 4220933"/>
              <a:gd name="connsiteX4" fmla="*/ 2623163 w 8308660"/>
              <a:gd name="connsiteY4" fmla="*/ 0 h 4220933"/>
              <a:gd name="connsiteX5" fmla="*/ 3382812 w 8308660"/>
              <a:gd name="connsiteY5" fmla="*/ 0 h 4220933"/>
              <a:gd name="connsiteX6" fmla="*/ 3893201 w 8308660"/>
              <a:gd name="connsiteY6" fmla="*/ 0 h 4220933"/>
              <a:gd name="connsiteX7" fmla="*/ 4569763 w 8308660"/>
              <a:gd name="connsiteY7" fmla="*/ 0 h 4220933"/>
              <a:gd name="connsiteX8" fmla="*/ 4997066 w 8308660"/>
              <a:gd name="connsiteY8" fmla="*/ 0 h 4220933"/>
              <a:gd name="connsiteX9" fmla="*/ 5590541 w 8308660"/>
              <a:gd name="connsiteY9" fmla="*/ 0 h 4220933"/>
              <a:gd name="connsiteX10" fmla="*/ 6267104 w 8308660"/>
              <a:gd name="connsiteY10" fmla="*/ 0 h 4220933"/>
              <a:gd name="connsiteX11" fmla="*/ 6943666 w 8308660"/>
              <a:gd name="connsiteY11" fmla="*/ 0 h 4220933"/>
              <a:gd name="connsiteX12" fmla="*/ 7287882 w 8308660"/>
              <a:gd name="connsiteY12" fmla="*/ 0 h 4220933"/>
              <a:gd name="connsiteX13" fmla="*/ 8308660 w 8308660"/>
              <a:gd name="connsiteY13" fmla="*/ 0 h 4220933"/>
              <a:gd name="connsiteX14" fmla="*/ 8308660 w 8308660"/>
              <a:gd name="connsiteY14" fmla="*/ 400989 h 4220933"/>
              <a:gd name="connsiteX15" fmla="*/ 8308660 w 8308660"/>
              <a:gd name="connsiteY15" fmla="*/ 801977 h 4220933"/>
              <a:gd name="connsiteX16" fmla="*/ 8308660 w 8308660"/>
              <a:gd name="connsiteY16" fmla="*/ 1414013 h 4220933"/>
              <a:gd name="connsiteX17" fmla="*/ 8308660 w 8308660"/>
              <a:gd name="connsiteY17" fmla="*/ 1857211 h 4220933"/>
              <a:gd name="connsiteX18" fmla="*/ 8308660 w 8308660"/>
              <a:gd name="connsiteY18" fmla="*/ 2258199 h 4220933"/>
              <a:gd name="connsiteX19" fmla="*/ 8308660 w 8308660"/>
              <a:gd name="connsiteY19" fmla="*/ 2701397 h 4220933"/>
              <a:gd name="connsiteX20" fmla="*/ 8308660 w 8308660"/>
              <a:gd name="connsiteY20" fmla="*/ 3144595 h 4220933"/>
              <a:gd name="connsiteX21" fmla="*/ 8308660 w 8308660"/>
              <a:gd name="connsiteY21" fmla="*/ 3756630 h 4220933"/>
              <a:gd name="connsiteX22" fmla="*/ 8308660 w 8308660"/>
              <a:gd name="connsiteY22" fmla="*/ 4220933 h 4220933"/>
              <a:gd name="connsiteX23" fmla="*/ 7964444 w 8308660"/>
              <a:gd name="connsiteY23" fmla="*/ 4220933 h 4220933"/>
              <a:gd name="connsiteX24" fmla="*/ 7620228 w 8308660"/>
              <a:gd name="connsiteY24" fmla="*/ 4220933 h 4220933"/>
              <a:gd name="connsiteX25" fmla="*/ 7026752 w 8308660"/>
              <a:gd name="connsiteY25" fmla="*/ 4220933 h 4220933"/>
              <a:gd name="connsiteX26" fmla="*/ 6267104 w 8308660"/>
              <a:gd name="connsiteY26" fmla="*/ 4220933 h 4220933"/>
              <a:gd name="connsiteX27" fmla="*/ 5756714 w 8308660"/>
              <a:gd name="connsiteY27" fmla="*/ 4220933 h 4220933"/>
              <a:gd name="connsiteX28" fmla="*/ 5246325 w 8308660"/>
              <a:gd name="connsiteY28" fmla="*/ 4220933 h 4220933"/>
              <a:gd name="connsiteX29" fmla="*/ 4486676 w 8308660"/>
              <a:gd name="connsiteY29" fmla="*/ 4220933 h 4220933"/>
              <a:gd name="connsiteX30" fmla="*/ 3727027 w 8308660"/>
              <a:gd name="connsiteY30" fmla="*/ 4220933 h 4220933"/>
              <a:gd name="connsiteX31" fmla="*/ 3382812 w 8308660"/>
              <a:gd name="connsiteY31" fmla="*/ 4220933 h 4220933"/>
              <a:gd name="connsiteX32" fmla="*/ 2789336 w 8308660"/>
              <a:gd name="connsiteY32" fmla="*/ 4220933 h 4220933"/>
              <a:gd name="connsiteX33" fmla="*/ 2445120 w 8308660"/>
              <a:gd name="connsiteY33" fmla="*/ 4220933 h 4220933"/>
              <a:gd name="connsiteX34" fmla="*/ 2017817 w 8308660"/>
              <a:gd name="connsiteY34" fmla="*/ 4220933 h 4220933"/>
              <a:gd name="connsiteX35" fmla="*/ 1507428 w 8308660"/>
              <a:gd name="connsiteY35" fmla="*/ 4220933 h 4220933"/>
              <a:gd name="connsiteX36" fmla="*/ 1080126 w 8308660"/>
              <a:gd name="connsiteY36" fmla="*/ 4220933 h 4220933"/>
              <a:gd name="connsiteX37" fmla="*/ 569737 w 8308660"/>
              <a:gd name="connsiteY37" fmla="*/ 4220933 h 4220933"/>
              <a:gd name="connsiteX38" fmla="*/ 0 w 8308660"/>
              <a:gd name="connsiteY38" fmla="*/ 4220933 h 4220933"/>
              <a:gd name="connsiteX39" fmla="*/ 0 w 8308660"/>
              <a:gd name="connsiteY39" fmla="*/ 3777735 h 4220933"/>
              <a:gd name="connsiteX40" fmla="*/ 0 w 8308660"/>
              <a:gd name="connsiteY40" fmla="*/ 3165700 h 4220933"/>
              <a:gd name="connsiteX41" fmla="*/ 0 w 8308660"/>
              <a:gd name="connsiteY41" fmla="*/ 2722502 h 4220933"/>
              <a:gd name="connsiteX42" fmla="*/ 0 w 8308660"/>
              <a:gd name="connsiteY42" fmla="*/ 2110467 h 4220933"/>
              <a:gd name="connsiteX43" fmla="*/ 0 w 8308660"/>
              <a:gd name="connsiteY43" fmla="*/ 1498431 h 4220933"/>
              <a:gd name="connsiteX44" fmla="*/ 0 w 8308660"/>
              <a:gd name="connsiteY44" fmla="*/ 928605 h 4220933"/>
              <a:gd name="connsiteX45" fmla="*/ 0 w 8308660"/>
              <a:gd name="connsiteY45" fmla="*/ 0 h 4220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308660" h="4220933" fill="none" extrusionOk="0">
                <a:moveTo>
                  <a:pt x="0" y="0"/>
                </a:moveTo>
                <a:cubicBezTo>
                  <a:pt x="174993" y="-40323"/>
                  <a:pt x="398880" y="50417"/>
                  <a:pt x="593476" y="0"/>
                </a:cubicBezTo>
                <a:cubicBezTo>
                  <a:pt x="788072" y="-50417"/>
                  <a:pt x="878113" y="1012"/>
                  <a:pt x="1103865" y="0"/>
                </a:cubicBezTo>
                <a:cubicBezTo>
                  <a:pt x="1329617" y="-1012"/>
                  <a:pt x="1532415" y="83566"/>
                  <a:pt x="1863514" y="0"/>
                </a:cubicBezTo>
                <a:cubicBezTo>
                  <a:pt x="2194613" y="-83566"/>
                  <a:pt x="2308616" y="55219"/>
                  <a:pt x="2623163" y="0"/>
                </a:cubicBezTo>
                <a:cubicBezTo>
                  <a:pt x="2937710" y="-55219"/>
                  <a:pt x="3108984" y="75725"/>
                  <a:pt x="3382812" y="0"/>
                </a:cubicBezTo>
                <a:cubicBezTo>
                  <a:pt x="3656640" y="-75725"/>
                  <a:pt x="3673456" y="32585"/>
                  <a:pt x="3893201" y="0"/>
                </a:cubicBezTo>
                <a:cubicBezTo>
                  <a:pt x="4112946" y="-32585"/>
                  <a:pt x="4244599" y="41553"/>
                  <a:pt x="4569763" y="0"/>
                </a:cubicBezTo>
                <a:cubicBezTo>
                  <a:pt x="4894927" y="-41553"/>
                  <a:pt x="4905681" y="17134"/>
                  <a:pt x="4997066" y="0"/>
                </a:cubicBezTo>
                <a:cubicBezTo>
                  <a:pt x="5088451" y="-17134"/>
                  <a:pt x="5331976" y="32468"/>
                  <a:pt x="5590541" y="0"/>
                </a:cubicBezTo>
                <a:cubicBezTo>
                  <a:pt x="5849107" y="-32468"/>
                  <a:pt x="5932097" y="31640"/>
                  <a:pt x="6267104" y="0"/>
                </a:cubicBezTo>
                <a:cubicBezTo>
                  <a:pt x="6602111" y="-31640"/>
                  <a:pt x="6653194" y="12772"/>
                  <a:pt x="6943666" y="0"/>
                </a:cubicBezTo>
                <a:cubicBezTo>
                  <a:pt x="7234138" y="-12772"/>
                  <a:pt x="7178517" y="9634"/>
                  <a:pt x="7287882" y="0"/>
                </a:cubicBezTo>
                <a:cubicBezTo>
                  <a:pt x="7397247" y="-9634"/>
                  <a:pt x="8045288" y="90227"/>
                  <a:pt x="8308660" y="0"/>
                </a:cubicBezTo>
                <a:cubicBezTo>
                  <a:pt x="8340492" y="90514"/>
                  <a:pt x="8305723" y="212463"/>
                  <a:pt x="8308660" y="400989"/>
                </a:cubicBezTo>
                <a:cubicBezTo>
                  <a:pt x="8311597" y="589515"/>
                  <a:pt x="8298332" y="708545"/>
                  <a:pt x="8308660" y="801977"/>
                </a:cubicBezTo>
                <a:cubicBezTo>
                  <a:pt x="8318988" y="895409"/>
                  <a:pt x="8269327" y="1246029"/>
                  <a:pt x="8308660" y="1414013"/>
                </a:cubicBezTo>
                <a:cubicBezTo>
                  <a:pt x="8347993" y="1581997"/>
                  <a:pt x="8300885" y="1748225"/>
                  <a:pt x="8308660" y="1857211"/>
                </a:cubicBezTo>
                <a:cubicBezTo>
                  <a:pt x="8316435" y="1966197"/>
                  <a:pt x="8289314" y="2113799"/>
                  <a:pt x="8308660" y="2258199"/>
                </a:cubicBezTo>
                <a:cubicBezTo>
                  <a:pt x="8328006" y="2402599"/>
                  <a:pt x="8303366" y="2610445"/>
                  <a:pt x="8308660" y="2701397"/>
                </a:cubicBezTo>
                <a:cubicBezTo>
                  <a:pt x="8313954" y="2792349"/>
                  <a:pt x="8284826" y="2998152"/>
                  <a:pt x="8308660" y="3144595"/>
                </a:cubicBezTo>
                <a:cubicBezTo>
                  <a:pt x="8332494" y="3291038"/>
                  <a:pt x="8287725" y="3559114"/>
                  <a:pt x="8308660" y="3756630"/>
                </a:cubicBezTo>
                <a:cubicBezTo>
                  <a:pt x="8329595" y="3954146"/>
                  <a:pt x="8264061" y="4053804"/>
                  <a:pt x="8308660" y="4220933"/>
                </a:cubicBezTo>
                <a:cubicBezTo>
                  <a:pt x="8218776" y="4237471"/>
                  <a:pt x="8131778" y="4199524"/>
                  <a:pt x="7964444" y="4220933"/>
                </a:cubicBezTo>
                <a:cubicBezTo>
                  <a:pt x="7797110" y="4242342"/>
                  <a:pt x="7792011" y="4194500"/>
                  <a:pt x="7620228" y="4220933"/>
                </a:cubicBezTo>
                <a:cubicBezTo>
                  <a:pt x="7448445" y="4247366"/>
                  <a:pt x="7251905" y="4199875"/>
                  <a:pt x="7026752" y="4220933"/>
                </a:cubicBezTo>
                <a:cubicBezTo>
                  <a:pt x="6801599" y="4241991"/>
                  <a:pt x="6498082" y="4166922"/>
                  <a:pt x="6267104" y="4220933"/>
                </a:cubicBezTo>
                <a:cubicBezTo>
                  <a:pt x="6036126" y="4274944"/>
                  <a:pt x="5893149" y="4208045"/>
                  <a:pt x="5756714" y="4220933"/>
                </a:cubicBezTo>
                <a:cubicBezTo>
                  <a:pt x="5620279" y="4233821"/>
                  <a:pt x="5467325" y="4166331"/>
                  <a:pt x="5246325" y="4220933"/>
                </a:cubicBezTo>
                <a:cubicBezTo>
                  <a:pt x="5025325" y="4275535"/>
                  <a:pt x="4768225" y="4142719"/>
                  <a:pt x="4486676" y="4220933"/>
                </a:cubicBezTo>
                <a:cubicBezTo>
                  <a:pt x="4205127" y="4299147"/>
                  <a:pt x="4033388" y="4161754"/>
                  <a:pt x="3727027" y="4220933"/>
                </a:cubicBezTo>
                <a:cubicBezTo>
                  <a:pt x="3420666" y="4280112"/>
                  <a:pt x="3554313" y="4188343"/>
                  <a:pt x="3382812" y="4220933"/>
                </a:cubicBezTo>
                <a:cubicBezTo>
                  <a:pt x="3211312" y="4253523"/>
                  <a:pt x="3060616" y="4196855"/>
                  <a:pt x="2789336" y="4220933"/>
                </a:cubicBezTo>
                <a:cubicBezTo>
                  <a:pt x="2518056" y="4245011"/>
                  <a:pt x="2597166" y="4205024"/>
                  <a:pt x="2445120" y="4220933"/>
                </a:cubicBezTo>
                <a:cubicBezTo>
                  <a:pt x="2293074" y="4236842"/>
                  <a:pt x="2174228" y="4175850"/>
                  <a:pt x="2017817" y="4220933"/>
                </a:cubicBezTo>
                <a:cubicBezTo>
                  <a:pt x="1861406" y="4266016"/>
                  <a:pt x="1702981" y="4174762"/>
                  <a:pt x="1507428" y="4220933"/>
                </a:cubicBezTo>
                <a:cubicBezTo>
                  <a:pt x="1311875" y="4267104"/>
                  <a:pt x="1259543" y="4217810"/>
                  <a:pt x="1080126" y="4220933"/>
                </a:cubicBezTo>
                <a:cubicBezTo>
                  <a:pt x="900709" y="4224056"/>
                  <a:pt x="799291" y="4214025"/>
                  <a:pt x="569737" y="4220933"/>
                </a:cubicBezTo>
                <a:cubicBezTo>
                  <a:pt x="340183" y="4227841"/>
                  <a:pt x="255015" y="4173149"/>
                  <a:pt x="0" y="4220933"/>
                </a:cubicBezTo>
                <a:cubicBezTo>
                  <a:pt x="-49258" y="4045898"/>
                  <a:pt x="39365" y="3890512"/>
                  <a:pt x="0" y="3777735"/>
                </a:cubicBezTo>
                <a:cubicBezTo>
                  <a:pt x="-39365" y="3664958"/>
                  <a:pt x="55273" y="3395514"/>
                  <a:pt x="0" y="3165700"/>
                </a:cubicBezTo>
                <a:cubicBezTo>
                  <a:pt x="-55273" y="2935886"/>
                  <a:pt x="38118" y="2926812"/>
                  <a:pt x="0" y="2722502"/>
                </a:cubicBezTo>
                <a:cubicBezTo>
                  <a:pt x="-38118" y="2518192"/>
                  <a:pt x="71960" y="2275834"/>
                  <a:pt x="0" y="2110467"/>
                </a:cubicBezTo>
                <a:cubicBezTo>
                  <a:pt x="-71960" y="1945100"/>
                  <a:pt x="43593" y="1785857"/>
                  <a:pt x="0" y="1498431"/>
                </a:cubicBezTo>
                <a:cubicBezTo>
                  <a:pt x="-43593" y="1211005"/>
                  <a:pt x="56824" y="1066754"/>
                  <a:pt x="0" y="928605"/>
                </a:cubicBezTo>
                <a:cubicBezTo>
                  <a:pt x="-56824" y="790456"/>
                  <a:pt x="81671" y="453872"/>
                  <a:pt x="0" y="0"/>
                </a:cubicBezTo>
                <a:close/>
              </a:path>
              <a:path w="8308660" h="4220933" stroke="0" extrusionOk="0">
                <a:moveTo>
                  <a:pt x="0" y="0"/>
                </a:moveTo>
                <a:cubicBezTo>
                  <a:pt x="230973" y="-55433"/>
                  <a:pt x="536959" y="46930"/>
                  <a:pt x="676562" y="0"/>
                </a:cubicBezTo>
                <a:cubicBezTo>
                  <a:pt x="816165" y="-46930"/>
                  <a:pt x="1133242" y="2288"/>
                  <a:pt x="1353125" y="0"/>
                </a:cubicBezTo>
                <a:cubicBezTo>
                  <a:pt x="1573008" y="-2288"/>
                  <a:pt x="1624662" y="23640"/>
                  <a:pt x="1780427" y="0"/>
                </a:cubicBezTo>
                <a:cubicBezTo>
                  <a:pt x="1936192" y="-23640"/>
                  <a:pt x="2304401" y="28637"/>
                  <a:pt x="2456989" y="0"/>
                </a:cubicBezTo>
                <a:cubicBezTo>
                  <a:pt x="2609577" y="-28637"/>
                  <a:pt x="2726744" y="37384"/>
                  <a:pt x="2967379" y="0"/>
                </a:cubicBezTo>
                <a:cubicBezTo>
                  <a:pt x="3208014" y="-37384"/>
                  <a:pt x="3297948" y="43548"/>
                  <a:pt x="3394681" y="0"/>
                </a:cubicBezTo>
                <a:cubicBezTo>
                  <a:pt x="3491414" y="-43548"/>
                  <a:pt x="3610097" y="19063"/>
                  <a:pt x="3738897" y="0"/>
                </a:cubicBezTo>
                <a:cubicBezTo>
                  <a:pt x="3867697" y="-19063"/>
                  <a:pt x="3954190" y="38014"/>
                  <a:pt x="4166200" y="0"/>
                </a:cubicBezTo>
                <a:cubicBezTo>
                  <a:pt x="4378210" y="-38014"/>
                  <a:pt x="4433934" y="37706"/>
                  <a:pt x="4510415" y="0"/>
                </a:cubicBezTo>
                <a:cubicBezTo>
                  <a:pt x="4586897" y="-37706"/>
                  <a:pt x="4909320" y="53498"/>
                  <a:pt x="5270064" y="0"/>
                </a:cubicBezTo>
                <a:cubicBezTo>
                  <a:pt x="5630808" y="-53498"/>
                  <a:pt x="5710466" y="13108"/>
                  <a:pt x="5863540" y="0"/>
                </a:cubicBezTo>
                <a:cubicBezTo>
                  <a:pt x="6016614" y="-13108"/>
                  <a:pt x="6299035" y="89061"/>
                  <a:pt x="6623189" y="0"/>
                </a:cubicBezTo>
                <a:cubicBezTo>
                  <a:pt x="6947343" y="-89061"/>
                  <a:pt x="6993632" y="40360"/>
                  <a:pt x="7133578" y="0"/>
                </a:cubicBezTo>
                <a:cubicBezTo>
                  <a:pt x="7273524" y="-40360"/>
                  <a:pt x="7539851" y="3305"/>
                  <a:pt x="7727054" y="0"/>
                </a:cubicBezTo>
                <a:cubicBezTo>
                  <a:pt x="7914257" y="-3305"/>
                  <a:pt x="8175228" y="37404"/>
                  <a:pt x="8308660" y="0"/>
                </a:cubicBezTo>
                <a:cubicBezTo>
                  <a:pt x="8354942" y="139241"/>
                  <a:pt x="8306632" y="320416"/>
                  <a:pt x="8308660" y="527617"/>
                </a:cubicBezTo>
                <a:cubicBezTo>
                  <a:pt x="8310688" y="734818"/>
                  <a:pt x="8264319" y="853335"/>
                  <a:pt x="8308660" y="1013024"/>
                </a:cubicBezTo>
                <a:cubicBezTo>
                  <a:pt x="8353001" y="1172713"/>
                  <a:pt x="8290612" y="1315465"/>
                  <a:pt x="8308660" y="1456222"/>
                </a:cubicBezTo>
                <a:cubicBezTo>
                  <a:pt x="8326708" y="1596979"/>
                  <a:pt x="8285797" y="1827359"/>
                  <a:pt x="8308660" y="1941629"/>
                </a:cubicBezTo>
                <a:cubicBezTo>
                  <a:pt x="8331523" y="2055899"/>
                  <a:pt x="8261180" y="2173440"/>
                  <a:pt x="8308660" y="2384827"/>
                </a:cubicBezTo>
                <a:cubicBezTo>
                  <a:pt x="8356140" y="2596214"/>
                  <a:pt x="8298079" y="2673068"/>
                  <a:pt x="8308660" y="2870234"/>
                </a:cubicBezTo>
                <a:cubicBezTo>
                  <a:pt x="8319241" y="3067400"/>
                  <a:pt x="8276770" y="3170973"/>
                  <a:pt x="8308660" y="3313432"/>
                </a:cubicBezTo>
                <a:cubicBezTo>
                  <a:pt x="8340550" y="3455891"/>
                  <a:pt x="8293266" y="3944980"/>
                  <a:pt x="8308660" y="4220933"/>
                </a:cubicBezTo>
                <a:cubicBezTo>
                  <a:pt x="8162740" y="4277075"/>
                  <a:pt x="7901346" y="4195199"/>
                  <a:pt x="7798271" y="4220933"/>
                </a:cubicBezTo>
                <a:cubicBezTo>
                  <a:pt x="7695196" y="4246667"/>
                  <a:pt x="7357492" y="4164157"/>
                  <a:pt x="7038622" y="4220933"/>
                </a:cubicBezTo>
                <a:cubicBezTo>
                  <a:pt x="6719752" y="4277709"/>
                  <a:pt x="6663302" y="4190611"/>
                  <a:pt x="6528233" y="4220933"/>
                </a:cubicBezTo>
                <a:cubicBezTo>
                  <a:pt x="6393164" y="4251255"/>
                  <a:pt x="6103539" y="4203712"/>
                  <a:pt x="5934757" y="4220933"/>
                </a:cubicBezTo>
                <a:cubicBezTo>
                  <a:pt x="5765975" y="4238154"/>
                  <a:pt x="5643364" y="4193463"/>
                  <a:pt x="5507455" y="4220933"/>
                </a:cubicBezTo>
                <a:cubicBezTo>
                  <a:pt x="5371546" y="4248403"/>
                  <a:pt x="5283741" y="4183408"/>
                  <a:pt x="5163239" y="4220933"/>
                </a:cubicBezTo>
                <a:cubicBezTo>
                  <a:pt x="5042737" y="4258458"/>
                  <a:pt x="4793726" y="4162717"/>
                  <a:pt x="4569763" y="4220933"/>
                </a:cubicBezTo>
                <a:cubicBezTo>
                  <a:pt x="4345800" y="4279149"/>
                  <a:pt x="4107065" y="4152984"/>
                  <a:pt x="3810114" y="4220933"/>
                </a:cubicBezTo>
                <a:cubicBezTo>
                  <a:pt x="3513163" y="4288882"/>
                  <a:pt x="3367537" y="4180048"/>
                  <a:pt x="3133552" y="4220933"/>
                </a:cubicBezTo>
                <a:cubicBezTo>
                  <a:pt x="2899567" y="4261818"/>
                  <a:pt x="2796501" y="4179416"/>
                  <a:pt x="2706249" y="4220933"/>
                </a:cubicBezTo>
                <a:cubicBezTo>
                  <a:pt x="2615997" y="4262450"/>
                  <a:pt x="2263355" y="4157478"/>
                  <a:pt x="1946600" y="4220933"/>
                </a:cubicBezTo>
                <a:cubicBezTo>
                  <a:pt x="1629845" y="4284388"/>
                  <a:pt x="1626131" y="4201076"/>
                  <a:pt x="1436211" y="4220933"/>
                </a:cubicBezTo>
                <a:cubicBezTo>
                  <a:pt x="1246291" y="4240790"/>
                  <a:pt x="1177943" y="4170208"/>
                  <a:pt x="925822" y="4220933"/>
                </a:cubicBezTo>
                <a:cubicBezTo>
                  <a:pt x="673701" y="4271658"/>
                  <a:pt x="375197" y="4194180"/>
                  <a:pt x="0" y="4220933"/>
                </a:cubicBezTo>
                <a:cubicBezTo>
                  <a:pt x="-46630" y="4079339"/>
                  <a:pt x="15865" y="3995542"/>
                  <a:pt x="0" y="3819944"/>
                </a:cubicBezTo>
                <a:cubicBezTo>
                  <a:pt x="-15865" y="3644346"/>
                  <a:pt x="1304" y="3573928"/>
                  <a:pt x="0" y="3418956"/>
                </a:cubicBezTo>
                <a:cubicBezTo>
                  <a:pt x="-1304" y="3263984"/>
                  <a:pt x="16018" y="3135882"/>
                  <a:pt x="0" y="2933548"/>
                </a:cubicBezTo>
                <a:cubicBezTo>
                  <a:pt x="-16018" y="2731214"/>
                  <a:pt x="8586" y="2595965"/>
                  <a:pt x="0" y="2448141"/>
                </a:cubicBezTo>
                <a:cubicBezTo>
                  <a:pt x="-8586" y="2300317"/>
                  <a:pt x="24197" y="2035802"/>
                  <a:pt x="0" y="1878315"/>
                </a:cubicBezTo>
                <a:cubicBezTo>
                  <a:pt x="-24197" y="1720828"/>
                  <a:pt x="21825" y="1572211"/>
                  <a:pt x="0" y="1392908"/>
                </a:cubicBezTo>
                <a:cubicBezTo>
                  <a:pt x="-21825" y="1213605"/>
                  <a:pt x="22121" y="941076"/>
                  <a:pt x="0" y="780873"/>
                </a:cubicBezTo>
                <a:cubicBezTo>
                  <a:pt x="-22121" y="620671"/>
                  <a:pt x="41332" y="302009"/>
                  <a:pt x="0" y="0"/>
                </a:cubicBezTo>
                <a:close/>
              </a:path>
            </a:pathLst>
          </a:custGeom>
          <a:ln>
            <a:solidFill>
              <a:schemeClr val="tx1"/>
            </a:solidFill>
            <a:extLst>
              <a:ext uri="{C807C97D-BFC1-408E-A445-0C87EB9F89A2}">
                <ask:lineSketchStyleProps xmlns:ask="http://schemas.microsoft.com/office/drawing/2018/sketchyshapes" xmlns="" sd="666722357">
                  <a:prstGeom prst="rect">
                    <a:avLst/>
                  </a:prstGeom>
                  <ask:type>
                    <ask:lineSketchScribble/>
                  </ask:type>
                </ask:lineSketchStyleProps>
              </a:ext>
            </a:extLst>
          </a:ln>
        </p:spPr>
      </p:pic>
    </p:spTree>
    <p:extLst>
      <p:ext uri="{BB962C8B-B14F-4D97-AF65-F5344CB8AC3E}">
        <p14:creationId xmlns:p14="http://schemas.microsoft.com/office/powerpoint/2010/main" val="35077410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32D4F-C62F-EDE6-4C52-3980B58F87FF}"/>
              </a:ext>
            </a:extLst>
          </p:cNvPr>
          <p:cNvSpPr>
            <a:spLocks noGrp="1"/>
          </p:cNvSpPr>
          <p:nvPr>
            <p:ph type="title"/>
          </p:nvPr>
        </p:nvSpPr>
        <p:spPr>
          <a:xfrm>
            <a:off x="150876" y="297512"/>
            <a:ext cx="8313603" cy="580332"/>
          </a:xfrm>
        </p:spPr>
        <p:txBody>
          <a:bodyPr>
            <a:normAutofit fontScale="90000"/>
          </a:bodyPr>
          <a:lstStyle/>
          <a:p>
            <a:pPr algn="l"/>
            <a:r>
              <a:rPr lang="en-GB" dirty="0"/>
              <a:t>Using the practice questions</a:t>
            </a:r>
          </a:p>
        </p:txBody>
      </p:sp>
      <p:sp>
        <p:nvSpPr>
          <p:cNvPr id="3" name="Text Placeholder 2">
            <a:extLst>
              <a:ext uri="{FF2B5EF4-FFF2-40B4-BE49-F238E27FC236}">
                <a16:creationId xmlns:a16="http://schemas.microsoft.com/office/drawing/2014/main" id="{6EB04780-2439-0237-5B54-4D6BB8A9E179}"/>
              </a:ext>
            </a:extLst>
          </p:cNvPr>
          <p:cNvSpPr>
            <a:spLocks noGrp="1"/>
          </p:cNvSpPr>
          <p:nvPr>
            <p:ph type="body" sz="quarter" idx="14"/>
          </p:nvPr>
        </p:nvSpPr>
        <p:spPr>
          <a:xfrm>
            <a:off x="150876" y="2180354"/>
            <a:ext cx="8754999" cy="448203"/>
          </a:xfrm>
        </p:spPr>
        <p:txBody>
          <a:bodyPr>
            <a:normAutofit/>
          </a:bodyPr>
          <a:lstStyle/>
          <a:p>
            <a:endParaRPr lang="en-GB" dirty="0"/>
          </a:p>
        </p:txBody>
      </p:sp>
      <p:sp>
        <p:nvSpPr>
          <p:cNvPr id="8" name="Date Placeholder 7">
            <a:extLst>
              <a:ext uri="{FF2B5EF4-FFF2-40B4-BE49-F238E27FC236}">
                <a16:creationId xmlns:a16="http://schemas.microsoft.com/office/drawing/2014/main" id="{AD943D44-FA85-7127-8518-D58B978ACE5E}"/>
              </a:ext>
            </a:extLst>
          </p:cNvPr>
          <p:cNvSpPr>
            <a:spLocks noGrp="1"/>
          </p:cNvSpPr>
          <p:nvPr>
            <p:ph type="dt" sz="half" idx="10"/>
          </p:nvPr>
        </p:nvSpPr>
        <p:spPr/>
        <p:txBody>
          <a:bodyPr/>
          <a:lstStyle/>
          <a:p>
            <a:pPr rtl="0">
              <a:defRPr/>
            </a:pPr>
            <a:r>
              <a:rPr lang="en-GB" noProof="0">
                <a:solidFill>
                  <a:prstClr val="black"/>
                </a:solidFill>
              </a:rPr>
              <a:t>20XX</a:t>
            </a:r>
          </a:p>
        </p:txBody>
      </p:sp>
      <p:sp>
        <p:nvSpPr>
          <p:cNvPr id="9" name="Slide Number Placeholder 8">
            <a:extLst>
              <a:ext uri="{FF2B5EF4-FFF2-40B4-BE49-F238E27FC236}">
                <a16:creationId xmlns:a16="http://schemas.microsoft.com/office/drawing/2014/main" id="{C2C10D64-770F-B655-F621-65F5828B696F}"/>
              </a:ext>
            </a:extLst>
          </p:cNvPr>
          <p:cNvSpPr>
            <a:spLocks noGrp="1"/>
          </p:cNvSpPr>
          <p:nvPr>
            <p:ph type="sldNum" sz="quarter" idx="12"/>
          </p:nvPr>
        </p:nvSpPr>
        <p:spPr/>
        <p:txBody>
          <a:bodyPr/>
          <a:lstStyle/>
          <a:p>
            <a:pPr defTabSz="685800">
              <a:defRPr/>
            </a:pPr>
            <a:fld id="{06B786C7-B8F9-4072-AAAA-17258464D730}" type="slidenum">
              <a:rPr lang="en-GB" sz="788">
                <a:solidFill>
                  <a:prstClr val="black"/>
                </a:solidFill>
                <a:latin typeface="Avenir Next LT Pro"/>
              </a:rPr>
              <a:pPr defTabSz="685800">
                <a:defRPr/>
              </a:pPr>
              <a:t>27</a:t>
            </a:fld>
            <a:endParaRPr lang="en-GB" sz="788">
              <a:solidFill>
                <a:prstClr val="black"/>
              </a:solidFill>
              <a:latin typeface="Avenir Next LT Pro"/>
            </a:endParaRPr>
          </a:p>
        </p:txBody>
      </p:sp>
      <p:pic>
        <p:nvPicPr>
          <p:cNvPr id="5" name="Picture 4" descr="A close-up of a text&#10;&#10;Description automatically generated">
            <a:extLst>
              <a:ext uri="{FF2B5EF4-FFF2-40B4-BE49-F238E27FC236}">
                <a16:creationId xmlns:a16="http://schemas.microsoft.com/office/drawing/2014/main" id="{5E7353F4-FDAB-12CA-CAAA-D2BE7C2A4C84}"/>
              </a:ext>
            </a:extLst>
          </p:cNvPr>
          <p:cNvPicPr>
            <a:picLocks noChangeAspect="1"/>
          </p:cNvPicPr>
          <p:nvPr/>
        </p:nvPicPr>
        <p:blipFill>
          <a:blip r:embed="rId2"/>
          <a:stretch>
            <a:fillRect/>
          </a:stretch>
        </p:blipFill>
        <p:spPr>
          <a:xfrm>
            <a:off x="115805" y="1860209"/>
            <a:ext cx="6422591" cy="2331045"/>
          </a:xfrm>
          <a:custGeom>
            <a:avLst/>
            <a:gdLst>
              <a:gd name="connsiteX0" fmla="*/ 0 w 6422591"/>
              <a:gd name="connsiteY0" fmla="*/ 0 h 2331045"/>
              <a:gd name="connsiteX1" fmla="*/ 391194 w 6422591"/>
              <a:gd name="connsiteY1" fmla="*/ 0 h 2331045"/>
              <a:gd name="connsiteX2" fmla="*/ 846614 w 6422591"/>
              <a:gd name="connsiteY2" fmla="*/ 0 h 2331045"/>
              <a:gd name="connsiteX3" fmla="*/ 1366260 w 6422591"/>
              <a:gd name="connsiteY3" fmla="*/ 0 h 2331045"/>
              <a:gd name="connsiteX4" fmla="*/ 2014358 w 6422591"/>
              <a:gd name="connsiteY4" fmla="*/ 0 h 2331045"/>
              <a:gd name="connsiteX5" fmla="*/ 2598230 w 6422591"/>
              <a:gd name="connsiteY5" fmla="*/ 0 h 2331045"/>
              <a:gd name="connsiteX6" fmla="*/ 3053650 w 6422591"/>
              <a:gd name="connsiteY6" fmla="*/ 0 h 2331045"/>
              <a:gd name="connsiteX7" fmla="*/ 3637522 w 6422591"/>
              <a:gd name="connsiteY7" fmla="*/ 0 h 2331045"/>
              <a:gd name="connsiteX8" fmla="*/ 4028716 w 6422591"/>
              <a:gd name="connsiteY8" fmla="*/ 0 h 2331045"/>
              <a:gd name="connsiteX9" fmla="*/ 4484136 w 6422591"/>
              <a:gd name="connsiteY9" fmla="*/ 0 h 2331045"/>
              <a:gd name="connsiteX10" fmla="*/ 5068008 w 6422591"/>
              <a:gd name="connsiteY10" fmla="*/ 0 h 2331045"/>
              <a:gd name="connsiteX11" fmla="*/ 5523428 w 6422591"/>
              <a:gd name="connsiteY11" fmla="*/ 0 h 2331045"/>
              <a:gd name="connsiteX12" fmla="*/ 6422591 w 6422591"/>
              <a:gd name="connsiteY12" fmla="*/ 0 h 2331045"/>
              <a:gd name="connsiteX13" fmla="*/ 6422591 w 6422591"/>
              <a:gd name="connsiteY13" fmla="*/ 606072 h 2331045"/>
              <a:gd name="connsiteX14" fmla="*/ 6422591 w 6422591"/>
              <a:gd name="connsiteY14" fmla="*/ 1165523 h 2331045"/>
              <a:gd name="connsiteX15" fmla="*/ 6422591 w 6422591"/>
              <a:gd name="connsiteY15" fmla="*/ 1678352 h 2331045"/>
              <a:gd name="connsiteX16" fmla="*/ 6422591 w 6422591"/>
              <a:gd name="connsiteY16" fmla="*/ 2331045 h 2331045"/>
              <a:gd name="connsiteX17" fmla="*/ 6031397 w 6422591"/>
              <a:gd name="connsiteY17" fmla="*/ 2331045 h 2331045"/>
              <a:gd name="connsiteX18" fmla="*/ 5319073 w 6422591"/>
              <a:gd name="connsiteY18" fmla="*/ 2331045 h 2331045"/>
              <a:gd name="connsiteX19" fmla="*/ 4863653 w 6422591"/>
              <a:gd name="connsiteY19" fmla="*/ 2331045 h 2331045"/>
              <a:gd name="connsiteX20" fmla="*/ 4215555 w 6422591"/>
              <a:gd name="connsiteY20" fmla="*/ 2331045 h 2331045"/>
              <a:gd name="connsiteX21" fmla="*/ 3824361 w 6422591"/>
              <a:gd name="connsiteY21" fmla="*/ 2331045 h 2331045"/>
              <a:gd name="connsiteX22" fmla="*/ 3240489 w 6422591"/>
              <a:gd name="connsiteY22" fmla="*/ 2331045 h 2331045"/>
              <a:gd name="connsiteX23" fmla="*/ 2528165 w 6422591"/>
              <a:gd name="connsiteY23" fmla="*/ 2331045 h 2331045"/>
              <a:gd name="connsiteX24" fmla="*/ 2136971 w 6422591"/>
              <a:gd name="connsiteY24" fmla="*/ 2331045 h 2331045"/>
              <a:gd name="connsiteX25" fmla="*/ 1424647 w 6422591"/>
              <a:gd name="connsiteY25" fmla="*/ 2331045 h 2331045"/>
              <a:gd name="connsiteX26" fmla="*/ 1033453 w 6422591"/>
              <a:gd name="connsiteY26" fmla="*/ 2331045 h 2331045"/>
              <a:gd name="connsiteX27" fmla="*/ 0 w 6422591"/>
              <a:gd name="connsiteY27" fmla="*/ 2331045 h 2331045"/>
              <a:gd name="connsiteX28" fmla="*/ 0 w 6422591"/>
              <a:gd name="connsiteY28" fmla="*/ 1748284 h 2331045"/>
              <a:gd name="connsiteX29" fmla="*/ 0 w 6422591"/>
              <a:gd name="connsiteY29" fmla="*/ 1118902 h 2331045"/>
              <a:gd name="connsiteX30" fmla="*/ 0 w 6422591"/>
              <a:gd name="connsiteY30" fmla="*/ 606072 h 2331045"/>
              <a:gd name="connsiteX31" fmla="*/ 0 w 6422591"/>
              <a:gd name="connsiteY31" fmla="*/ 0 h 2331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422591" h="2331045" fill="none" extrusionOk="0">
                <a:moveTo>
                  <a:pt x="0" y="0"/>
                </a:moveTo>
                <a:cubicBezTo>
                  <a:pt x="85112" y="-33370"/>
                  <a:pt x="255799" y="1940"/>
                  <a:pt x="391194" y="0"/>
                </a:cubicBezTo>
                <a:cubicBezTo>
                  <a:pt x="526589" y="-1940"/>
                  <a:pt x="705731" y="8020"/>
                  <a:pt x="846614" y="0"/>
                </a:cubicBezTo>
                <a:cubicBezTo>
                  <a:pt x="987497" y="-8020"/>
                  <a:pt x="1235008" y="47532"/>
                  <a:pt x="1366260" y="0"/>
                </a:cubicBezTo>
                <a:cubicBezTo>
                  <a:pt x="1497512" y="-47532"/>
                  <a:pt x="1702801" y="55817"/>
                  <a:pt x="2014358" y="0"/>
                </a:cubicBezTo>
                <a:cubicBezTo>
                  <a:pt x="2325915" y="-55817"/>
                  <a:pt x="2403187" y="38802"/>
                  <a:pt x="2598230" y="0"/>
                </a:cubicBezTo>
                <a:cubicBezTo>
                  <a:pt x="2793273" y="-38802"/>
                  <a:pt x="2907998" y="12791"/>
                  <a:pt x="3053650" y="0"/>
                </a:cubicBezTo>
                <a:cubicBezTo>
                  <a:pt x="3199302" y="-12791"/>
                  <a:pt x="3514435" y="26962"/>
                  <a:pt x="3637522" y="0"/>
                </a:cubicBezTo>
                <a:cubicBezTo>
                  <a:pt x="3760609" y="-26962"/>
                  <a:pt x="3941291" y="2103"/>
                  <a:pt x="4028716" y="0"/>
                </a:cubicBezTo>
                <a:cubicBezTo>
                  <a:pt x="4116141" y="-2103"/>
                  <a:pt x="4264107" y="27469"/>
                  <a:pt x="4484136" y="0"/>
                </a:cubicBezTo>
                <a:cubicBezTo>
                  <a:pt x="4704165" y="-27469"/>
                  <a:pt x="4796845" y="43562"/>
                  <a:pt x="5068008" y="0"/>
                </a:cubicBezTo>
                <a:cubicBezTo>
                  <a:pt x="5339171" y="-43562"/>
                  <a:pt x="5408680" y="15391"/>
                  <a:pt x="5523428" y="0"/>
                </a:cubicBezTo>
                <a:cubicBezTo>
                  <a:pt x="5638176" y="-15391"/>
                  <a:pt x="6078108" y="103042"/>
                  <a:pt x="6422591" y="0"/>
                </a:cubicBezTo>
                <a:cubicBezTo>
                  <a:pt x="6453786" y="139194"/>
                  <a:pt x="6404889" y="474783"/>
                  <a:pt x="6422591" y="606072"/>
                </a:cubicBezTo>
                <a:cubicBezTo>
                  <a:pt x="6440293" y="737361"/>
                  <a:pt x="6418965" y="1024664"/>
                  <a:pt x="6422591" y="1165523"/>
                </a:cubicBezTo>
                <a:cubicBezTo>
                  <a:pt x="6426217" y="1306382"/>
                  <a:pt x="6363412" y="1485901"/>
                  <a:pt x="6422591" y="1678352"/>
                </a:cubicBezTo>
                <a:cubicBezTo>
                  <a:pt x="6481770" y="1870803"/>
                  <a:pt x="6362178" y="2190815"/>
                  <a:pt x="6422591" y="2331045"/>
                </a:cubicBezTo>
                <a:cubicBezTo>
                  <a:pt x="6319775" y="2343131"/>
                  <a:pt x="6199389" y="2320200"/>
                  <a:pt x="6031397" y="2331045"/>
                </a:cubicBezTo>
                <a:cubicBezTo>
                  <a:pt x="5863405" y="2341890"/>
                  <a:pt x="5643737" y="2312816"/>
                  <a:pt x="5319073" y="2331045"/>
                </a:cubicBezTo>
                <a:cubicBezTo>
                  <a:pt x="4994409" y="2349274"/>
                  <a:pt x="4971464" y="2301140"/>
                  <a:pt x="4863653" y="2331045"/>
                </a:cubicBezTo>
                <a:cubicBezTo>
                  <a:pt x="4755842" y="2360950"/>
                  <a:pt x="4509001" y="2288801"/>
                  <a:pt x="4215555" y="2331045"/>
                </a:cubicBezTo>
                <a:cubicBezTo>
                  <a:pt x="3922109" y="2373289"/>
                  <a:pt x="4000468" y="2323245"/>
                  <a:pt x="3824361" y="2331045"/>
                </a:cubicBezTo>
                <a:cubicBezTo>
                  <a:pt x="3648254" y="2338845"/>
                  <a:pt x="3496501" y="2294924"/>
                  <a:pt x="3240489" y="2331045"/>
                </a:cubicBezTo>
                <a:cubicBezTo>
                  <a:pt x="2984477" y="2367166"/>
                  <a:pt x="2672679" y="2315240"/>
                  <a:pt x="2528165" y="2331045"/>
                </a:cubicBezTo>
                <a:cubicBezTo>
                  <a:pt x="2383651" y="2346850"/>
                  <a:pt x="2243843" y="2295754"/>
                  <a:pt x="2136971" y="2331045"/>
                </a:cubicBezTo>
                <a:cubicBezTo>
                  <a:pt x="2030099" y="2366336"/>
                  <a:pt x="1686552" y="2330080"/>
                  <a:pt x="1424647" y="2331045"/>
                </a:cubicBezTo>
                <a:cubicBezTo>
                  <a:pt x="1162742" y="2332010"/>
                  <a:pt x="1207777" y="2296914"/>
                  <a:pt x="1033453" y="2331045"/>
                </a:cubicBezTo>
                <a:cubicBezTo>
                  <a:pt x="859129" y="2365176"/>
                  <a:pt x="500415" y="2220556"/>
                  <a:pt x="0" y="2331045"/>
                </a:cubicBezTo>
                <a:cubicBezTo>
                  <a:pt x="-39613" y="2130813"/>
                  <a:pt x="57814" y="1913630"/>
                  <a:pt x="0" y="1748284"/>
                </a:cubicBezTo>
                <a:cubicBezTo>
                  <a:pt x="-57814" y="1582938"/>
                  <a:pt x="74847" y="1248522"/>
                  <a:pt x="0" y="1118902"/>
                </a:cubicBezTo>
                <a:cubicBezTo>
                  <a:pt x="-74847" y="989282"/>
                  <a:pt x="23604" y="804502"/>
                  <a:pt x="0" y="606072"/>
                </a:cubicBezTo>
                <a:cubicBezTo>
                  <a:pt x="-23604" y="407642"/>
                  <a:pt x="9652" y="165174"/>
                  <a:pt x="0" y="0"/>
                </a:cubicBezTo>
                <a:close/>
              </a:path>
              <a:path w="6422591" h="2331045" stroke="0" extrusionOk="0">
                <a:moveTo>
                  <a:pt x="0" y="0"/>
                </a:moveTo>
                <a:cubicBezTo>
                  <a:pt x="145513" y="-2706"/>
                  <a:pt x="298495" y="6999"/>
                  <a:pt x="391194" y="0"/>
                </a:cubicBezTo>
                <a:cubicBezTo>
                  <a:pt x="483893" y="-6999"/>
                  <a:pt x="803832" y="38316"/>
                  <a:pt x="910840" y="0"/>
                </a:cubicBezTo>
                <a:cubicBezTo>
                  <a:pt x="1017848" y="-38316"/>
                  <a:pt x="1370498" y="44835"/>
                  <a:pt x="1558938" y="0"/>
                </a:cubicBezTo>
                <a:cubicBezTo>
                  <a:pt x="1747378" y="-44835"/>
                  <a:pt x="1883507" y="13373"/>
                  <a:pt x="2078584" y="0"/>
                </a:cubicBezTo>
                <a:cubicBezTo>
                  <a:pt x="2273661" y="-13373"/>
                  <a:pt x="2468488" y="71943"/>
                  <a:pt x="2726682" y="0"/>
                </a:cubicBezTo>
                <a:cubicBezTo>
                  <a:pt x="2984876" y="-71943"/>
                  <a:pt x="3122082" y="15601"/>
                  <a:pt x="3439006" y="0"/>
                </a:cubicBezTo>
                <a:cubicBezTo>
                  <a:pt x="3755930" y="-15601"/>
                  <a:pt x="3911948" y="22977"/>
                  <a:pt x="4087103" y="0"/>
                </a:cubicBezTo>
                <a:cubicBezTo>
                  <a:pt x="4262258" y="-22977"/>
                  <a:pt x="4500344" y="22126"/>
                  <a:pt x="4606749" y="0"/>
                </a:cubicBezTo>
                <a:cubicBezTo>
                  <a:pt x="4713154" y="-22126"/>
                  <a:pt x="4935314" y="33726"/>
                  <a:pt x="5190621" y="0"/>
                </a:cubicBezTo>
                <a:cubicBezTo>
                  <a:pt x="5445928" y="-33726"/>
                  <a:pt x="5528921" y="65263"/>
                  <a:pt x="5774493" y="0"/>
                </a:cubicBezTo>
                <a:cubicBezTo>
                  <a:pt x="6020065" y="-65263"/>
                  <a:pt x="6129844" y="74699"/>
                  <a:pt x="6422591" y="0"/>
                </a:cubicBezTo>
                <a:cubicBezTo>
                  <a:pt x="6422857" y="182135"/>
                  <a:pt x="6380329" y="296149"/>
                  <a:pt x="6422591" y="512830"/>
                </a:cubicBezTo>
                <a:cubicBezTo>
                  <a:pt x="6464853" y="729511"/>
                  <a:pt x="6396780" y="917679"/>
                  <a:pt x="6422591" y="1095591"/>
                </a:cubicBezTo>
                <a:cubicBezTo>
                  <a:pt x="6448402" y="1273503"/>
                  <a:pt x="6384214" y="1400366"/>
                  <a:pt x="6422591" y="1678352"/>
                </a:cubicBezTo>
                <a:cubicBezTo>
                  <a:pt x="6460968" y="1956338"/>
                  <a:pt x="6360374" y="2088637"/>
                  <a:pt x="6422591" y="2331045"/>
                </a:cubicBezTo>
                <a:cubicBezTo>
                  <a:pt x="6288886" y="2369583"/>
                  <a:pt x="6020116" y="2284906"/>
                  <a:pt x="5902945" y="2331045"/>
                </a:cubicBezTo>
                <a:cubicBezTo>
                  <a:pt x="5785774" y="2377184"/>
                  <a:pt x="5704359" y="2314944"/>
                  <a:pt x="5511751" y="2331045"/>
                </a:cubicBezTo>
                <a:cubicBezTo>
                  <a:pt x="5319143" y="2347146"/>
                  <a:pt x="5042078" y="2261924"/>
                  <a:pt x="4863653" y="2331045"/>
                </a:cubicBezTo>
                <a:cubicBezTo>
                  <a:pt x="4685228" y="2400166"/>
                  <a:pt x="4579299" y="2314524"/>
                  <a:pt x="4472459" y="2331045"/>
                </a:cubicBezTo>
                <a:cubicBezTo>
                  <a:pt x="4365619" y="2347566"/>
                  <a:pt x="4111275" y="2302614"/>
                  <a:pt x="3824361" y="2331045"/>
                </a:cubicBezTo>
                <a:cubicBezTo>
                  <a:pt x="3537447" y="2359476"/>
                  <a:pt x="3460907" y="2311476"/>
                  <a:pt x="3368941" y="2331045"/>
                </a:cubicBezTo>
                <a:cubicBezTo>
                  <a:pt x="3276975" y="2350614"/>
                  <a:pt x="2919212" y="2299780"/>
                  <a:pt x="2720843" y="2331045"/>
                </a:cubicBezTo>
                <a:cubicBezTo>
                  <a:pt x="2522474" y="2362310"/>
                  <a:pt x="2442155" y="2322334"/>
                  <a:pt x="2329649" y="2331045"/>
                </a:cubicBezTo>
                <a:cubicBezTo>
                  <a:pt x="2217143" y="2339756"/>
                  <a:pt x="2029980" y="2277633"/>
                  <a:pt x="1874229" y="2331045"/>
                </a:cubicBezTo>
                <a:cubicBezTo>
                  <a:pt x="1718478" y="2384457"/>
                  <a:pt x="1502700" y="2290254"/>
                  <a:pt x="1226131" y="2331045"/>
                </a:cubicBezTo>
                <a:cubicBezTo>
                  <a:pt x="949562" y="2371836"/>
                  <a:pt x="846584" y="2326179"/>
                  <a:pt x="706485" y="2331045"/>
                </a:cubicBezTo>
                <a:cubicBezTo>
                  <a:pt x="566386" y="2335911"/>
                  <a:pt x="282092" y="2285683"/>
                  <a:pt x="0" y="2331045"/>
                </a:cubicBezTo>
                <a:cubicBezTo>
                  <a:pt x="-12733" y="2122192"/>
                  <a:pt x="10896" y="1946911"/>
                  <a:pt x="0" y="1771594"/>
                </a:cubicBezTo>
                <a:cubicBezTo>
                  <a:pt x="-10896" y="1596277"/>
                  <a:pt x="75406" y="1275910"/>
                  <a:pt x="0" y="1142212"/>
                </a:cubicBezTo>
                <a:cubicBezTo>
                  <a:pt x="-75406" y="1008514"/>
                  <a:pt x="5773" y="797364"/>
                  <a:pt x="0" y="606072"/>
                </a:cubicBezTo>
                <a:cubicBezTo>
                  <a:pt x="-5773" y="414780"/>
                  <a:pt x="3991" y="157218"/>
                  <a:pt x="0" y="0"/>
                </a:cubicBezTo>
                <a:close/>
              </a:path>
            </a:pathLst>
          </a:custGeom>
          <a:ln>
            <a:solidFill>
              <a:schemeClr val="tx1">
                <a:lumMod val="50000"/>
                <a:lumOff val="50000"/>
              </a:schemeClr>
            </a:solidFill>
            <a:extLst>
              <a:ext uri="{C807C97D-BFC1-408E-A445-0C87EB9F89A2}">
                <ask:lineSketchStyleProps xmlns:ask="http://schemas.microsoft.com/office/drawing/2018/sketchyshapes" xmlns="" sd="2472688502">
                  <a:prstGeom prst="rect">
                    <a:avLst/>
                  </a:prstGeom>
                  <ask:type>
                    <ask:lineSketchScribble/>
                  </ask:type>
                </ask:lineSketchStyleProps>
              </a:ext>
            </a:extLst>
          </a:ln>
        </p:spPr>
      </p:pic>
      <p:pic>
        <p:nvPicPr>
          <p:cNvPr id="6" name="Picture 5" descr="A person and person in front of a city&#10;&#10;Description automatically generated">
            <a:extLst>
              <a:ext uri="{FF2B5EF4-FFF2-40B4-BE49-F238E27FC236}">
                <a16:creationId xmlns:a16="http://schemas.microsoft.com/office/drawing/2014/main" id="{9E52AB4F-F8A0-BC75-378A-AA4772B28ADE}"/>
              </a:ext>
            </a:extLst>
          </p:cNvPr>
          <p:cNvPicPr>
            <a:picLocks noChangeAspect="1"/>
          </p:cNvPicPr>
          <p:nvPr/>
        </p:nvPicPr>
        <p:blipFill>
          <a:blip r:embed="rId3"/>
          <a:stretch>
            <a:fillRect/>
          </a:stretch>
        </p:blipFill>
        <p:spPr>
          <a:xfrm>
            <a:off x="6607514" y="999172"/>
            <a:ext cx="2420681" cy="3566606"/>
          </a:xfrm>
          <a:prstGeom prst="rect">
            <a:avLst/>
          </a:prstGeom>
        </p:spPr>
      </p:pic>
    </p:spTree>
    <p:extLst>
      <p:ext uri="{BB962C8B-B14F-4D97-AF65-F5344CB8AC3E}">
        <p14:creationId xmlns:p14="http://schemas.microsoft.com/office/powerpoint/2010/main" val="259260416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32D4F-C62F-EDE6-4C52-3980B58F87FF}"/>
              </a:ext>
            </a:extLst>
          </p:cNvPr>
          <p:cNvSpPr>
            <a:spLocks noGrp="1"/>
          </p:cNvSpPr>
          <p:nvPr>
            <p:ph type="title"/>
          </p:nvPr>
        </p:nvSpPr>
        <p:spPr>
          <a:xfrm>
            <a:off x="68866" y="302542"/>
            <a:ext cx="8928830" cy="557213"/>
          </a:xfrm>
        </p:spPr>
        <p:txBody>
          <a:bodyPr>
            <a:noAutofit/>
          </a:bodyPr>
          <a:lstStyle/>
          <a:p>
            <a:pPr algn="l"/>
            <a:r>
              <a:rPr lang="en-GB" sz="3000" dirty="0"/>
              <a:t>Decoding the ‘trigger’ words to create our intro</a:t>
            </a:r>
          </a:p>
        </p:txBody>
      </p:sp>
      <p:sp>
        <p:nvSpPr>
          <p:cNvPr id="3" name="Text Placeholder 2">
            <a:extLst>
              <a:ext uri="{FF2B5EF4-FFF2-40B4-BE49-F238E27FC236}">
                <a16:creationId xmlns:a16="http://schemas.microsoft.com/office/drawing/2014/main" id="{6EB04780-2439-0237-5B54-4D6BB8A9E179}"/>
              </a:ext>
            </a:extLst>
          </p:cNvPr>
          <p:cNvSpPr>
            <a:spLocks noGrp="1"/>
          </p:cNvSpPr>
          <p:nvPr>
            <p:ph type="body" sz="quarter" idx="14"/>
          </p:nvPr>
        </p:nvSpPr>
        <p:spPr>
          <a:xfrm>
            <a:off x="150876" y="1885340"/>
            <a:ext cx="8754999" cy="448203"/>
          </a:xfrm>
        </p:spPr>
        <p:txBody>
          <a:bodyPr>
            <a:noAutofit/>
          </a:bodyPr>
          <a:lstStyle/>
          <a:p>
            <a:r>
              <a:rPr lang="en-GB" sz="2100" dirty="0">
                <a:solidFill>
                  <a:schemeClr val="tx1"/>
                </a:solidFill>
                <a:highlight>
                  <a:srgbClr val="FFFF00"/>
                </a:highlight>
              </a:rPr>
              <a:t>Compare</a:t>
            </a:r>
            <a:r>
              <a:rPr lang="en-GB" sz="2100" dirty="0">
                <a:solidFill>
                  <a:schemeClr val="tx1"/>
                </a:solidFill>
              </a:rPr>
              <a:t> </a:t>
            </a:r>
            <a:r>
              <a:rPr lang="en-GB" sz="2100" dirty="0">
                <a:solidFill>
                  <a:schemeClr val="tx1"/>
                </a:solidFill>
                <a:highlight>
                  <a:srgbClr val="FFFF00"/>
                </a:highlight>
              </a:rPr>
              <a:t>how</a:t>
            </a:r>
            <a:r>
              <a:rPr lang="en-GB" sz="2100" dirty="0">
                <a:solidFill>
                  <a:schemeClr val="tx1"/>
                </a:solidFill>
              </a:rPr>
              <a:t> representations convey </a:t>
            </a:r>
            <a:r>
              <a:rPr lang="en-GB" sz="2100" dirty="0">
                <a:solidFill>
                  <a:schemeClr val="tx1"/>
                </a:solidFill>
                <a:highlight>
                  <a:srgbClr val="FFFF00"/>
                </a:highlight>
              </a:rPr>
              <a:t>values, attitudes and beliefs</a:t>
            </a:r>
            <a:r>
              <a:rPr lang="en-GB" sz="2100" dirty="0">
                <a:solidFill>
                  <a:schemeClr val="tx1"/>
                </a:solidFill>
              </a:rPr>
              <a:t>. Refer to the film poster for </a:t>
            </a:r>
            <a:r>
              <a:rPr lang="en-GB" sz="2100" i="1" dirty="0">
                <a:solidFill>
                  <a:schemeClr val="tx1"/>
                </a:solidFill>
              </a:rPr>
              <a:t>Kiss of the Vampire</a:t>
            </a:r>
            <a:r>
              <a:rPr lang="en-GB" sz="2100" dirty="0">
                <a:solidFill>
                  <a:schemeClr val="tx1"/>
                </a:solidFill>
              </a:rPr>
              <a:t> and Resource A</a:t>
            </a:r>
          </a:p>
        </p:txBody>
      </p:sp>
      <p:sp>
        <p:nvSpPr>
          <p:cNvPr id="4" name="Text Placeholder 3">
            <a:extLst>
              <a:ext uri="{FF2B5EF4-FFF2-40B4-BE49-F238E27FC236}">
                <a16:creationId xmlns:a16="http://schemas.microsoft.com/office/drawing/2014/main" id="{C3CEB2F6-B0DD-A3A9-B1A3-6554E36815BE}"/>
              </a:ext>
            </a:extLst>
          </p:cNvPr>
          <p:cNvSpPr>
            <a:spLocks noGrp="1"/>
          </p:cNvSpPr>
          <p:nvPr>
            <p:ph type="body" sz="quarter" idx="17"/>
          </p:nvPr>
        </p:nvSpPr>
        <p:spPr>
          <a:xfrm>
            <a:off x="150876" y="3486150"/>
            <a:ext cx="8754999" cy="1171575"/>
          </a:xfrm>
          <a:custGeom>
            <a:avLst/>
            <a:gdLst>
              <a:gd name="connsiteX0" fmla="*/ 0 w 8754999"/>
              <a:gd name="connsiteY0" fmla="*/ 0 h 1171575"/>
              <a:gd name="connsiteX1" fmla="*/ 496117 w 8754999"/>
              <a:gd name="connsiteY1" fmla="*/ 0 h 1171575"/>
              <a:gd name="connsiteX2" fmla="*/ 1079783 w 8754999"/>
              <a:gd name="connsiteY2" fmla="*/ 0 h 1171575"/>
              <a:gd name="connsiteX3" fmla="*/ 1575900 w 8754999"/>
              <a:gd name="connsiteY3" fmla="*/ 0 h 1171575"/>
              <a:gd name="connsiteX4" fmla="*/ 2159566 w 8754999"/>
              <a:gd name="connsiteY4" fmla="*/ 0 h 1171575"/>
              <a:gd name="connsiteX5" fmla="*/ 2830783 w 8754999"/>
              <a:gd name="connsiteY5" fmla="*/ 0 h 1171575"/>
              <a:gd name="connsiteX6" fmla="*/ 3414450 w 8754999"/>
              <a:gd name="connsiteY6" fmla="*/ 0 h 1171575"/>
              <a:gd name="connsiteX7" fmla="*/ 3823016 w 8754999"/>
              <a:gd name="connsiteY7" fmla="*/ 0 h 1171575"/>
              <a:gd name="connsiteX8" fmla="*/ 4494233 w 8754999"/>
              <a:gd name="connsiteY8" fmla="*/ 0 h 1171575"/>
              <a:gd name="connsiteX9" fmla="*/ 4815249 w 8754999"/>
              <a:gd name="connsiteY9" fmla="*/ 0 h 1171575"/>
              <a:gd name="connsiteX10" fmla="*/ 5136266 w 8754999"/>
              <a:gd name="connsiteY10" fmla="*/ 0 h 1171575"/>
              <a:gd name="connsiteX11" fmla="*/ 5719933 w 8754999"/>
              <a:gd name="connsiteY11" fmla="*/ 0 h 1171575"/>
              <a:gd name="connsiteX12" fmla="*/ 6303599 w 8754999"/>
              <a:gd name="connsiteY12" fmla="*/ 0 h 1171575"/>
              <a:gd name="connsiteX13" fmla="*/ 6799716 w 8754999"/>
              <a:gd name="connsiteY13" fmla="*/ 0 h 1171575"/>
              <a:gd name="connsiteX14" fmla="*/ 7470932 w 8754999"/>
              <a:gd name="connsiteY14" fmla="*/ 0 h 1171575"/>
              <a:gd name="connsiteX15" fmla="*/ 7791949 w 8754999"/>
              <a:gd name="connsiteY15" fmla="*/ 0 h 1171575"/>
              <a:gd name="connsiteX16" fmla="*/ 8754999 w 8754999"/>
              <a:gd name="connsiteY16" fmla="*/ 0 h 1171575"/>
              <a:gd name="connsiteX17" fmla="*/ 8754999 w 8754999"/>
              <a:gd name="connsiteY17" fmla="*/ 550640 h 1171575"/>
              <a:gd name="connsiteX18" fmla="*/ 8754999 w 8754999"/>
              <a:gd name="connsiteY18" fmla="*/ 1171575 h 1171575"/>
              <a:gd name="connsiteX19" fmla="*/ 7996232 w 8754999"/>
              <a:gd name="connsiteY19" fmla="*/ 1171575 h 1171575"/>
              <a:gd name="connsiteX20" fmla="*/ 7237466 w 8754999"/>
              <a:gd name="connsiteY20" fmla="*/ 1171575 h 1171575"/>
              <a:gd name="connsiteX21" fmla="*/ 6566249 w 8754999"/>
              <a:gd name="connsiteY21" fmla="*/ 1171575 h 1171575"/>
              <a:gd name="connsiteX22" fmla="*/ 6157683 w 8754999"/>
              <a:gd name="connsiteY22" fmla="*/ 1171575 h 1171575"/>
              <a:gd name="connsiteX23" fmla="*/ 5749116 w 8754999"/>
              <a:gd name="connsiteY23" fmla="*/ 1171575 h 1171575"/>
              <a:gd name="connsiteX24" fmla="*/ 5428099 w 8754999"/>
              <a:gd name="connsiteY24" fmla="*/ 1171575 h 1171575"/>
              <a:gd name="connsiteX25" fmla="*/ 4669333 w 8754999"/>
              <a:gd name="connsiteY25" fmla="*/ 1171575 h 1171575"/>
              <a:gd name="connsiteX26" fmla="*/ 3998116 w 8754999"/>
              <a:gd name="connsiteY26" fmla="*/ 1171575 h 1171575"/>
              <a:gd name="connsiteX27" fmla="*/ 3326900 w 8754999"/>
              <a:gd name="connsiteY27" fmla="*/ 1171575 h 1171575"/>
              <a:gd name="connsiteX28" fmla="*/ 2655683 w 8754999"/>
              <a:gd name="connsiteY28" fmla="*/ 1171575 h 1171575"/>
              <a:gd name="connsiteX29" fmla="*/ 2334666 w 8754999"/>
              <a:gd name="connsiteY29" fmla="*/ 1171575 h 1171575"/>
              <a:gd name="connsiteX30" fmla="*/ 1575900 w 8754999"/>
              <a:gd name="connsiteY30" fmla="*/ 1171575 h 1171575"/>
              <a:gd name="connsiteX31" fmla="*/ 1167333 w 8754999"/>
              <a:gd name="connsiteY31" fmla="*/ 1171575 h 1171575"/>
              <a:gd name="connsiteX32" fmla="*/ 758767 w 8754999"/>
              <a:gd name="connsiteY32" fmla="*/ 1171575 h 1171575"/>
              <a:gd name="connsiteX33" fmla="*/ 0 w 8754999"/>
              <a:gd name="connsiteY33" fmla="*/ 1171575 h 1171575"/>
              <a:gd name="connsiteX34" fmla="*/ 0 w 8754999"/>
              <a:gd name="connsiteY34" fmla="*/ 585788 h 1171575"/>
              <a:gd name="connsiteX35" fmla="*/ 0 w 8754999"/>
              <a:gd name="connsiteY35" fmla="*/ 0 h 117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754999" h="1171575" fill="none" extrusionOk="0">
                <a:moveTo>
                  <a:pt x="0" y="0"/>
                </a:moveTo>
                <a:cubicBezTo>
                  <a:pt x="158356" y="-40049"/>
                  <a:pt x="378586" y="1331"/>
                  <a:pt x="496117" y="0"/>
                </a:cubicBezTo>
                <a:cubicBezTo>
                  <a:pt x="613648" y="-1331"/>
                  <a:pt x="885403" y="23156"/>
                  <a:pt x="1079783" y="0"/>
                </a:cubicBezTo>
                <a:cubicBezTo>
                  <a:pt x="1274163" y="-23156"/>
                  <a:pt x="1354629" y="23518"/>
                  <a:pt x="1575900" y="0"/>
                </a:cubicBezTo>
                <a:cubicBezTo>
                  <a:pt x="1797171" y="-23518"/>
                  <a:pt x="1959439" y="16647"/>
                  <a:pt x="2159566" y="0"/>
                </a:cubicBezTo>
                <a:cubicBezTo>
                  <a:pt x="2359693" y="-16647"/>
                  <a:pt x="2575126" y="11141"/>
                  <a:pt x="2830783" y="0"/>
                </a:cubicBezTo>
                <a:cubicBezTo>
                  <a:pt x="3086440" y="-11141"/>
                  <a:pt x="3248852" y="32356"/>
                  <a:pt x="3414450" y="0"/>
                </a:cubicBezTo>
                <a:cubicBezTo>
                  <a:pt x="3580048" y="-32356"/>
                  <a:pt x="3631891" y="37046"/>
                  <a:pt x="3823016" y="0"/>
                </a:cubicBezTo>
                <a:cubicBezTo>
                  <a:pt x="4014141" y="-37046"/>
                  <a:pt x="4171603" y="49585"/>
                  <a:pt x="4494233" y="0"/>
                </a:cubicBezTo>
                <a:cubicBezTo>
                  <a:pt x="4816863" y="-49585"/>
                  <a:pt x="4679311" y="38392"/>
                  <a:pt x="4815249" y="0"/>
                </a:cubicBezTo>
                <a:cubicBezTo>
                  <a:pt x="4951187" y="-38392"/>
                  <a:pt x="5040829" y="13397"/>
                  <a:pt x="5136266" y="0"/>
                </a:cubicBezTo>
                <a:cubicBezTo>
                  <a:pt x="5231703" y="-13397"/>
                  <a:pt x="5599531" y="41395"/>
                  <a:pt x="5719933" y="0"/>
                </a:cubicBezTo>
                <a:cubicBezTo>
                  <a:pt x="5840335" y="-41395"/>
                  <a:pt x="6129651" y="67804"/>
                  <a:pt x="6303599" y="0"/>
                </a:cubicBezTo>
                <a:cubicBezTo>
                  <a:pt x="6477547" y="-67804"/>
                  <a:pt x="6649822" y="3403"/>
                  <a:pt x="6799716" y="0"/>
                </a:cubicBezTo>
                <a:cubicBezTo>
                  <a:pt x="6949610" y="-3403"/>
                  <a:pt x="7163894" y="80493"/>
                  <a:pt x="7470932" y="0"/>
                </a:cubicBezTo>
                <a:cubicBezTo>
                  <a:pt x="7777970" y="-80493"/>
                  <a:pt x="7677979" y="35856"/>
                  <a:pt x="7791949" y="0"/>
                </a:cubicBezTo>
                <a:cubicBezTo>
                  <a:pt x="7905919" y="-35856"/>
                  <a:pt x="8561964" y="33818"/>
                  <a:pt x="8754999" y="0"/>
                </a:cubicBezTo>
                <a:cubicBezTo>
                  <a:pt x="8786828" y="175053"/>
                  <a:pt x="8752654" y="356611"/>
                  <a:pt x="8754999" y="550640"/>
                </a:cubicBezTo>
                <a:cubicBezTo>
                  <a:pt x="8757344" y="744669"/>
                  <a:pt x="8702150" y="978191"/>
                  <a:pt x="8754999" y="1171575"/>
                </a:cubicBezTo>
                <a:cubicBezTo>
                  <a:pt x="8517005" y="1231232"/>
                  <a:pt x="8188424" y="1123499"/>
                  <a:pt x="7996232" y="1171575"/>
                </a:cubicBezTo>
                <a:cubicBezTo>
                  <a:pt x="7804040" y="1219651"/>
                  <a:pt x="7458042" y="1141966"/>
                  <a:pt x="7237466" y="1171575"/>
                </a:cubicBezTo>
                <a:cubicBezTo>
                  <a:pt x="7016890" y="1201184"/>
                  <a:pt x="6721907" y="1161848"/>
                  <a:pt x="6566249" y="1171575"/>
                </a:cubicBezTo>
                <a:cubicBezTo>
                  <a:pt x="6410591" y="1181302"/>
                  <a:pt x="6253832" y="1137896"/>
                  <a:pt x="6157683" y="1171575"/>
                </a:cubicBezTo>
                <a:cubicBezTo>
                  <a:pt x="6061534" y="1205254"/>
                  <a:pt x="5843144" y="1134683"/>
                  <a:pt x="5749116" y="1171575"/>
                </a:cubicBezTo>
                <a:cubicBezTo>
                  <a:pt x="5655088" y="1208467"/>
                  <a:pt x="5495666" y="1144112"/>
                  <a:pt x="5428099" y="1171575"/>
                </a:cubicBezTo>
                <a:cubicBezTo>
                  <a:pt x="5360532" y="1199038"/>
                  <a:pt x="4906371" y="1095770"/>
                  <a:pt x="4669333" y="1171575"/>
                </a:cubicBezTo>
                <a:cubicBezTo>
                  <a:pt x="4432295" y="1247380"/>
                  <a:pt x="4310287" y="1101171"/>
                  <a:pt x="3998116" y="1171575"/>
                </a:cubicBezTo>
                <a:cubicBezTo>
                  <a:pt x="3685945" y="1241979"/>
                  <a:pt x="3572409" y="1116135"/>
                  <a:pt x="3326900" y="1171575"/>
                </a:cubicBezTo>
                <a:cubicBezTo>
                  <a:pt x="3081391" y="1227015"/>
                  <a:pt x="2892227" y="1105318"/>
                  <a:pt x="2655683" y="1171575"/>
                </a:cubicBezTo>
                <a:cubicBezTo>
                  <a:pt x="2419139" y="1237832"/>
                  <a:pt x="2448465" y="1148982"/>
                  <a:pt x="2334666" y="1171575"/>
                </a:cubicBezTo>
                <a:cubicBezTo>
                  <a:pt x="2220867" y="1194168"/>
                  <a:pt x="1922271" y="1096058"/>
                  <a:pt x="1575900" y="1171575"/>
                </a:cubicBezTo>
                <a:cubicBezTo>
                  <a:pt x="1229529" y="1247092"/>
                  <a:pt x="1273076" y="1159660"/>
                  <a:pt x="1167333" y="1171575"/>
                </a:cubicBezTo>
                <a:cubicBezTo>
                  <a:pt x="1061590" y="1183490"/>
                  <a:pt x="905401" y="1136883"/>
                  <a:pt x="758767" y="1171575"/>
                </a:cubicBezTo>
                <a:cubicBezTo>
                  <a:pt x="612133" y="1206267"/>
                  <a:pt x="240341" y="1144191"/>
                  <a:pt x="0" y="1171575"/>
                </a:cubicBezTo>
                <a:cubicBezTo>
                  <a:pt x="-13530" y="883021"/>
                  <a:pt x="27606" y="816261"/>
                  <a:pt x="0" y="585788"/>
                </a:cubicBezTo>
                <a:cubicBezTo>
                  <a:pt x="-27606" y="355315"/>
                  <a:pt x="25400" y="229425"/>
                  <a:pt x="0" y="0"/>
                </a:cubicBezTo>
                <a:close/>
              </a:path>
              <a:path w="8754999" h="1171575" stroke="0" extrusionOk="0">
                <a:moveTo>
                  <a:pt x="0" y="0"/>
                </a:moveTo>
                <a:cubicBezTo>
                  <a:pt x="149857" y="-8030"/>
                  <a:pt x="216581" y="18293"/>
                  <a:pt x="321017" y="0"/>
                </a:cubicBezTo>
                <a:cubicBezTo>
                  <a:pt x="425453" y="-18293"/>
                  <a:pt x="888844" y="5645"/>
                  <a:pt x="1079783" y="0"/>
                </a:cubicBezTo>
                <a:cubicBezTo>
                  <a:pt x="1270722" y="-5645"/>
                  <a:pt x="1496945" y="70790"/>
                  <a:pt x="1751000" y="0"/>
                </a:cubicBezTo>
                <a:cubicBezTo>
                  <a:pt x="2005055" y="-70790"/>
                  <a:pt x="1969499" y="38464"/>
                  <a:pt x="2159566" y="0"/>
                </a:cubicBezTo>
                <a:cubicBezTo>
                  <a:pt x="2349633" y="-38464"/>
                  <a:pt x="2502060" y="56873"/>
                  <a:pt x="2830783" y="0"/>
                </a:cubicBezTo>
                <a:cubicBezTo>
                  <a:pt x="3159506" y="-56873"/>
                  <a:pt x="3086981" y="36376"/>
                  <a:pt x="3326900" y="0"/>
                </a:cubicBezTo>
                <a:cubicBezTo>
                  <a:pt x="3566819" y="-36376"/>
                  <a:pt x="3776131" y="16512"/>
                  <a:pt x="4085666" y="0"/>
                </a:cubicBezTo>
                <a:cubicBezTo>
                  <a:pt x="4395201" y="-16512"/>
                  <a:pt x="4516796" y="38047"/>
                  <a:pt x="4844433" y="0"/>
                </a:cubicBezTo>
                <a:cubicBezTo>
                  <a:pt x="5172070" y="-38047"/>
                  <a:pt x="5098677" y="12677"/>
                  <a:pt x="5252999" y="0"/>
                </a:cubicBezTo>
                <a:cubicBezTo>
                  <a:pt x="5407321" y="-12677"/>
                  <a:pt x="5768589" y="80076"/>
                  <a:pt x="6011766" y="0"/>
                </a:cubicBezTo>
                <a:cubicBezTo>
                  <a:pt x="6254943" y="-80076"/>
                  <a:pt x="6305090" y="24736"/>
                  <a:pt x="6507883" y="0"/>
                </a:cubicBezTo>
                <a:cubicBezTo>
                  <a:pt x="6710676" y="-24736"/>
                  <a:pt x="7034591" y="27082"/>
                  <a:pt x="7266649" y="0"/>
                </a:cubicBezTo>
                <a:cubicBezTo>
                  <a:pt x="7498707" y="-27082"/>
                  <a:pt x="7505223" y="3001"/>
                  <a:pt x="7675216" y="0"/>
                </a:cubicBezTo>
                <a:cubicBezTo>
                  <a:pt x="7845209" y="-3001"/>
                  <a:pt x="7909751" y="41943"/>
                  <a:pt x="8083782" y="0"/>
                </a:cubicBezTo>
                <a:cubicBezTo>
                  <a:pt x="8257813" y="-41943"/>
                  <a:pt x="8461029" y="27427"/>
                  <a:pt x="8754999" y="0"/>
                </a:cubicBezTo>
                <a:cubicBezTo>
                  <a:pt x="8781766" y="195303"/>
                  <a:pt x="8735293" y="481337"/>
                  <a:pt x="8754999" y="609219"/>
                </a:cubicBezTo>
                <a:cubicBezTo>
                  <a:pt x="8774705" y="737101"/>
                  <a:pt x="8690449" y="942497"/>
                  <a:pt x="8754999" y="1171575"/>
                </a:cubicBezTo>
                <a:cubicBezTo>
                  <a:pt x="8515696" y="1192312"/>
                  <a:pt x="8346043" y="1150323"/>
                  <a:pt x="8171332" y="1171575"/>
                </a:cubicBezTo>
                <a:cubicBezTo>
                  <a:pt x="7996621" y="1192827"/>
                  <a:pt x="7710043" y="1143536"/>
                  <a:pt x="7500116" y="1171575"/>
                </a:cubicBezTo>
                <a:cubicBezTo>
                  <a:pt x="7290189" y="1199614"/>
                  <a:pt x="7225524" y="1150962"/>
                  <a:pt x="7003999" y="1171575"/>
                </a:cubicBezTo>
                <a:cubicBezTo>
                  <a:pt x="6782474" y="1192188"/>
                  <a:pt x="6789351" y="1145846"/>
                  <a:pt x="6682983" y="1171575"/>
                </a:cubicBezTo>
                <a:cubicBezTo>
                  <a:pt x="6576615" y="1197304"/>
                  <a:pt x="6487605" y="1148169"/>
                  <a:pt x="6361966" y="1171575"/>
                </a:cubicBezTo>
                <a:cubicBezTo>
                  <a:pt x="6236327" y="1194981"/>
                  <a:pt x="6189001" y="1149680"/>
                  <a:pt x="6040949" y="1171575"/>
                </a:cubicBezTo>
                <a:cubicBezTo>
                  <a:pt x="5892897" y="1193470"/>
                  <a:pt x="5714324" y="1155766"/>
                  <a:pt x="5544833" y="1171575"/>
                </a:cubicBezTo>
                <a:cubicBezTo>
                  <a:pt x="5375342" y="1187384"/>
                  <a:pt x="5302198" y="1138610"/>
                  <a:pt x="5223816" y="1171575"/>
                </a:cubicBezTo>
                <a:cubicBezTo>
                  <a:pt x="5145434" y="1204540"/>
                  <a:pt x="5050053" y="1171139"/>
                  <a:pt x="4902799" y="1171575"/>
                </a:cubicBezTo>
                <a:cubicBezTo>
                  <a:pt x="4755545" y="1172011"/>
                  <a:pt x="4732027" y="1146049"/>
                  <a:pt x="4581783" y="1171575"/>
                </a:cubicBezTo>
                <a:cubicBezTo>
                  <a:pt x="4431539" y="1197101"/>
                  <a:pt x="4236450" y="1114896"/>
                  <a:pt x="4085666" y="1171575"/>
                </a:cubicBezTo>
                <a:cubicBezTo>
                  <a:pt x="3934882" y="1228254"/>
                  <a:pt x="3749325" y="1112238"/>
                  <a:pt x="3589550" y="1171575"/>
                </a:cubicBezTo>
                <a:cubicBezTo>
                  <a:pt x="3429775" y="1230912"/>
                  <a:pt x="3165090" y="1150202"/>
                  <a:pt x="2830783" y="1171575"/>
                </a:cubicBezTo>
                <a:cubicBezTo>
                  <a:pt x="2496476" y="1192948"/>
                  <a:pt x="2350804" y="1153224"/>
                  <a:pt x="2159566" y="1171575"/>
                </a:cubicBezTo>
                <a:cubicBezTo>
                  <a:pt x="1968328" y="1189926"/>
                  <a:pt x="1722643" y="1139180"/>
                  <a:pt x="1575900" y="1171575"/>
                </a:cubicBezTo>
                <a:cubicBezTo>
                  <a:pt x="1429157" y="1203970"/>
                  <a:pt x="1205081" y="1156392"/>
                  <a:pt x="992233" y="1171575"/>
                </a:cubicBezTo>
                <a:cubicBezTo>
                  <a:pt x="779385" y="1186758"/>
                  <a:pt x="366980" y="1075089"/>
                  <a:pt x="0" y="1171575"/>
                </a:cubicBezTo>
                <a:cubicBezTo>
                  <a:pt x="-64506" y="880222"/>
                  <a:pt x="16334" y="819778"/>
                  <a:pt x="0" y="562356"/>
                </a:cubicBezTo>
                <a:cubicBezTo>
                  <a:pt x="-16334" y="304934"/>
                  <a:pt x="22902" y="233694"/>
                  <a:pt x="0" y="0"/>
                </a:cubicBezTo>
                <a:close/>
              </a:path>
            </a:pathLst>
          </a:custGeom>
          <a:solidFill>
            <a:schemeClr val="accent4">
              <a:lumMod val="40000"/>
              <a:lumOff val="60000"/>
            </a:schemeClr>
          </a:solidFill>
          <a:ln>
            <a:solidFill>
              <a:schemeClr val="tx1"/>
            </a:solidFill>
            <a:extLst>
              <a:ext uri="{C807C97D-BFC1-408E-A445-0C87EB9F89A2}">
                <ask:lineSketchStyleProps xmlns:ask="http://schemas.microsoft.com/office/drawing/2018/sketchyshapes" xmlns="" sd="560990689">
                  <ask:type>
                    <ask:lineSketchScribble/>
                  </ask:type>
                </ask:lineSketchStyleProps>
              </a:ext>
            </a:extLst>
          </a:ln>
        </p:spPr>
        <p:txBody>
          <a:bodyPr>
            <a:normAutofit fontScale="92500"/>
          </a:bodyPr>
          <a:lstStyle/>
          <a:p>
            <a:pPr marL="0" indent="0">
              <a:buNone/>
            </a:pPr>
            <a:r>
              <a:rPr lang="en-GB" dirty="0"/>
              <a:t>Representations convey the values, attitudes and beliefs of the producer of the text through the choices that are made when representing people, places or events. Ideologies are revealed through these choices. Both Kiss of the Vampire and the unseen text reveal attitudes towards gender and ethnicity through the ways that the characters and settings are constructed in the film posters. </a:t>
            </a:r>
          </a:p>
          <a:p>
            <a:pPr marL="0" indent="0">
              <a:buNone/>
            </a:pPr>
            <a:endParaRPr lang="en-GB" dirty="0"/>
          </a:p>
        </p:txBody>
      </p:sp>
      <p:sp>
        <p:nvSpPr>
          <p:cNvPr id="7" name="Footer Placeholder 6">
            <a:extLst>
              <a:ext uri="{FF2B5EF4-FFF2-40B4-BE49-F238E27FC236}">
                <a16:creationId xmlns:a16="http://schemas.microsoft.com/office/drawing/2014/main" id="{DE367199-DAAF-033C-EA97-7B82F240AD61}"/>
              </a:ext>
            </a:extLst>
          </p:cNvPr>
          <p:cNvSpPr>
            <a:spLocks noGrp="1"/>
          </p:cNvSpPr>
          <p:nvPr>
            <p:ph type="ftr" sz="quarter" idx="11"/>
          </p:nvPr>
        </p:nvSpPr>
        <p:spPr/>
        <p:txBody>
          <a:bodyPr/>
          <a:lstStyle/>
          <a:p>
            <a:pPr algn="l" defTabSz="685800">
              <a:defRPr/>
            </a:pPr>
            <a:r>
              <a:rPr lang="en-GB" sz="788">
                <a:solidFill>
                  <a:prstClr val="black"/>
                </a:solidFill>
                <a:latin typeface="Avenir Next LT Pro"/>
              </a:rPr>
              <a:t>Presentation title</a:t>
            </a:r>
          </a:p>
        </p:txBody>
      </p:sp>
      <p:sp>
        <p:nvSpPr>
          <p:cNvPr id="8" name="Date Placeholder 7">
            <a:extLst>
              <a:ext uri="{FF2B5EF4-FFF2-40B4-BE49-F238E27FC236}">
                <a16:creationId xmlns:a16="http://schemas.microsoft.com/office/drawing/2014/main" id="{AD943D44-FA85-7127-8518-D58B978ACE5E}"/>
              </a:ext>
            </a:extLst>
          </p:cNvPr>
          <p:cNvSpPr>
            <a:spLocks noGrp="1"/>
          </p:cNvSpPr>
          <p:nvPr>
            <p:ph type="dt" sz="half" idx="10"/>
          </p:nvPr>
        </p:nvSpPr>
        <p:spPr/>
        <p:txBody>
          <a:bodyPr/>
          <a:lstStyle/>
          <a:p>
            <a:pPr rtl="0">
              <a:defRPr/>
            </a:pPr>
            <a:r>
              <a:rPr lang="en-GB" noProof="0">
                <a:solidFill>
                  <a:prstClr val="black"/>
                </a:solidFill>
              </a:rPr>
              <a:t>20XX</a:t>
            </a:r>
          </a:p>
        </p:txBody>
      </p:sp>
      <p:sp>
        <p:nvSpPr>
          <p:cNvPr id="9" name="Slide Number Placeholder 8">
            <a:extLst>
              <a:ext uri="{FF2B5EF4-FFF2-40B4-BE49-F238E27FC236}">
                <a16:creationId xmlns:a16="http://schemas.microsoft.com/office/drawing/2014/main" id="{C2C10D64-770F-B655-F621-65F5828B696F}"/>
              </a:ext>
            </a:extLst>
          </p:cNvPr>
          <p:cNvSpPr>
            <a:spLocks noGrp="1"/>
          </p:cNvSpPr>
          <p:nvPr>
            <p:ph type="sldNum" sz="quarter" idx="12"/>
          </p:nvPr>
        </p:nvSpPr>
        <p:spPr/>
        <p:txBody>
          <a:bodyPr/>
          <a:lstStyle/>
          <a:p>
            <a:pPr defTabSz="685800">
              <a:defRPr/>
            </a:pPr>
            <a:fld id="{06B786C7-B8F9-4072-AAAA-17258464D730}" type="slidenum">
              <a:rPr lang="en-GB" sz="788">
                <a:solidFill>
                  <a:prstClr val="black"/>
                </a:solidFill>
                <a:latin typeface="Avenir Next LT Pro"/>
              </a:rPr>
              <a:pPr defTabSz="685800">
                <a:defRPr/>
              </a:pPr>
              <a:t>28</a:t>
            </a:fld>
            <a:endParaRPr lang="en-GB" sz="788">
              <a:solidFill>
                <a:prstClr val="black"/>
              </a:solidFill>
              <a:latin typeface="Avenir Next LT Pro"/>
            </a:endParaRPr>
          </a:p>
        </p:txBody>
      </p:sp>
    </p:spTree>
    <p:extLst>
      <p:ext uri="{BB962C8B-B14F-4D97-AF65-F5344CB8AC3E}">
        <p14:creationId xmlns:p14="http://schemas.microsoft.com/office/powerpoint/2010/main" val="85450061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32D4F-C62F-EDE6-4C52-3980B58F87FF}"/>
              </a:ext>
            </a:extLst>
          </p:cNvPr>
          <p:cNvSpPr>
            <a:spLocks noGrp="1"/>
          </p:cNvSpPr>
          <p:nvPr>
            <p:ph type="title"/>
          </p:nvPr>
        </p:nvSpPr>
        <p:spPr>
          <a:xfrm>
            <a:off x="0" y="126365"/>
            <a:ext cx="8754998" cy="580332"/>
          </a:xfrm>
        </p:spPr>
        <p:txBody>
          <a:bodyPr>
            <a:noAutofit/>
          </a:bodyPr>
          <a:lstStyle/>
          <a:p>
            <a:pPr algn="ctr"/>
            <a:r>
              <a:rPr lang="en-GB" sz="2700" dirty="0">
                <a:latin typeface="Calibri" panose="020F0502020204030204" pitchFamily="34" charset="0"/>
                <a:cs typeface="Calibri" panose="020F0502020204030204" pitchFamily="34" charset="0"/>
              </a:rPr>
              <a:t>Using the bullet points to construct our paragraphs</a:t>
            </a:r>
          </a:p>
        </p:txBody>
      </p:sp>
      <p:sp>
        <p:nvSpPr>
          <p:cNvPr id="4" name="Text Placeholder 3">
            <a:extLst>
              <a:ext uri="{FF2B5EF4-FFF2-40B4-BE49-F238E27FC236}">
                <a16:creationId xmlns:a16="http://schemas.microsoft.com/office/drawing/2014/main" id="{C3CEB2F6-B0DD-A3A9-B1A3-6554E36815BE}"/>
              </a:ext>
            </a:extLst>
          </p:cNvPr>
          <p:cNvSpPr>
            <a:spLocks noGrp="1"/>
          </p:cNvSpPr>
          <p:nvPr>
            <p:ph type="body" sz="quarter" idx="17"/>
          </p:nvPr>
        </p:nvSpPr>
        <p:spPr>
          <a:xfrm>
            <a:off x="233680" y="2335152"/>
            <a:ext cx="8686800" cy="4396483"/>
          </a:xfrm>
        </p:spPr>
        <p:txBody>
          <a:bodyPr>
            <a:noAutofit/>
          </a:bodyPr>
          <a:lstStyle/>
          <a:p>
            <a:pPr marL="0" indent="0">
              <a:buNone/>
            </a:pPr>
            <a:r>
              <a:rPr lang="en-GB" sz="1800" dirty="0">
                <a:latin typeface="Calibri" panose="020F0502020204030204" pitchFamily="34" charset="0"/>
                <a:cs typeface="Calibri" panose="020F0502020204030204" pitchFamily="34" charset="0"/>
              </a:rPr>
              <a:t>Both texts represent male and female characters but there is a difference in the </a:t>
            </a:r>
            <a:r>
              <a:rPr lang="en-GB" sz="1800" b="1" dirty="0">
                <a:latin typeface="Calibri" panose="020F0502020204030204" pitchFamily="34" charset="0"/>
                <a:cs typeface="Calibri" panose="020F0502020204030204" pitchFamily="34" charset="0"/>
              </a:rPr>
              <a:t>power balance between men and women. </a:t>
            </a:r>
            <a:r>
              <a:rPr lang="en-GB" sz="1800" dirty="0">
                <a:latin typeface="Calibri" panose="020F0502020204030204" pitchFamily="34" charset="0"/>
                <a:cs typeface="Calibri" panose="020F0502020204030204" pitchFamily="34" charset="0"/>
              </a:rPr>
              <a:t>The poster for Vampire in Brooklyn was produced in 1995 but there seems to be a more traditional attitude when it comes to how the male and female characters are constructed. </a:t>
            </a:r>
            <a:r>
              <a:rPr lang="en-GB" sz="1800" dirty="0">
                <a:highlight>
                  <a:srgbClr val="C0C0C0"/>
                </a:highlight>
                <a:latin typeface="Calibri" panose="020F0502020204030204" pitchFamily="34" charset="0"/>
                <a:cs typeface="Calibri" panose="020F0502020204030204" pitchFamily="34" charset="0"/>
              </a:rPr>
              <a:t>The man’s direct mode of address creates a strong connection to the audience, giving him the agency in this poster. The combination of the woman’s codes of posture and gesture suggest that she is the victim in this scenario etc</a:t>
            </a:r>
            <a:r>
              <a:rPr lang="en-GB" sz="1800" dirty="0">
                <a:latin typeface="Calibri" panose="020F0502020204030204" pitchFamily="34" charset="0"/>
                <a:cs typeface="Calibri" panose="020F0502020204030204" pitchFamily="34" charset="0"/>
              </a:rPr>
              <a:t>…</a:t>
            </a:r>
            <a:r>
              <a:rPr lang="en-GB" sz="1800" dirty="0">
                <a:highlight>
                  <a:srgbClr val="FF00FF"/>
                </a:highlight>
                <a:latin typeface="Calibri" panose="020F0502020204030204" pitchFamily="34" charset="0"/>
                <a:cs typeface="Calibri" panose="020F0502020204030204" pitchFamily="34" charset="0"/>
              </a:rPr>
              <a:t>In KOTV, there is also a traditional approach to gender representation, with codes of clothing being employed in similar ways to suggest sexuality and submissiveness, however there is also a representation of a female vampire that …</a:t>
            </a:r>
            <a:r>
              <a:rPr lang="en-GB" sz="1800" dirty="0">
                <a:latin typeface="Calibri" panose="020F0502020204030204" pitchFamily="34" charset="0"/>
                <a:cs typeface="Calibri" panose="020F0502020204030204" pitchFamily="34" charset="0"/>
              </a:rPr>
              <a:t> </a:t>
            </a:r>
            <a:r>
              <a:rPr lang="en-GB" sz="1800" dirty="0">
                <a:highlight>
                  <a:srgbClr val="00FFFF"/>
                </a:highlight>
                <a:latin typeface="Calibri" panose="020F0502020204030204" pitchFamily="34" charset="0"/>
                <a:cs typeface="Calibri" panose="020F0502020204030204" pitchFamily="34" charset="0"/>
              </a:rPr>
              <a:t>These differences are not explained by the historical contexts as it is the older poster that is less traditional in its representations…A context that might be more relevant is the industry context as Eddie Murphy’s star power could influence the representation seen on the poster…</a:t>
            </a:r>
          </a:p>
          <a:p>
            <a:pPr marL="0" indent="0">
              <a:buNone/>
            </a:pPr>
            <a:r>
              <a:rPr lang="en-GB" sz="1800" b="1" dirty="0">
                <a:latin typeface="Calibri" panose="020F0502020204030204" pitchFamily="34" charset="0"/>
                <a:cs typeface="Calibri" panose="020F0502020204030204" pitchFamily="34" charset="0"/>
              </a:rPr>
              <a:t>Representation of ethnicity </a:t>
            </a:r>
            <a:r>
              <a:rPr lang="en-GB" sz="1800" dirty="0">
                <a:latin typeface="Calibri" panose="020F0502020204030204" pitchFamily="34" charset="0"/>
                <a:cs typeface="Calibri" panose="020F0502020204030204" pitchFamily="34" charset="0"/>
              </a:rPr>
              <a:t>– reflects modern contexts in </a:t>
            </a:r>
            <a:r>
              <a:rPr lang="en-GB" sz="1800" dirty="0" err="1">
                <a:latin typeface="Calibri" panose="020F0502020204030204" pitchFamily="34" charset="0"/>
                <a:cs typeface="Calibri" panose="020F0502020204030204" pitchFamily="34" charset="0"/>
              </a:rPr>
              <a:t>ViB</a:t>
            </a:r>
            <a:r>
              <a:rPr lang="en-GB" sz="1800" dirty="0">
                <a:latin typeface="Calibri" panose="020F0502020204030204" pitchFamily="34" charset="0"/>
                <a:cs typeface="Calibri" panose="020F0502020204030204" pitchFamily="34" charset="0"/>
              </a:rPr>
              <a:t> poster, traditional pattern in KOTV</a:t>
            </a:r>
          </a:p>
          <a:p>
            <a:pPr marL="0" indent="0">
              <a:buNone/>
            </a:pPr>
            <a:r>
              <a:rPr lang="en-GB" sz="1800" b="1" dirty="0">
                <a:latin typeface="Calibri" panose="020F0502020204030204" pitchFamily="34" charset="0"/>
                <a:cs typeface="Calibri" panose="020F0502020204030204" pitchFamily="34" charset="0"/>
              </a:rPr>
              <a:t>Representation of genre? Hybridity?</a:t>
            </a:r>
          </a:p>
        </p:txBody>
      </p:sp>
      <p:pic>
        <p:nvPicPr>
          <p:cNvPr id="6" name="Picture 5">
            <a:extLst>
              <a:ext uri="{FF2B5EF4-FFF2-40B4-BE49-F238E27FC236}">
                <a16:creationId xmlns:a16="http://schemas.microsoft.com/office/drawing/2014/main" id="{EC7A6A6D-C825-A9E6-080D-CC8A77A9ECA4}"/>
              </a:ext>
            </a:extLst>
          </p:cNvPr>
          <p:cNvPicPr>
            <a:picLocks noChangeAspect="1"/>
          </p:cNvPicPr>
          <p:nvPr/>
        </p:nvPicPr>
        <p:blipFill>
          <a:blip r:embed="rId2"/>
          <a:stretch>
            <a:fillRect/>
          </a:stretch>
        </p:blipFill>
        <p:spPr>
          <a:xfrm>
            <a:off x="63595" y="846872"/>
            <a:ext cx="9026970" cy="1292027"/>
          </a:xfrm>
          <a:custGeom>
            <a:avLst/>
            <a:gdLst>
              <a:gd name="connsiteX0" fmla="*/ 0 w 9026970"/>
              <a:gd name="connsiteY0" fmla="*/ 0 h 1292027"/>
              <a:gd name="connsiteX1" fmla="*/ 744725 w 9026970"/>
              <a:gd name="connsiteY1" fmla="*/ 0 h 1292027"/>
              <a:gd name="connsiteX2" fmla="*/ 1218641 w 9026970"/>
              <a:gd name="connsiteY2" fmla="*/ 0 h 1292027"/>
              <a:gd name="connsiteX3" fmla="*/ 1963366 w 9026970"/>
              <a:gd name="connsiteY3" fmla="*/ 0 h 1292027"/>
              <a:gd name="connsiteX4" fmla="*/ 2347012 w 9026970"/>
              <a:gd name="connsiteY4" fmla="*/ 0 h 1292027"/>
              <a:gd name="connsiteX5" fmla="*/ 3001468 w 9026970"/>
              <a:gd name="connsiteY5" fmla="*/ 0 h 1292027"/>
              <a:gd name="connsiteX6" fmla="*/ 3385114 w 9026970"/>
              <a:gd name="connsiteY6" fmla="*/ 0 h 1292027"/>
              <a:gd name="connsiteX7" fmla="*/ 3949299 w 9026970"/>
              <a:gd name="connsiteY7" fmla="*/ 0 h 1292027"/>
              <a:gd name="connsiteX8" fmla="*/ 4242676 w 9026970"/>
              <a:gd name="connsiteY8" fmla="*/ 0 h 1292027"/>
              <a:gd name="connsiteX9" fmla="*/ 4536052 w 9026970"/>
              <a:gd name="connsiteY9" fmla="*/ 0 h 1292027"/>
              <a:gd name="connsiteX10" fmla="*/ 4919699 w 9026970"/>
              <a:gd name="connsiteY10" fmla="*/ 0 h 1292027"/>
              <a:gd name="connsiteX11" fmla="*/ 5574154 w 9026970"/>
              <a:gd name="connsiteY11" fmla="*/ 0 h 1292027"/>
              <a:gd name="connsiteX12" fmla="*/ 5957800 w 9026970"/>
              <a:gd name="connsiteY12" fmla="*/ 0 h 1292027"/>
              <a:gd name="connsiteX13" fmla="*/ 6521986 w 9026970"/>
              <a:gd name="connsiteY13" fmla="*/ 0 h 1292027"/>
              <a:gd name="connsiteX14" fmla="*/ 6995902 w 9026970"/>
              <a:gd name="connsiteY14" fmla="*/ 0 h 1292027"/>
              <a:gd name="connsiteX15" fmla="*/ 7650357 w 9026970"/>
              <a:gd name="connsiteY15" fmla="*/ 0 h 1292027"/>
              <a:gd name="connsiteX16" fmla="*/ 7943734 w 9026970"/>
              <a:gd name="connsiteY16" fmla="*/ 0 h 1292027"/>
              <a:gd name="connsiteX17" fmla="*/ 9026970 w 9026970"/>
              <a:gd name="connsiteY17" fmla="*/ 0 h 1292027"/>
              <a:gd name="connsiteX18" fmla="*/ 9026970 w 9026970"/>
              <a:gd name="connsiteY18" fmla="*/ 430676 h 1292027"/>
              <a:gd name="connsiteX19" fmla="*/ 9026970 w 9026970"/>
              <a:gd name="connsiteY19" fmla="*/ 861351 h 1292027"/>
              <a:gd name="connsiteX20" fmla="*/ 9026970 w 9026970"/>
              <a:gd name="connsiteY20" fmla="*/ 1292027 h 1292027"/>
              <a:gd name="connsiteX21" fmla="*/ 8372515 w 9026970"/>
              <a:gd name="connsiteY21" fmla="*/ 1292027 h 1292027"/>
              <a:gd name="connsiteX22" fmla="*/ 7808329 w 9026970"/>
              <a:gd name="connsiteY22" fmla="*/ 1292027 h 1292027"/>
              <a:gd name="connsiteX23" fmla="*/ 7424683 w 9026970"/>
              <a:gd name="connsiteY23" fmla="*/ 1292027 h 1292027"/>
              <a:gd name="connsiteX24" fmla="*/ 6770228 w 9026970"/>
              <a:gd name="connsiteY24" fmla="*/ 1292027 h 1292027"/>
              <a:gd name="connsiteX25" fmla="*/ 6115772 w 9026970"/>
              <a:gd name="connsiteY25" fmla="*/ 1292027 h 1292027"/>
              <a:gd name="connsiteX26" fmla="*/ 5371047 w 9026970"/>
              <a:gd name="connsiteY26" fmla="*/ 1292027 h 1292027"/>
              <a:gd name="connsiteX27" fmla="*/ 4626322 w 9026970"/>
              <a:gd name="connsiteY27" fmla="*/ 1292027 h 1292027"/>
              <a:gd name="connsiteX28" fmla="*/ 4062136 w 9026970"/>
              <a:gd name="connsiteY28" fmla="*/ 1292027 h 1292027"/>
              <a:gd name="connsiteX29" fmla="*/ 3768760 w 9026970"/>
              <a:gd name="connsiteY29" fmla="*/ 1292027 h 1292027"/>
              <a:gd name="connsiteX30" fmla="*/ 3114305 w 9026970"/>
              <a:gd name="connsiteY30" fmla="*/ 1292027 h 1292027"/>
              <a:gd name="connsiteX31" fmla="*/ 2459849 w 9026970"/>
              <a:gd name="connsiteY31" fmla="*/ 1292027 h 1292027"/>
              <a:gd name="connsiteX32" fmla="*/ 1715124 w 9026970"/>
              <a:gd name="connsiteY32" fmla="*/ 1292027 h 1292027"/>
              <a:gd name="connsiteX33" fmla="*/ 1060669 w 9026970"/>
              <a:gd name="connsiteY33" fmla="*/ 1292027 h 1292027"/>
              <a:gd name="connsiteX34" fmla="*/ 767292 w 9026970"/>
              <a:gd name="connsiteY34" fmla="*/ 1292027 h 1292027"/>
              <a:gd name="connsiteX35" fmla="*/ 0 w 9026970"/>
              <a:gd name="connsiteY35" fmla="*/ 1292027 h 1292027"/>
              <a:gd name="connsiteX36" fmla="*/ 0 w 9026970"/>
              <a:gd name="connsiteY36" fmla="*/ 848431 h 1292027"/>
              <a:gd name="connsiteX37" fmla="*/ 0 w 9026970"/>
              <a:gd name="connsiteY37" fmla="*/ 456516 h 1292027"/>
              <a:gd name="connsiteX38" fmla="*/ 0 w 9026970"/>
              <a:gd name="connsiteY38" fmla="*/ 0 h 129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026970" h="1292027" fill="none" extrusionOk="0">
                <a:moveTo>
                  <a:pt x="0" y="0"/>
                </a:moveTo>
                <a:cubicBezTo>
                  <a:pt x="344788" y="-87999"/>
                  <a:pt x="511334" y="81622"/>
                  <a:pt x="744725" y="0"/>
                </a:cubicBezTo>
                <a:cubicBezTo>
                  <a:pt x="978116" y="-81622"/>
                  <a:pt x="1089067" y="3600"/>
                  <a:pt x="1218641" y="0"/>
                </a:cubicBezTo>
                <a:cubicBezTo>
                  <a:pt x="1348215" y="-3600"/>
                  <a:pt x="1591964" y="82176"/>
                  <a:pt x="1963366" y="0"/>
                </a:cubicBezTo>
                <a:cubicBezTo>
                  <a:pt x="2334768" y="-82176"/>
                  <a:pt x="2255965" y="16313"/>
                  <a:pt x="2347012" y="0"/>
                </a:cubicBezTo>
                <a:cubicBezTo>
                  <a:pt x="2438059" y="-16313"/>
                  <a:pt x="2818123" y="2373"/>
                  <a:pt x="3001468" y="0"/>
                </a:cubicBezTo>
                <a:cubicBezTo>
                  <a:pt x="3184813" y="-2373"/>
                  <a:pt x="3225859" y="16239"/>
                  <a:pt x="3385114" y="0"/>
                </a:cubicBezTo>
                <a:cubicBezTo>
                  <a:pt x="3544369" y="-16239"/>
                  <a:pt x="3766715" y="20497"/>
                  <a:pt x="3949299" y="0"/>
                </a:cubicBezTo>
                <a:cubicBezTo>
                  <a:pt x="4131883" y="-20497"/>
                  <a:pt x="4103297" y="31949"/>
                  <a:pt x="4242676" y="0"/>
                </a:cubicBezTo>
                <a:cubicBezTo>
                  <a:pt x="4382055" y="-31949"/>
                  <a:pt x="4448937" y="35134"/>
                  <a:pt x="4536052" y="0"/>
                </a:cubicBezTo>
                <a:cubicBezTo>
                  <a:pt x="4623167" y="-35134"/>
                  <a:pt x="4841927" y="21965"/>
                  <a:pt x="4919699" y="0"/>
                </a:cubicBezTo>
                <a:cubicBezTo>
                  <a:pt x="4997471" y="-21965"/>
                  <a:pt x="5329195" y="12673"/>
                  <a:pt x="5574154" y="0"/>
                </a:cubicBezTo>
                <a:cubicBezTo>
                  <a:pt x="5819113" y="-12673"/>
                  <a:pt x="5859364" y="8599"/>
                  <a:pt x="5957800" y="0"/>
                </a:cubicBezTo>
                <a:cubicBezTo>
                  <a:pt x="6056236" y="-8599"/>
                  <a:pt x="6331274" y="54455"/>
                  <a:pt x="6521986" y="0"/>
                </a:cubicBezTo>
                <a:cubicBezTo>
                  <a:pt x="6712698" y="-54455"/>
                  <a:pt x="6874118" y="23498"/>
                  <a:pt x="6995902" y="0"/>
                </a:cubicBezTo>
                <a:cubicBezTo>
                  <a:pt x="7117686" y="-23498"/>
                  <a:pt x="7461321" y="58223"/>
                  <a:pt x="7650357" y="0"/>
                </a:cubicBezTo>
                <a:cubicBezTo>
                  <a:pt x="7839393" y="-58223"/>
                  <a:pt x="7881896" y="27187"/>
                  <a:pt x="7943734" y="0"/>
                </a:cubicBezTo>
                <a:cubicBezTo>
                  <a:pt x="8005572" y="-27187"/>
                  <a:pt x="8734636" y="55187"/>
                  <a:pt x="9026970" y="0"/>
                </a:cubicBezTo>
                <a:cubicBezTo>
                  <a:pt x="9057207" y="147541"/>
                  <a:pt x="9007493" y="271896"/>
                  <a:pt x="9026970" y="430676"/>
                </a:cubicBezTo>
                <a:cubicBezTo>
                  <a:pt x="9046447" y="589456"/>
                  <a:pt x="9015097" y="664096"/>
                  <a:pt x="9026970" y="861351"/>
                </a:cubicBezTo>
                <a:cubicBezTo>
                  <a:pt x="9038843" y="1058606"/>
                  <a:pt x="9015148" y="1203602"/>
                  <a:pt x="9026970" y="1292027"/>
                </a:cubicBezTo>
                <a:cubicBezTo>
                  <a:pt x="8801632" y="1345945"/>
                  <a:pt x="8621279" y="1248335"/>
                  <a:pt x="8372515" y="1292027"/>
                </a:cubicBezTo>
                <a:cubicBezTo>
                  <a:pt x="8123751" y="1335719"/>
                  <a:pt x="8004221" y="1262086"/>
                  <a:pt x="7808329" y="1292027"/>
                </a:cubicBezTo>
                <a:cubicBezTo>
                  <a:pt x="7612437" y="1321968"/>
                  <a:pt x="7529169" y="1247735"/>
                  <a:pt x="7424683" y="1292027"/>
                </a:cubicBezTo>
                <a:cubicBezTo>
                  <a:pt x="7320197" y="1336319"/>
                  <a:pt x="7034042" y="1270235"/>
                  <a:pt x="6770228" y="1292027"/>
                </a:cubicBezTo>
                <a:cubicBezTo>
                  <a:pt x="6506414" y="1313819"/>
                  <a:pt x="6395389" y="1255175"/>
                  <a:pt x="6115772" y="1292027"/>
                </a:cubicBezTo>
                <a:cubicBezTo>
                  <a:pt x="5836155" y="1328879"/>
                  <a:pt x="5680847" y="1232006"/>
                  <a:pt x="5371047" y="1292027"/>
                </a:cubicBezTo>
                <a:cubicBezTo>
                  <a:pt x="5061247" y="1352048"/>
                  <a:pt x="4878843" y="1216123"/>
                  <a:pt x="4626322" y="1292027"/>
                </a:cubicBezTo>
                <a:cubicBezTo>
                  <a:pt x="4373802" y="1367931"/>
                  <a:pt x="4294162" y="1281336"/>
                  <a:pt x="4062136" y="1292027"/>
                </a:cubicBezTo>
                <a:cubicBezTo>
                  <a:pt x="3830110" y="1302718"/>
                  <a:pt x="3855393" y="1278632"/>
                  <a:pt x="3768760" y="1292027"/>
                </a:cubicBezTo>
                <a:cubicBezTo>
                  <a:pt x="3682127" y="1305422"/>
                  <a:pt x="3308286" y="1284363"/>
                  <a:pt x="3114305" y="1292027"/>
                </a:cubicBezTo>
                <a:cubicBezTo>
                  <a:pt x="2920324" y="1299691"/>
                  <a:pt x="2745038" y="1275369"/>
                  <a:pt x="2459849" y="1292027"/>
                </a:cubicBezTo>
                <a:cubicBezTo>
                  <a:pt x="2174660" y="1308685"/>
                  <a:pt x="1935142" y="1222490"/>
                  <a:pt x="1715124" y="1292027"/>
                </a:cubicBezTo>
                <a:cubicBezTo>
                  <a:pt x="1495107" y="1361564"/>
                  <a:pt x="1282752" y="1280650"/>
                  <a:pt x="1060669" y="1292027"/>
                </a:cubicBezTo>
                <a:cubicBezTo>
                  <a:pt x="838587" y="1303404"/>
                  <a:pt x="844494" y="1259638"/>
                  <a:pt x="767292" y="1292027"/>
                </a:cubicBezTo>
                <a:cubicBezTo>
                  <a:pt x="690090" y="1324416"/>
                  <a:pt x="225515" y="1284504"/>
                  <a:pt x="0" y="1292027"/>
                </a:cubicBezTo>
                <a:cubicBezTo>
                  <a:pt x="-27720" y="1153559"/>
                  <a:pt x="1276" y="966949"/>
                  <a:pt x="0" y="848431"/>
                </a:cubicBezTo>
                <a:cubicBezTo>
                  <a:pt x="-1276" y="729913"/>
                  <a:pt x="40888" y="638365"/>
                  <a:pt x="0" y="456516"/>
                </a:cubicBezTo>
                <a:cubicBezTo>
                  <a:pt x="-40888" y="274668"/>
                  <a:pt x="4934" y="186268"/>
                  <a:pt x="0" y="0"/>
                </a:cubicBezTo>
                <a:close/>
              </a:path>
              <a:path w="9026970" h="1292027" stroke="0" extrusionOk="0">
                <a:moveTo>
                  <a:pt x="0" y="0"/>
                </a:moveTo>
                <a:cubicBezTo>
                  <a:pt x="221865" y="-9347"/>
                  <a:pt x="323645" y="40869"/>
                  <a:pt x="564186" y="0"/>
                </a:cubicBezTo>
                <a:cubicBezTo>
                  <a:pt x="804727" y="-40869"/>
                  <a:pt x="897800" y="35649"/>
                  <a:pt x="1218641" y="0"/>
                </a:cubicBezTo>
                <a:cubicBezTo>
                  <a:pt x="1539483" y="-35649"/>
                  <a:pt x="1514781" y="37742"/>
                  <a:pt x="1602287" y="0"/>
                </a:cubicBezTo>
                <a:cubicBezTo>
                  <a:pt x="1689793" y="-37742"/>
                  <a:pt x="2005393" y="50748"/>
                  <a:pt x="2256743" y="0"/>
                </a:cubicBezTo>
                <a:cubicBezTo>
                  <a:pt x="2508093" y="-50748"/>
                  <a:pt x="2530224" y="34104"/>
                  <a:pt x="2640389" y="0"/>
                </a:cubicBezTo>
                <a:cubicBezTo>
                  <a:pt x="2750554" y="-34104"/>
                  <a:pt x="2937414" y="19494"/>
                  <a:pt x="3024035" y="0"/>
                </a:cubicBezTo>
                <a:cubicBezTo>
                  <a:pt x="3110656" y="-19494"/>
                  <a:pt x="3172171" y="21563"/>
                  <a:pt x="3317411" y="0"/>
                </a:cubicBezTo>
                <a:cubicBezTo>
                  <a:pt x="3462651" y="-21563"/>
                  <a:pt x="3756758" y="11320"/>
                  <a:pt x="3881597" y="0"/>
                </a:cubicBezTo>
                <a:cubicBezTo>
                  <a:pt x="4006436" y="-11320"/>
                  <a:pt x="4115602" y="10244"/>
                  <a:pt x="4265243" y="0"/>
                </a:cubicBezTo>
                <a:cubicBezTo>
                  <a:pt x="4414884" y="-10244"/>
                  <a:pt x="4785533" y="78261"/>
                  <a:pt x="4919699" y="0"/>
                </a:cubicBezTo>
                <a:cubicBezTo>
                  <a:pt x="5053865" y="-78261"/>
                  <a:pt x="5280701" y="6824"/>
                  <a:pt x="5393615" y="0"/>
                </a:cubicBezTo>
                <a:cubicBezTo>
                  <a:pt x="5506529" y="-6824"/>
                  <a:pt x="5814135" y="33203"/>
                  <a:pt x="6048070" y="0"/>
                </a:cubicBezTo>
                <a:cubicBezTo>
                  <a:pt x="6282005" y="-33203"/>
                  <a:pt x="6289192" y="28290"/>
                  <a:pt x="6431716" y="0"/>
                </a:cubicBezTo>
                <a:cubicBezTo>
                  <a:pt x="6574240" y="-28290"/>
                  <a:pt x="6695639" y="42351"/>
                  <a:pt x="6905632" y="0"/>
                </a:cubicBezTo>
                <a:cubicBezTo>
                  <a:pt x="7115625" y="-42351"/>
                  <a:pt x="7371194" y="942"/>
                  <a:pt x="7650357" y="0"/>
                </a:cubicBezTo>
                <a:cubicBezTo>
                  <a:pt x="7929520" y="-942"/>
                  <a:pt x="8229302" y="44173"/>
                  <a:pt x="8395082" y="0"/>
                </a:cubicBezTo>
                <a:cubicBezTo>
                  <a:pt x="8560863" y="-44173"/>
                  <a:pt x="8763369" y="49639"/>
                  <a:pt x="9026970" y="0"/>
                </a:cubicBezTo>
                <a:cubicBezTo>
                  <a:pt x="9032247" y="147696"/>
                  <a:pt x="9001867" y="304368"/>
                  <a:pt x="9026970" y="404835"/>
                </a:cubicBezTo>
                <a:cubicBezTo>
                  <a:pt x="9052073" y="505303"/>
                  <a:pt x="9001158" y="703220"/>
                  <a:pt x="9026970" y="861351"/>
                </a:cubicBezTo>
                <a:cubicBezTo>
                  <a:pt x="9052782" y="1019482"/>
                  <a:pt x="8975294" y="1133507"/>
                  <a:pt x="9026970" y="1292027"/>
                </a:cubicBezTo>
                <a:cubicBezTo>
                  <a:pt x="8871054" y="1299065"/>
                  <a:pt x="8731143" y="1261745"/>
                  <a:pt x="8643324" y="1292027"/>
                </a:cubicBezTo>
                <a:cubicBezTo>
                  <a:pt x="8555505" y="1322309"/>
                  <a:pt x="8246034" y="1212871"/>
                  <a:pt x="7898599" y="1292027"/>
                </a:cubicBezTo>
                <a:cubicBezTo>
                  <a:pt x="7551164" y="1371183"/>
                  <a:pt x="7600607" y="1290813"/>
                  <a:pt x="7514953" y="1292027"/>
                </a:cubicBezTo>
                <a:cubicBezTo>
                  <a:pt x="7429299" y="1293241"/>
                  <a:pt x="6936722" y="1261302"/>
                  <a:pt x="6770228" y="1292027"/>
                </a:cubicBezTo>
                <a:cubicBezTo>
                  <a:pt x="6603735" y="1322752"/>
                  <a:pt x="6273703" y="1239778"/>
                  <a:pt x="6025502" y="1292027"/>
                </a:cubicBezTo>
                <a:cubicBezTo>
                  <a:pt x="5777301" y="1344276"/>
                  <a:pt x="5534261" y="1267020"/>
                  <a:pt x="5371047" y="1292027"/>
                </a:cubicBezTo>
                <a:cubicBezTo>
                  <a:pt x="5207833" y="1317034"/>
                  <a:pt x="5156724" y="1266845"/>
                  <a:pt x="4987401" y="1292027"/>
                </a:cubicBezTo>
                <a:cubicBezTo>
                  <a:pt x="4818078" y="1317209"/>
                  <a:pt x="4727044" y="1246284"/>
                  <a:pt x="4603755" y="1292027"/>
                </a:cubicBezTo>
                <a:cubicBezTo>
                  <a:pt x="4480466" y="1337770"/>
                  <a:pt x="4348942" y="1275894"/>
                  <a:pt x="4129839" y="1292027"/>
                </a:cubicBezTo>
                <a:cubicBezTo>
                  <a:pt x="3910736" y="1308160"/>
                  <a:pt x="3547722" y="1245203"/>
                  <a:pt x="3385114" y="1292027"/>
                </a:cubicBezTo>
                <a:cubicBezTo>
                  <a:pt x="3222506" y="1338851"/>
                  <a:pt x="3219362" y="1276775"/>
                  <a:pt x="3091737" y="1292027"/>
                </a:cubicBezTo>
                <a:cubicBezTo>
                  <a:pt x="2964112" y="1307279"/>
                  <a:pt x="2794821" y="1232682"/>
                  <a:pt x="2527552" y="1292027"/>
                </a:cubicBezTo>
                <a:cubicBezTo>
                  <a:pt x="2260283" y="1351372"/>
                  <a:pt x="2346620" y="1285831"/>
                  <a:pt x="2234175" y="1292027"/>
                </a:cubicBezTo>
                <a:cubicBezTo>
                  <a:pt x="2121730" y="1298223"/>
                  <a:pt x="1968007" y="1285646"/>
                  <a:pt x="1760259" y="1292027"/>
                </a:cubicBezTo>
                <a:cubicBezTo>
                  <a:pt x="1552511" y="1298408"/>
                  <a:pt x="1433175" y="1267161"/>
                  <a:pt x="1196074" y="1292027"/>
                </a:cubicBezTo>
                <a:cubicBezTo>
                  <a:pt x="958974" y="1316893"/>
                  <a:pt x="261194" y="1280817"/>
                  <a:pt x="0" y="1292027"/>
                </a:cubicBezTo>
                <a:cubicBezTo>
                  <a:pt x="-6224" y="1090405"/>
                  <a:pt x="14479" y="1046982"/>
                  <a:pt x="0" y="887192"/>
                </a:cubicBezTo>
                <a:cubicBezTo>
                  <a:pt x="-14479" y="727402"/>
                  <a:pt x="6110" y="642164"/>
                  <a:pt x="0" y="456516"/>
                </a:cubicBezTo>
                <a:cubicBezTo>
                  <a:pt x="-6110" y="270868"/>
                  <a:pt x="50993" y="183790"/>
                  <a:pt x="0" y="0"/>
                </a:cubicBezTo>
                <a:close/>
              </a:path>
            </a:pathLst>
          </a:custGeom>
          <a:ln>
            <a:solidFill>
              <a:schemeClr val="tx1"/>
            </a:solidFill>
            <a:extLst>
              <a:ext uri="{C807C97D-BFC1-408E-A445-0C87EB9F89A2}">
                <ask:lineSketchStyleProps xmlns:ask="http://schemas.microsoft.com/office/drawing/2018/sketchyshapes" xmlns="" sd="3326647638">
                  <a:prstGeom prst="rect">
                    <a:avLst/>
                  </a:prstGeom>
                  <ask:type>
                    <ask:lineSketchScribble/>
                  </ask:type>
                </ask:lineSketchStyleProps>
              </a:ext>
            </a:extLst>
          </a:ln>
        </p:spPr>
      </p:pic>
    </p:spTree>
    <p:extLst>
      <p:ext uri="{BB962C8B-B14F-4D97-AF65-F5344CB8AC3E}">
        <p14:creationId xmlns:p14="http://schemas.microsoft.com/office/powerpoint/2010/main" val="10118691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Revision starter</a:t>
            </a:r>
          </a:p>
        </p:txBody>
      </p:sp>
      <p:sp>
        <p:nvSpPr>
          <p:cNvPr id="3" name="Text Placeholder 2"/>
          <p:cNvSpPr>
            <a:spLocks noGrp="1"/>
          </p:cNvSpPr>
          <p:nvPr>
            <p:ph type="body" sz="quarter" idx="14"/>
          </p:nvPr>
        </p:nvSpPr>
        <p:spPr>
          <a:xfrm>
            <a:off x="429412" y="1261739"/>
            <a:ext cx="4904588" cy="597604"/>
          </a:xfrm>
        </p:spPr>
        <p:txBody>
          <a:bodyPr>
            <a:noAutofit/>
          </a:bodyPr>
          <a:lstStyle/>
          <a:p>
            <a:r>
              <a:rPr lang="en-GB" sz="2800" dirty="0"/>
              <a:t>From your head can you…</a:t>
            </a:r>
          </a:p>
        </p:txBody>
      </p:sp>
      <p:sp>
        <p:nvSpPr>
          <p:cNvPr id="4" name="Text Placeholder 3"/>
          <p:cNvSpPr>
            <a:spLocks noGrp="1"/>
          </p:cNvSpPr>
          <p:nvPr>
            <p:ph type="body" sz="quarter" idx="17"/>
          </p:nvPr>
        </p:nvSpPr>
        <p:spPr>
          <a:xfrm>
            <a:off x="765215" y="1950082"/>
            <a:ext cx="7871308" cy="2524125"/>
          </a:xfrm>
        </p:spPr>
        <p:txBody>
          <a:bodyPr>
            <a:noAutofit/>
          </a:bodyPr>
          <a:lstStyle/>
          <a:p>
            <a:r>
              <a:rPr lang="en-GB" sz="2400" dirty="0"/>
              <a:t>Describe </a:t>
            </a:r>
            <a:r>
              <a:rPr lang="en-GB" sz="2400" b="1" dirty="0"/>
              <a:t>three</a:t>
            </a:r>
            <a:r>
              <a:rPr lang="en-GB" sz="2400" dirty="0"/>
              <a:t> specific examples of a moment from </a:t>
            </a:r>
            <a:r>
              <a:rPr lang="en-GB" sz="2400" b="1" dirty="0"/>
              <a:t>across</a:t>
            </a:r>
            <a:r>
              <a:rPr lang="en-GB" sz="2400" dirty="0"/>
              <a:t> the Assassin’s Creed franchise that relate to gender representation (each one from a different game ideally)</a:t>
            </a:r>
          </a:p>
          <a:p>
            <a:r>
              <a:rPr lang="en-GB" sz="2400" dirty="0"/>
              <a:t>Describe </a:t>
            </a:r>
            <a:r>
              <a:rPr lang="en-GB" sz="2400" b="1" dirty="0"/>
              <a:t>three</a:t>
            </a:r>
            <a:r>
              <a:rPr lang="en-GB" sz="2400" dirty="0"/>
              <a:t> specific examples from ‘Turntables’ where the text explores ideas about representations of ethnicity</a:t>
            </a:r>
          </a:p>
          <a:p>
            <a:r>
              <a:rPr lang="en-GB" sz="2400" dirty="0"/>
              <a:t>Give </a:t>
            </a:r>
            <a:r>
              <a:rPr lang="en-GB" sz="2400" b="1" dirty="0"/>
              <a:t>three examples </a:t>
            </a:r>
            <a:r>
              <a:rPr lang="en-GB" sz="2400" dirty="0"/>
              <a:t>of </a:t>
            </a:r>
            <a:r>
              <a:rPr lang="en-GB" sz="2400" b="1" dirty="0"/>
              <a:t>media language </a:t>
            </a:r>
            <a:r>
              <a:rPr lang="en-GB" sz="2400" dirty="0"/>
              <a:t>that represent Boris Johnson in a particular way (describe) on the front pages of The Times and The Mirror</a:t>
            </a:r>
          </a:p>
          <a:p>
            <a:r>
              <a:rPr lang="en-GB" sz="2400" dirty="0"/>
              <a:t>Explain what ‘</a:t>
            </a:r>
            <a:r>
              <a:rPr lang="en-GB" sz="2400" b="1" dirty="0"/>
              <a:t>distribution</a:t>
            </a:r>
            <a:r>
              <a:rPr lang="en-GB" sz="2400" dirty="0"/>
              <a:t>’ means</a:t>
            </a:r>
          </a:p>
        </p:txBody>
      </p:sp>
      <p:sp>
        <p:nvSpPr>
          <p:cNvPr id="7" name="Footer Placeholder 6"/>
          <p:cNvSpPr>
            <a:spLocks noGrp="1"/>
          </p:cNvSpPr>
          <p:nvPr>
            <p:ph type="ftr" sz="quarter" idx="11"/>
          </p:nvPr>
        </p:nvSpPr>
        <p:spPr/>
        <p:txBody>
          <a:bodyPr/>
          <a:lstStyle/>
          <a:p>
            <a:pPr algn="l" defTabSz="685800">
              <a:defRPr/>
            </a:pPr>
            <a:r>
              <a:rPr lang="en-GB" sz="788" dirty="0">
                <a:solidFill>
                  <a:prstClr val="black"/>
                </a:solidFill>
                <a:latin typeface="Avenir Next LT Pro"/>
              </a:rPr>
              <a:t>Presentation title</a:t>
            </a:r>
          </a:p>
        </p:txBody>
      </p:sp>
      <p:sp>
        <p:nvSpPr>
          <p:cNvPr id="8" name="Date Placeholder 7"/>
          <p:cNvSpPr>
            <a:spLocks noGrp="1"/>
          </p:cNvSpPr>
          <p:nvPr>
            <p:ph type="dt" sz="half" idx="10"/>
          </p:nvPr>
        </p:nvSpPr>
        <p:spPr/>
        <p:txBody>
          <a:bodyPr/>
          <a:lstStyle/>
          <a:p>
            <a:pPr rtl="0">
              <a:defRPr/>
            </a:pPr>
            <a:r>
              <a:rPr lang="en-GB" noProof="0" dirty="0">
                <a:solidFill>
                  <a:prstClr val="black"/>
                </a:solidFill>
              </a:rPr>
              <a:t>20XX</a:t>
            </a:r>
          </a:p>
        </p:txBody>
      </p:sp>
      <p:sp>
        <p:nvSpPr>
          <p:cNvPr id="9" name="Slide Number Placeholder 8"/>
          <p:cNvSpPr>
            <a:spLocks noGrp="1"/>
          </p:cNvSpPr>
          <p:nvPr>
            <p:ph type="sldNum" sz="quarter" idx="12"/>
          </p:nvPr>
        </p:nvSpPr>
        <p:spPr/>
        <p:txBody>
          <a:bodyPr/>
          <a:lstStyle/>
          <a:p>
            <a:pPr defTabSz="685800">
              <a:defRPr/>
            </a:pPr>
            <a:fld id="{06B786C7-B8F9-4072-AAAA-17258464D730}" type="slidenum">
              <a:rPr lang="en-GB" sz="788">
                <a:solidFill>
                  <a:prstClr val="black"/>
                </a:solidFill>
                <a:latin typeface="Avenir Next LT Pro"/>
              </a:rPr>
              <a:pPr defTabSz="685800">
                <a:defRPr/>
              </a:pPr>
              <a:t>3</a:t>
            </a:fld>
            <a:endParaRPr lang="en-GB" sz="788">
              <a:solidFill>
                <a:prstClr val="black"/>
              </a:solidFill>
              <a:latin typeface="Avenir Next LT Pro"/>
            </a:endParaRPr>
          </a:p>
        </p:txBody>
      </p:sp>
    </p:spTree>
    <p:extLst>
      <p:ext uri="{BB962C8B-B14F-4D97-AF65-F5344CB8AC3E}">
        <p14:creationId xmlns:p14="http://schemas.microsoft.com/office/powerpoint/2010/main" val="286381852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32D4F-C62F-EDE6-4C52-3980B58F87FF}"/>
              </a:ext>
            </a:extLst>
          </p:cNvPr>
          <p:cNvSpPr>
            <a:spLocks noGrp="1"/>
          </p:cNvSpPr>
          <p:nvPr>
            <p:ph type="title"/>
          </p:nvPr>
        </p:nvSpPr>
        <p:spPr/>
        <p:txBody>
          <a:bodyPr>
            <a:normAutofit fontScale="90000"/>
          </a:bodyPr>
          <a:lstStyle/>
          <a:p>
            <a:r>
              <a:rPr lang="en-GB" dirty="0"/>
              <a:t>Look at the practice questions</a:t>
            </a:r>
          </a:p>
        </p:txBody>
      </p:sp>
      <p:sp>
        <p:nvSpPr>
          <p:cNvPr id="3" name="Text Placeholder 2">
            <a:extLst>
              <a:ext uri="{FF2B5EF4-FFF2-40B4-BE49-F238E27FC236}">
                <a16:creationId xmlns:a16="http://schemas.microsoft.com/office/drawing/2014/main" id="{6EB04780-2439-0237-5B54-4D6BB8A9E179}"/>
              </a:ext>
            </a:extLst>
          </p:cNvPr>
          <p:cNvSpPr>
            <a:spLocks noGrp="1"/>
          </p:cNvSpPr>
          <p:nvPr>
            <p:ph type="body" sz="quarter" idx="14"/>
          </p:nvPr>
        </p:nvSpPr>
        <p:spPr>
          <a:xfrm>
            <a:off x="146304" y="1802999"/>
            <a:ext cx="7901562" cy="448203"/>
          </a:xfrm>
        </p:spPr>
        <p:txBody>
          <a:bodyPr/>
          <a:lstStyle/>
          <a:p>
            <a:r>
              <a:rPr lang="en-GB" dirty="0"/>
              <a:t>REVISION FOCUS</a:t>
            </a:r>
            <a:endParaRPr lang="en-GB" sz="2400" dirty="0">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Text Placeholder 3">
            <a:extLst>
              <a:ext uri="{FF2B5EF4-FFF2-40B4-BE49-F238E27FC236}">
                <a16:creationId xmlns:a16="http://schemas.microsoft.com/office/drawing/2014/main" id="{C3CEB2F6-B0DD-A3A9-B1A3-6554E36815BE}"/>
              </a:ext>
            </a:extLst>
          </p:cNvPr>
          <p:cNvSpPr>
            <a:spLocks noGrp="1"/>
          </p:cNvSpPr>
          <p:nvPr>
            <p:ph type="body" sz="quarter" idx="17"/>
          </p:nvPr>
        </p:nvSpPr>
        <p:spPr>
          <a:xfrm>
            <a:off x="347663" y="2496095"/>
            <a:ext cx="8448675" cy="580332"/>
          </a:xfrm>
          <a:custGeom>
            <a:avLst/>
            <a:gdLst>
              <a:gd name="connsiteX0" fmla="*/ 0 w 8448675"/>
              <a:gd name="connsiteY0" fmla="*/ 0 h 580332"/>
              <a:gd name="connsiteX1" fmla="*/ 394271 w 8448675"/>
              <a:gd name="connsiteY1" fmla="*/ 0 h 580332"/>
              <a:gd name="connsiteX2" fmla="*/ 873030 w 8448675"/>
              <a:gd name="connsiteY2" fmla="*/ 0 h 580332"/>
              <a:gd name="connsiteX3" fmla="*/ 1351788 w 8448675"/>
              <a:gd name="connsiteY3" fmla="*/ 0 h 580332"/>
              <a:gd name="connsiteX4" fmla="*/ 1999520 w 8448675"/>
              <a:gd name="connsiteY4" fmla="*/ 0 h 580332"/>
              <a:gd name="connsiteX5" fmla="*/ 2478278 w 8448675"/>
              <a:gd name="connsiteY5" fmla="*/ 0 h 580332"/>
              <a:gd name="connsiteX6" fmla="*/ 2788063 w 8448675"/>
              <a:gd name="connsiteY6" fmla="*/ 0 h 580332"/>
              <a:gd name="connsiteX7" fmla="*/ 3097848 w 8448675"/>
              <a:gd name="connsiteY7" fmla="*/ 0 h 580332"/>
              <a:gd name="connsiteX8" fmla="*/ 3830066 w 8448675"/>
              <a:gd name="connsiteY8" fmla="*/ 0 h 580332"/>
              <a:gd name="connsiteX9" fmla="*/ 4393311 w 8448675"/>
              <a:gd name="connsiteY9" fmla="*/ 0 h 580332"/>
              <a:gd name="connsiteX10" fmla="*/ 5125530 w 8448675"/>
              <a:gd name="connsiteY10" fmla="*/ 0 h 580332"/>
              <a:gd name="connsiteX11" fmla="*/ 5857748 w 8448675"/>
              <a:gd name="connsiteY11" fmla="*/ 0 h 580332"/>
              <a:gd name="connsiteX12" fmla="*/ 6252020 w 8448675"/>
              <a:gd name="connsiteY12" fmla="*/ 0 h 580332"/>
              <a:gd name="connsiteX13" fmla="*/ 6984238 w 8448675"/>
              <a:gd name="connsiteY13" fmla="*/ 0 h 580332"/>
              <a:gd name="connsiteX14" fmla="*/ 7631970 w 8448675"/>
              <a:gd name="connsiteY14" fmla="*/ 0 h 580332"/>
              <a:gd name="connsiteX15" fmla="*/ 8448675 w 8448675"/>
              <a:gd name="connsiteY15" fmla="*/ 0 h 580332"/>
              <a:gd name="connsiteX16" fmla="*/ 8448675 w 8448675"/>
              <a:gd name="connsiteY16" fmla="*/ 580332 h 580332"/>
              <a:gd name="connsiteX17" fmla="*/ 8138890 w 8448675"/>
              <a:gd name="connsiteY17" fmla="*/ 580332 h 580332"/>
              <a:gd name="connsiteX18" fmla="*/ 7406672 w 8448675"/>
              <a:gd name="connsiteY18" fmla="*/ 580332 h 580332"/>
              <a:gd name="connsiteX19" fmla="*/ 6674453 w 8448675"/>
              <a:gd name="connsiteY19" fmla="*/ 580332 h 580332"/>
              <a:gd name="connsiteX20" fmla="*/ 6195695 w 8448675"/>
              <a:gd name="connsiteY20" fmla="*/ 580332 h 580332"/>
              <a:gd name="connsiteX21" fmla="*/ 5463477 w 8448675"/>
              <a:gd name="connsiteY21" fmla="*/ 580332 h 580332"/>
              <a:gd name="connsiteX22" fmla="*/ 4984718 w 8448675"/>
              <a:gd name="connsiteY22" fmla="*/ 580332 h 580332"/>
              <a:gd name="connsiteX23" fmla="*/ 4590447 w 8448675"/>
              <a:gd name="connsiteY23" fmla="*/ 580332 h 580332"/>
              <a:gd name="connsiteX24" fmla="*/ 4280662 w 8448675"/>
              <a:gd name="connsiteY24" fmla="*/ 580332 h 580332"/>
              <a:gd name="connsiteX25" fmla="*/ 3717417 w 8448675"/>
              <a:gd name="connsiteY25" fmla="*/ 580332 h 580332"/>
              <a:gd name="connsiteX26" fmla="*/ 2985198 w 8448675"/>
              <a:gd name="connsiteY26" fmla="*/ 580332 h 580332"/>
              <a:gd name="connsiteX27" fmla="*/ 2252980 w 8448675"/>
              <a:gd name="connsiteY27" fmla="*/ 580332 h 580332"/>
              <a:gd name="connsiteX28" fmla="*/ 1858708 w 8448675"/>
              <a:gd name="connsiteY28" fmla="*/ 580332 h 580332"/>
              <a:gd name="connsiteX29" fmla="*/ 1126490 w 8448675"/>
              <a:gd name="connsiteY29" fmla="*/ 580332 h 580332"/>
              <a:gd name="connsiteX30" fmla="*/ 732219 w 8448675"/>
              <a:gd name="connsiteY30" fmla="*/ 580332 h 580332"/>
              <a:gd name="connsiteX31" fmla="*/ 0 w 8448675"/>
              <a:gd name="connsiteY31" fmla="*/ 580332 h 580332"/>
              <a:gd name="connsiteX32" fmla="*/ 0 w 8448675"/>
              <a:gd name="connsiteY32" fmla="*/ 0 h 580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448675" h="580332" fill="none" extrusionOk="0">
                <a:moveTo>
                  <a:pt x="0" y="0"/>
                </a:moveTo>
                <a:cubicBezTo>
                  <a:pt x="99664" y="-7186"/>
                  <a:pt x="282927" y="8929"/>
                  <a:pt x="394271" y="0"/>
                </a:cubicBezTo>
                <a:cubicBezTo>
                  <a:pt x="505615" y="-8929"/>
                  <a:pt x="749134" y="47881"/>
                  <a:pt x="873030" y="0"/>
                </a:cubicBezTo>
                <a:cubicBezTo>
                  <a:pt x="996926" y="-47881"/>
                  <a:pt x="1188650" y="50344"/>
                  <a:pt x="1351788" y="0"/>
                </a:cubicBezTo>
                <a:cubicBezTo>
                  <a:pt x="1514926" y="-50344"/>
                  <a:pt x="1731685" y="38537"/>
                  <a:pt x="1999520" y="0"/>
                </a:cubicBezTo>
                <a:cubicBezTo>
                  <a:pt x="2267355" y="-38537"/>
                  <a:pt x="2271501" y="56561"/>
                  <a:pt x="2478278" y="0"/>
                </a:cubicBezTo>
                <a:cubicBezTo>
                  <a:pt x="2685055" y="-56561"/>
                  <a:pt x="2703136" y="7933"/>
                  <a:pt x="2788063" y="0"/>
                </a:cubicBezTo>
                <a:cubicBezTo>
                  <a:pt x="2872991" y="-7933"/>
                  <a:pt x="3022089" y="17471"/>
                  <a:pt x="3097848" y="0"/>
                </a:cubicBezTo>
                <a:cubicBezTo>
                  <a:pt x="3173608" y="-17471"/>
                  <a:pt x="3611184" y="87155"/>
                  <a:pt x="3830066" y="0"/>
                </a:cubicBezTo>
                <a:cubicBezTo>
                  <a:pt x="4048948" y="-87155"/>
                  <a:pt x="4195310" y="10995"/>
                  <a:pt x="4393311" y="0"/>
                </a:cubicBezTo>
                <a:cubicBezTo>
                  <a:pt x="4591312" y="-10995"/>
                  <a:pt x="4841735" y="30661"/>
                  <a:pt x="5125530" y="0"/>
                </a:cubicBezTo>
                <a:cubicBezTo>
                  <a:pt x="5409325" y="-30661"/>
                  <a:pt x="5621391" y="53494"/>
                  <a:pt x="5857748" y="0"/>
                </a:cubicBezTo>
                <a:cubicBezTo>
                  <a:pt x="6094105" y="-53494"/>
                  <a:pt x="6127105" y="7618"/>
                  <a:pt x="6252020" y="0"/>
                </a:cubicBezTo>
                <a:cubicBezTo>
                  <a:pt x="6376935" y="-7618"/>
                  <a:pt x="6670254" y="85604"/>
                  <a:pt x="6984238" y="0"/>
                </a:cubicBezTo>
                <a:cubicBezTo>
                  <a:pt x="7298222" y="-85604"/>
                  <a:pt x="7336169" y="49212"/>
                  <a:pt x="7631970" y="0"/>
                </a:cubicBezTo>
                <a:cubicBezTo>
                  <a:pt x="7927771" y="-49212"/>
                  <a:pt x="8188989" y="89401"/>
                  <a:pt x="8448675" y="0"/>
                </a:cubicBezTo>
                <a:cubicBezTo>
                  <a:pt x="8496553" y="255016"/>
                  <a:pt x="8438325" y="461752"/>
                  <a:pt x="8448675" y="580332"/>
                </a:cubicBezTo>
                <a:cubicBezTo>
                  <a:pt x="8365793" y="603942"/>
                  <a:pt x="8273980" y="575209"/>
                  <a:pt x="8138890" y="580332"/>
                </a:cubicBezTo>
                <a:cubicBezTo>
                  <a:pt x="8003801" y="585455"/>
                  <a:pt x="7771339" y="527005"/>
                  <a:pt x="7406672" y="580332"/>
                </a:cubicBezTo>
                <a:cubicBezTo>
                  <a:pt x="7042005" y="633659"/>
                  <a:pt x="6841586" y="531051"/>
                  <a:pt x="6674453" y="580332"/>
                </a:cubicBezTo>
                <a:cubicBezTo>
                  <a:pt x="6507320" y="629613"/>
                  <a:pt x="6325081" y="560416"/>
                  <a:pt x="6195695" y="580332"/>
                </a:cubicBezTo>
                <a:cubicBezTo>
                  <a:pt x="6066309" y="600248"/>
                  <a:pt x="5814090" y="567408"/>
                  <a:pt x="5463477" y="580332"/>
                </a:cubicBezTo>
                <a:cubicBezTo>
                  <a:pt x="5112864" y="593256"/>
                  <a:pt x="5174204" y="549020"/>
                  <a:pt x="4984718" y="580332"/>
                </a:cubicBezTo>
                <a:cubicBezTo>
                  <a:pt x="4795232" y="611644"/>
                  <a:pt x="4722895" y="544914"/>
                  <a:pt x="4590447" y="580332"/>
                </a:cubicBezTo>
                <a:cubicBezTo>
                  <a:pt x="4457999" y="615750"/>
                  <a:pt x="4421646" y="576206"/>
                  <a:pt x="4280662" y="580332"/>
                </a:cubicBezTo>
                <a:cubicBezTo>
                  <a:pt x="4139678" y="584458"/>
                  <a:pt x="3909350" y="539265"/>
                  <a:pt x="3717417" y="580332"/>
                </a:cubicBezTo>
                <a:cubicBezTo>
                  <a:pt x="3525484" y="621399"/>
                  <a:pt x="3211609" y="567588"/>
                  <a:pt x="2985198" y="580332"/>
                </a:cubicBezTo>
                <a:cubicBezTo>
                  <a:pt x="2758787" y="593076"/>
                  <a:pt x="2597145" y="502220"/>
                  <a:pt x="2252980" y="580332"/>
                </a:cubicBezTo>
                <a:cubicBezTo>
                  <a:pt x="1908815" y="658444"/>
                  <a:pt x="1990477" y="543727"/>
                  <a:pt x="1858708" y="580332"/>
                </a:cubicBezTo>
                <a:cubicBezTo>
                  <a:pt x="1726939" y="616937"/>
                  <a:pt x="1408594" y="534367"/>
                  <a:pt x="1126490" y="580332"/>
                </a:cubicBezTo>
                <a:cubicBezTo>
                  <a:pt x="844386" y="626297"/>
                  <a:pt x="885322" y="558242"/>
                  <a:pt x="732219" y="580332"/>
                </a:cubicBezTo>
                <a:cubicBezTo>
                  <a:pt x="579116" y="602422"/>
                  <a:pt x="345450" y="557923"/>
                  <a:pt x="0" y="580332"/>
                </a:cubicBezTo>
                <a:cubicBezTo>
                  <a:pt x="-65328" y="377042"/>
                  <a:pt x="35728" y="251891"/>
                  <a:pt x="0" y="0"/>
                </a:cubicBezTo>
                <a:close/>
              </a:path>
              <a:path w="8448675" h="580332" stroke="0" extrusionOk="0">
                <a:moveTo>
                  <a:pt x="0" y="0"/>
                </a:moveTo>
                <a:cubicBezTo>
                  <a:pt x="290550" y="-86798"/>
                  <a:pt x="578182" y="19220"/>
                  <a:pt x="732219" y="0"/>
                </a:cubicBezTo>
                <a:cubicBezTo>
                  <a:pt x="886256" y="-19220"/>
                  <a:pt x="930149" y="15055"/>
                  <a:pt x="1126490" y="0"/>
                </a:cubicBezTo>
                <a:cubicBezTo>
                  <a:pt x="1322831" y="-15055"/>
                  <a:pt x="1450014" y="716"/>
                  <a:pt x="1605248" y="0"/>
                </a:cubicBezTo>
                <a:cubicBezTo>
                  <a:pt x="1760482" y="-716"/>
                  <a:pt x="1942376" y="76891"/>
                  <a:pt x="2252980" y="0"/>
                </a:cubicBezTo>
                <a:cubicBezTo>
                  <a:pt x="2563584" y="-76891"/>
                  <a:pt x="2690155" y="58653"/>
                  <a:pt x="2816225" y="0"/>
                </a:cubicBezTo>
                <a:cubicBezTo>
                  <a:pt x="2942296" y="-58653"/>
                  <a:pt x="2976131" y="7970"/>
                  <a:pt x="3126010" y="0"/>
                </a:cubicBezTo>
                <a:cubicBezTo>
                  <a:pt x="3275889" y="-7970"/>
                  <a:pt x="3366083" y="26575"/>
                  <a:pt x="3604768" y="0"/>
                </a:cubicBezTo>
                <a:cubicBezTo>
                  <a:pt x="3843453" y="-26575"/>
                  <a:pt x="4033659" y="53144"/>
                  <a:pt x="4336987" y="0"/>
                </a:cubicBezTo>
                <a:cubicBezTo>
                  <a:pt x="4640315" y="-53144"/>
                  <a:pt x="4608771" y="13369"/>
                  <a:pt x="4815745" y="0"/>
                </a:cubicBezTo>
                <a:cubicBezTo>
                  <a:pt x="5022719" y="-13369"/>
                  <a:pt x="5173816" y="49822"/>
                  <a:pt x="5294503" y="0"/>
                </a:cubicBezTo>
                <a:cubicBezTo>
                  <a:pt x="5415190" y="-49822"/>
                  <a:pt x="5675376" y="22700"/>
                  <a:pt x="5773261" y="0"/>
                </a:cubicBezTo>
                <a:cubicBezTo>
                  <a:pt x="5871146" y="-22700"/>
                  <a:pt x="6107271" y="33287"/>
                  <a:pt x="6420993" y="0"/>
                </a:cubicBezTo>
                <a:cubicBezTo>
                  <a:pt x="6734715" y="-33287"/>
                  <a:pt x="6612606" y="18310"/>
                  <a:pt x="6730778" y="0"/>
                </a:cubicBezTo>
                <a:cubicBezTo>
                  <a:pt x="6848951" y="-18310"/>
                  <a:pt x="6957297" y="7303"/>
                  <a:pt x="7040562" y="0"/>
                </a:cubicBezTo>
                <a:cubicBezTo>
                  <a:pt x="7123827" y="-7303"/>
                  <a:pt x="7509635" y="34975"/>
                  <a:pt x="7772781" y="0"/>
                </a:cubicBezTo>
                <a:cubicBezTo>
                  <a:pt x="8035927" y="-34975"/>
                  <a:pt x="8271752" y="66726"/>
                  <a:pt x="8448675" y="0"/>
                </a:cubicBezTo>
                <a:cubicBezTo>
                  <a:pt x="8500503" y="165691"/>
                  <a:pt x="8426579" y="392203"/>
                  <a:pt x="8448675" y="580332"/>
                </a:cubicBezTo>
                <a:cubicBezTo>
                  <a:pt x="8292108" y="608384"/>
                  <a:pt x="8218762" y="537055"/>
                  <a:pt x="8054404" y="580332"/>
                </a:cubicBezTo>
                <a:cubicBezTo>
                  <a:pt x="7890046" y="623609"/>
                  <a:pt x="7560357" y="557348"/>
                  <a:pt x="7406672" y="580332"/>
                </a:cubicBezTo>
                <a:cubicBezTo>
                  <a:pt x="7252987" y="603316"/>
                  <a:pt x="7107907" y="548818"/>
                  <a:pt x="7012400" y="580332"/>
                </a:cubicBezTo>
                <a:cubicBezTo>
                  <a:pt x="6916893" y="611846"/>
                  <a:pt x="6441586" y="511185"/>
                  <a:pt x="6280182" y="580332"/>
                </a:cubicBezTo>
                <a:cubicBezTo>
                  <a:pt x="6118778" y="649479"/>
                  <a:pt x="5926512" y="561486"/>
                  <a:pt x="5801424" y="580332"/>
                </a:cubicBezTo>
                <a:cubicBezTo>
                  <a:pt x="5676336" y="599178"/>
                  <a:pt x="5455169" y="576996"/>
                  <a:pt x="5322665" y="580332"/>
                </a:cubicBezTo>
                <a:cubicBezTo>
                  <a:pt x="5190161" y="583668"/>
                  <a:pt x="4858287" y="503003"/>
                  <a:pt x="4674934" y="580332"/>
                </a:cubicBezTo>
                <a:cubicBezTo>
                  <a:pt x="4491581" y="657661"/>
                  <a:pt x="4285156" y="539882"/>
                  <a:pt x="4111689" y="580332"/>
                </a:cubicBezTo>
                <a:cubicBezTo>
                  <a:pt x="3938223" y="620782"/>
                  <a:pt x="3548402" y="524806"/>
                  <a:pt x="3379470" y="580332"/>
                </a:cubicBezTo>
                <a:cubicBezTo>
                  <a:pt x="3210538" y="635858"/>
                  <a:pt x="3080438" y="555468"/>
                  <a:pt x="2985199" y="580332"/>
                </a:cubicBezTo>
                <a:cubicBezTo>
                  <a:pt x="2889960" y="605196"/>
                  <a:pt x="2699124" y="546812"/>
                  <a:pt x="2421954" y="580332"/>
                </a:cubicBezTo>
                <a:cubicBezTo>
                  <a:pt x="2144784" y="613852"/>
                  <a:pt x="2122680" y="564656"/>
                  <a:pt x="1943195" y="580332"/>
                </a:cubicBezTo>
                <a:cubicBezTo>
                  <a:pt x="1763710" y="596008"/>
                  <a:pt x="1519151" y="561182"/>
                  <a:pt x="1210977" y="580332"/>
                </a:cubicBezTo>
                <a:cubicBezTo>
                  <a:pt x="902803" y="599482"/>
                  <a:pt x="706292" y="548751"/>
                  <a:pt x="563245" y="580332"/>
                </a:cubicBezTo>
                <a:cubicBezTo>
                  <a:pt x="420198" y="611913"/>
                  <a:pt x="260393" y="538901"/>
                  <a:pt x="0" y="580332"/>
                </a:cubicBezTo>
                <a:cubicBezTo>
                  <a:pt x="-42699" y="453134"/>
                  <a:pt x="29794" y="223486"/>
                  <a:pt x="0" y="0"/>
                </a:cubicBezTo>
                <a:close/>
              </a:path>
            </a:pathLst>
          </a:custGeom>
          <a:solidFill>
            <a:schemeClr val="accent4">
              <a:lumMod val="60000"/>
              <a:lumOff val="40000"/>
            </a:schemeClr>
          </a:solidFill>
          <a:ln>
            <a:solidFill>
              <a:schemeClr val="tx1"/>
            </a:solidFill>
            <a:extLst>
              <a:ext uri="{C807C97D-BFC1-408E-A445-0C87EB9F89A2}">
                <ask:lineSketchStyleProps xmlns:ask="http://schemas.microsoft.com/office/drawing/2018/sketchyshapes" xmlns="" sd="2113300526">
                  <ask:type>
                    <ask:lineSketchScribble/>
                  </ask:type>
                </ask:lineSketchStyleProps>
              </a:ext>
            </a:extLst>
          </a:ln>
        </p:spPr>
        <p:txBody>
          <a:bodyPr>
            <a:normAutofit/>
          </a:bodyPr>
          <a:lstStyle/>
          <a:p>
            <a:pPr marL="0" indent="0">
              <a:spcBef>
                <a:spcPts val="0"/>
              </a:spcBef>
              <a:spcAft>
                <a:spcPts val="450"/>
              </a:spcAft>
              <a:buNone/>
            </a:pPr>
            <a:r>
              <a:rPr lang="en-GB" sz="2100" b="1" dirty="0">
                <a:latin typeface="Calibri" panose="020F0502020204030204" pitchFamily="34" charset="0"/>
                <a:ea typeface="Calibri" panose="020F0502020204030204" pitchFamily="34" charset="0"/>
                <a:cs typeface="Times New Roman" panose="02020603050405020304" pitchFamily="18" charset="0"/>
              </a:rPr>
              <a:t>Go through the practice questions. What revision gaps do they highlight?</a:t>
            </a:r>
          </a:p>
          <a:p>
            <a:pPr marL="0" indent="0">
              <a:spcBef>
                <a:spcPts val="0"/>
              </a:spcBef>
              <a:spcAft>
                <a:spcPts val="450"/>
              </a:spcAft>
              <a:buNone/>
            </a:pPr>
            <a:endParaRPr lang="en-GB" sz="180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9" name="Slide Number Placeholder 8">
            <a:extLst>
              <a:ext uri="{FF2B5EF4-FFF2-40B4-BE49-F238E27FC236}">
                <a16:creationId xmlns:a16="http://schemas.microsoft.com/office/drawing/2014/main" id="{C2C10D64-770F-B655-F621-65F5828B696F}"/>
              </a:ext>
            </a:extLst>
          </p:cNvPr>
          <p:cNvSpPr>
            <a:spLocks noGrp="1"/>
          </p:cNvSpPr>
          <p:nvPr>
            <p:ph type="sldNum" sz="quarter" idx="12"/>
          </p:nvPr>
        </p:nvSpPr>
        <p:spPr/>
        <p:txBody>
          <a:bodyPr/>
          <a:lstStyle/>
          <a:p>
            <a:pPr defTabSz="685800">
              <a:defRPr/>
            </a:pPr>
            <a:fld id="{06B786C7-B8F9-4072-AAAA-17258464D730}" type="slidenum">
              <a:rPr lang="en-GB" sz="788">
                <a:solidFill>
                  <a:prstClr val="black"/>
                </a:solidFill>
                <a:latin typeface="Avenir Next LT Pro"/>
              </a:rPr>
              <a:pPr defTabSz="685800">
                <a:defRPr/>
              </a:pPr>
              <a:t>30</a:t>
            </a:fld>
            <a:endParaRPr lang="en-GB" sz="788">
              <a:solidFill>
                <a:prstClr val="black"/>
              </a:solidFill>
              <a:latin typeface="Avenir Next LT Pro"/>
            </a:endParaRPr>
          </a:p>
        </p:txBody>
      </p:sp>
    </p:spTree>
    <p:extLst>
      <p:ext uri="{BB962C8B-B14F-4D97-AF65-F5344CB8AC3E}">
        <p14:creationId xmlns:p14="http://schemas.microsoft.com/office/powerpoint/2010/main" val="413960946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32D4F-C62F-EDE6-4C52-3980B58F87FF}"/>
              </a:ext>
            </a:extLst>
          </p:cNvPr>
          <p:cNvSpPr>
            <a:spLocks noGrp="1"/>
          </p:cNvSpPr>
          <p:nvPr>
            <p:ph type="title"/>
          </p:nvPr>
        </p:nvSpPr>
        <p:spPr/>
        <p:txBody>
          <a:bodyPr>
            <a:normAutofit fontScale="90000"/>
          </a:bodyPr>
          <a:lstStyle/>
          <a:p>
            <a:r>
              <a:rPr lang="en-GB" dirty="0"/>
              <a:t>Look at the practice questions</a:t>
            </a:r>
          </a:p>
        </p:txBody>
      </p:sp>
      <p:sp>
        <p:nvSpPr>
          <p:cNvPr id="3" name="Text Placeholder 2">
            <a:extLst>
              <a:ext uri="{FF2B5EF4-FFF2-40B4-BE49-F238E27FC236}">
                <a16:creationId xmlns:a16="http://schemas.microsoft.com/office/drawing/2014/main" id="{6EB04780-2439-0237-5B54-4D6BB8A9E179}"/>
              </a:ext>
            </a:extLst>
          </p:cNvPr>
          <p:cNvSpPr>
            <a:spLocks noGrp="1"/>
          </p:cNvSpPr>
          <p:nvPr>
            <p:ph type="body" sz="quarter" idx="14"/>
          </p:nvPr>
        </p:nvSpPr>
        <p:spPr>
          <a:xfrm>
            <a:off x="146304" y="1802999"/>
            <a:ext cx="7901562" cy="448203"/>
          </a:xfrm>
        </p:spPr>
        <p:txBody>
          <a:bodyPr/>
          <a:lstStyle/>
          <a:p>
            <a:r>
              <a:rPr lang="en-GB" dirty="0"/>
              <a:t>CURVEBALL QUESTION:</a:t>
            </a:r>
            <a:endParaRPr lang="en-GB" sz="2400" dirty="0">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Text Placeholder 3">
            <a:extLst>
              <a:ext uri="{FF2B5EF4-FFF2-40B4-BE49-F238E27FC236}">
                <a16:creationId xmlns:a16="http://schemas.microsoft.com/office/drawing/2014/main" id="{C3CEB2F6-B0DD-A3A9-B1A3-6554E36815BE}"/>
              </a:ext>
            </a:extLst>
          </p:cNvPr>
          <p:cNvSpPr>
            <a:spLocks noGrp="1"/>
          </p:cNvSpPr>
          <p:nvPr>
            <p:ph type="body" sz="quarter" idx="17"/>
          </p:nvPr>
        </p:nvSpPr>
        <p:spPr>
          <a:xfrm>
            <a:off x="304801" y="2251203"/>
            <a:ext cx="8448675" cy="3549523"/>
          </a:xfrm>
          <a:custGeom>
            <a:avLst/>
            <a:gdLst>
              <a:gd name="connsiteX0" fmla="*/ 0 w 8448675"/>
              <a:gd name="connsiteY0" fmla="*/ 0 h 3549523"/>
              <a:gd name="connsiteX1" fmla="*/ 478758 w 8448675"/>
              <a:gd name="connsiteY1" fmla="*/ 0 h 3549523"/>
              <a:gd name="connsiteX2" fmla="*/ 957517 w 8448675"/>
              <a:gd name="connsiteY2" fmla="*/ 0 h 3549523"/>
              <a:gd name="connsiteX3" fmla="*/ 1605248 w 8448675"/>
              <a:gd name="connsiteY3" fmla="*/ 0 h 3549523"/>
              <a:gd name="connsiteX4" fmla="*/ 2337467 w 8448675"/>
              <a:gd name="connsiteY4" fmla="*/ 0 h 3549523"/>
              <a:gd name="connsiteX5" fmla="*/ 2985199 w 8448675"/>
              <a:gd name="connsiteY5" fmla="*/ 0 h 3549523"/>
              <a:gd name="connsiteX6" fmla="*/ 3548444 w 8448675"/>
              <a:gd name="connsiteY6" fmla="*/ 0 h 3549523"/>
              <a:gd name="connsiteX7" fmla="*/ 4196175 w 8448675"/>
              <a:gd name="connsiteY7" fmla="*/ 0 h 3549523"/>
              <a:gd name="connsiteX8" fmla="*/ 4674934 w 8448675"/>
              <a:gd name="connsiteY8" fmla="*/ 0 h 3549523"/>
              <a:gd name="connsiteX9" fmla="*/ 5153692 w 8448675"/>
              <a:gd name="connsiteY9" fmla="*/ 0 h 3549523"/>
              <a:gd name="connsiteX10" fmla="*/ 5547963 w 8448675"/>
              <a:gd name="connsiteY10" fmla="*/ 0 h 3549523"/>
              <a:gd name="connsiteX11" fmla="*/ 5942235 w 8448675"/>
              <a:gd name="connsiteY11" fmla="*/ 0 h 3549523"/>
              <a:gd name="connsiteX12" fmla="*/ 6674453 w 8448675"/>
              <a:gd name="connsiteY12" fmla="*/ 0 h 3549523"/>
              <a:gd name="connsiteX13" fmla="*/ 6984238 w 8448675"/>
              <a:gd name="connsiteY13" fmla="*/ 0 h 3549523"/>
              <a:gd name="connsiteX14" fmla="*/ 7378509 w 8448675"/>
              <a:gd name="connsiteY14" fmla="*/ 0 h 3549523"/>
              <a:gd name="connsiteX15" fmla="*/ 7772781 w 8448675"/>
              <a:gd name="connsiteY15" fmla="*/ 0 h 3549523"/>
              <a:gd name="connsiteX16" fmla="*/ 8448675 w 8448675"/>
              <a:gd name="connsiteY16" fmla="*/ 0 h 3549523"/>
              <a:gd name="connsiteX17" fmla="*/ 8448675 w 8448675"/>
              <a:gd name="connsiteY17" fmla="*/ 485101 h 3549523"/>
              <a:gd name="connsiteX18" fmla="*/ 8448675 w 8448675"/>
              <a:gd name="connsiteY18" fmla="*/ 1112184 h 3549523"/>
              <a:gd name="connsiteX19" fmla="*/ 8448675 w 8448675"/>
              <a:gd name="connsiteY19" fmla="*/ 1703771 h 3549523"/>
              <a:gd name="connsiteX20" fmla="*/ 8448675 w 8448675"/>
              <a:gd name="connsiteY20" fmla="*/ 2224368 h 3549523"/>
              <a:gd name="connsiteX21" fmla="*/ 8448675 w 8448675"/>
              <a:gd name="connsiteY21" fmla="*/ 2886945 h 3549523"/>
              <a:gd name="connsiteX22" fmla="*/ 8448675 w 8448675"/>
              <a:gd name="connsiteY22" fmla="*/ 3549523 h 3549523"/>
              <a:gd name="connsiteX23" fmla="*/ 7885430 w 8448675"/>
              <a:gd name="connsiteY23" fmla="*/ 3549523 h 3549523"/>
              <a:gd name="connsiteX24" fmla="*/ 7406672 w 8448675"/>
              <a:gd name="connsiteY24" fmla="*/ 3549523 h 3549523"/>
              <a:gd name="connsiteX25" fmla="*/ 6843427 w 8448675"/>
              <a:gd name="connsiteY25" fmla="*/ 3549523 h 3549523"/>
              <a:gd name="connsiteX26" fmla="*/ 6111208 w 8448675"/>
              <a:gd name="connsiteY26" fmla="*/ 3549523 h 3549523"/>
              <a:gd name="connsiteX27" fmla="*/ 5463477 w 8448675"/>
              <a:gd name="connsiteY27" fmla="*/ 3549523 h 3549523"/>
              <a:gd name="connsiteX28" fmla="*/ 5153692 w 8448675"/>
              <a:gd name="connsiteY28" fmla="*/ 3549523 h 3549523"/>
              <a:gd name="connsiteX29" fmla="*/ 4759420 w 8448675"/>
              <a:gd name="connsiteY29" fmla="*/ 3549523 h 3549523"/>
              <a:gd name="connsiteX30" fmla="*/ 4196175 w 8448675"/>
              <a:gd name="connsiteY30" fmla="*/ 3549523 h 3549523"/>
              <a:gd name="connsiteX31" fmla="*/ 3632930 w 8448675"/>
              <a:gd name="connsiteY31" fmla="*/ 3549523 h 3549523"/>
              <a:gd name="connsiteX32" fmla="*/ 3069685 w 8448675"/>
              <a:gd name="connsiteY32" fmla="*/ 3549523 h 3549523"/>
              <a:gd name="connsiteX33" fmla="*/ 2759901 w 8448675"/>
              <a:gd name="connsiteY33" fmla="*/ 3549523 h 3549523"/>
              <a:gd name="connsiteX34" fmla="*/ 2027682 w 8448675"/>
              <a:gd name="connsiteY34" fmla="*/ 3549523 h 3549523"/>
              <a:gd name="connsiteX35" fmla="*/ 1548924 w 8448675"/>
              <a:gd name="connsiteY35" fmla="*/ 3549523 h 3549523"/>
              <a:gd name="connsiteX36" fmla="*/ 901192 w 8448675"/>
              <a:gd name="connsiteY36" fmla="*/ 3549523 h 3549523"/>
              <a:gd name="connsiteX37" fmla="*/ 591407 w 8448675"/>
              <a:gd name="connsiteY37" fmla="*/ 3549523 h 3549523"/>
              <a:gd name="connsiteX38" fmla="*/ 0 w 8448675"/>
              <a:gd name="connsiteY38" fmla="*/ 3549523 h 3549523"/>
              <a:gd name="connsiteX39" fmla="*/ 0 w 8448675"/>
              <a:gd name="connsiteY39" fmla="*/ 3028926 h 3549523"/>
              <a:gd name="connsiteX40" fmla="*/ 0 w 8448675"/>
              <a:gd name="connsiteY40" fmla="*/ 2543825 h 3549523"/>
              <a:gd name="connsiteX41" fmla="*/ 0 w 8448675"/>
              <a:gd name="connsiteY41" fmla="*/ 2023228 h 3549523"/>
              <a:gd name="connsiteX42" fmla="*/ 0 w 8448675"/>
              <a:gd name="connsiteY42" fmla="*/ 1467136 h 3549523"/>
              <a:gd name="connsiteX43" fmla="*/ 0 w 8448675"/>
              <a:gd name="connsiteY43" fmla="*/ 982035 h 3549523"/>
              <a:gd name="connsiteX44" fmla="*/ 0 w 8448675"/>
              <a:gd name="connsiteY44" fmla="*/ 0 h 3549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448675" h="3549523" fill="none" extrusionOk="0">
                <a:moveTo>
                  <a:pt x="0" y="0"/>
                </a:moveTo>
                <a:cubicBezTo>
                  <a:pt x="185067" y="-24458"/>
                  <a:pt x="343603" y="3530"/>
                  <a:pt x="478758" y="0"/>
                </a:cubicBezTo>
                <a:cubicBezTo>
                  <a:pt x="613913" y="-3530"/>
                  <a:pt x="719688" y="32914"/>
                  <a:pt x="957517" y="0"/>
                </a:cubicBezTo>
                <a:cubicBezTo>
                  <a:pt x="1195346" y="-32914"/>
                  <a:pt x="1435671" y="68464"/>
                  <a:pt x="1605248" y="0"/>
                </a:cubicBezTo>
                <a:cubicBezTo>
                  <a:pt x="1774825" y="-68464"/>
                  <a:pt x="2120649" y="70562"/>
                  <a:pt x="2337467" y="0"/>
                </a:cubicBezTo>
                <a:cubicBezTo>
                  <a:pt x="2554285" y="-70562"/>
                  <a:pt x="2687482" y="54010"/>
                  <a:pt x="2985199" y="0"/>
                </a:cubicBezTo>
                <a:cubicBezTo>
                  <a:pt x="3282916" y="-54010"/>
                  <a:pt x="3365744" y="15500"/>
                  <a:pt x="3548444" y="0"/>
                </a:cubicBezTo>
                <a:cubicBezTo>
                  <a:pt x="3731145" y="-15500"/>
                  <a:pt x="3875581" y="67721"/>
                  <a:pt x="4196175" y="0"/>
                </a:cubicBezTo>
                <a:cubicBezTo>
                  <a:pt x="4516769" y="-67721"/>
                  <a:pt x="4514336" y="21705"/>
                  <a:pt x="4674934" y="0"/>
                </a:cubicBezTo>
                <a:cubicBezTo>
                  <a:pt x="4835532" y="-21705"/>
                  <a:pt x="4962323" y="54463"/>
                  <a:pt x="5153692" y="0"/>
                </a:cubicBezTo>
                <a:cubicBezTo>
                  <a:pt x="5345061" y="-54463"/>
                  <a:pt x="5389469" y="19288"/>
                  <a:pt x="5547963" y="0"/>
                </a:cubicBezTo>
                <a:cubicBezTo>
                  <a:pt x="5706457" y="-19288"/>
                  <a:pt x="5833361" y="33223"/>
                  <a:pt x="5942235" y="0"/>
                </a:cubicBezTo>
                <a:cubicBezTo>
                  <a:pt x="6051109" y="-33223"/>
                  <a:pt x="6471163" y="64776"/>
                  <a:pt x="6674453" y="0"/>
                </a:cubicBezTo>
                <a:cubicBezTo>
                  <a:pt x="6877743" y="-64776"/>
                  <a:pt x="6887274" y="17996"/>
                  <a:pt x="6984238" y="0"/>
                </a:cubicBezTo>
                <a:cubicBezTo>
                  <a:pt x="7081202" y="-17996"/>
                  <a:pt x="7195300" y="21096"/>
                  <a:pt x="7378509" y="0"/>
                </a:cubicBezTo>
                <a:cubicBezTo>
                  <a:pt x="7561718" y="-21096"/>
                  <a:pt x="7667371" y="21152"/>
                  <a:pt x="7772781" y="0"/>
                </a:cubicBezTo>
                <a:cubicBezTo>
                  <a:pt x="7878191" y="-21152"/>
                  <a:pt x="8180609" y="76584"/>
                  <a:pt x="8448675" y="0"/>
                </a:cubicBezTo>
                <a:cubicBezTo>
                  <a:pt x="8486606" y="240738"/>
                  <a:pt x="8398348" y="366115"/>
                  <a:pt x="8448675" y="485101"/>
                </a:cubicBezTo>
                <a:cubicBezTo>
                  <a:pt x="8499002" y="604087"/>
                  <a:pt x="8406705" y="814476"/>
                  <a:pt x="8448675" y="1112184"/>
                </a:cubicBezTo>
                <a:cubicBezTo>
                  <a:pt x="8490645" y="1409892"/>
                  <a:pt x="8401870" y="1421141"/>
                  <a:pt x="8448675" y="1703771"/>
                </a:cubicBezTo>
                <a:cubicBezTo>
                  <a:pt x="8495480" y="1986401"/>
                  <a:pt x="8440716" y="2097577"/>
                  <a:pt x="8448675" y="2224368"/>
                </a:cubicBezTo>
                <a:cubicBezTo>
                  <a:pt x="8456634" y="2351159"/>
                  <a:pt x="8369772" y="2752265"/>
                  <a:pt x="8448675" y="2886945"/>
                </a:cubicBezTo>
                <a:cubicBezTo>
                  <a:pt x="8527578" y="3021625"/>
                  <a:pt x="8384669" y="3238374"/>
                  <a:pt x="8448675" y="3549523"/>
                </a:cubicBezTo>
                <a:cubicBezTo>
                  <a:pt x="8283507" y="3592698"/>
                  <a:pt x="8143157" y="3528449"/>
                  <a:pt x="7885430" y="3549523"/>
                </a:cubicBezTo>
                <a:cubicBezTo>
                  <a:pt x="7627704" y="3570597"/>
                  <a:pt x="7553924" y="3500881"/>
                  <a:pt x="7406672" y="3549523"/>
                </a:cubicBezTo>
                <a:cubicBezTo>
                  <a:pt x="7259420" y="3598165"/>
                  <a:pt x="7094812" y="3518141"/>
                  <a:pt x="6843427" y="3549523"/>
                </a:cubicBezTo>
                <a:cubicBezTo>
                  <a:pt x="6592043" y="3580905"/>
                  <a:pt x="6339630" y="3482760"/>
                  <a:pt x="6111208" y="3549523"/>
                </a:cubicBezTo>
                <a:cubicBezTo>
                  <a:pt x="5882786" y="3616286"/>
                  <a:pt x="5665273" y="3512968"/>
                  <a:pt x="5463477" y="3549523"/>
                </a:cubicBezTo>
                <a:cubicBezTo>
                  <a:pt x="5261681" y="3586078"/>
                  <a:pt x="5238920" y="3540973"/>
                  <a:pt x="5153692" y="3549523"/>
                </a:cubicBezTo>
                <a:cubicBezTo>
                  <a:pt x="5068464" y="3558073"/>
                  <a:pt x="4844432" y="3536993"/>
                  <a:pt x="4759420" y="3549523"/>
                </a:cubicBezTo>
                <a:cubicBezTo>
                  <a:pt x="4674408" y="3562053"/>
                  <a:pt x="4426039" y="3495002"/>
                  <a:pt x="4196175" y="3549523"/>
                </a:cubicBezTo>
                <a:cubicBezTo>
                  <a:pt x="3966311" y="3604044"/>
                  <a:pt x="3886676" y="3540713"/>
                  <a:pt x="3632930" y="3549523"/>
                </a:cubicBezTo>
                <a:cubicBezTo>
                  <a:pt x="3379185" y="3558333"/>
                  <a:pt x="3251556" y="3513717"/>
                  <a:pt x="3069685" y="3549523"/>
                </a:cubicBezTo>
                <a:cubicBezTo>
                  <a:pt x="2887814" y="3585329"/>
                  <a:pt x="2881999" y="3537809"/>
                  <a:pt x="2759901" y="3549523"/>
                </a:cubicBezTo>
                <a:cubicBezTo>
                  <a:pt x="2637803" y="3561237"/>
                  <a:pt x="2203821" y="3537986"/>
                  <a:pt x="2027682" y="3549523"/>
                </a:cubicBezTo>
                <a:cubicBezTo>
                  <a:pt x="1851543" y="3561060"/>
                  <a:pt x="1669725" y="3525234"/>
                  <a:pt x="1548924" y="3549523"/>
                </a:cubicBezTo>
                <a:cubicBezTo>
                  <a:pt x="1428123" y="3573812"/>
                  <a:pt x="1089230" y="3475209"/>
                  <a:pt x="901192" y="3549523"/>
                </a:cubicBezTo>
                <a:cubicBezTo>
                  <a:pt x="713154" y="3623837"/>
                  <a:pt x="665964" y="3521245"/>
                  <a:pt x="591407" y="3549523"/>
                </a:cubicBezTo>
                <a:cubicBezTo>
                  <a:pt x="516850" y="3577801"/>
                  <a:pt x="194205" y="3498211"/>
                  <a:pt x="0" y="3549523"/>
                </a:cubicBezTo>
                <a:cubicBezTo>
                  <a:pt x="-59167" y="3345260"/>
                  <a:pt x="28889" y="3263884"/>
                  <a:pt x="0" y="3028926"/>
                </a:cubicBezTo>
                <a:cubicBezTo>
                  <a:pt x="-28889" y="2793968"/>
                  <a:pt x="54743" y="2785040"/>
                  <a:pt x="0" y="2543825"/>
                </a:cubicBezTo>
                <a:cubicBezTo>
                  <a:pt x="-54743" y="2302610"/>
                  <a:pt x="39220" y="2226008"/>
                  <a:pt x="0" y="2023228"/>
                </a:cubicBezTo>
                <a:cubicBezTo>
                  <a:pt x="-39220" y="1820448"/>
                  <a:pt x="58537" y="1687722"/>
                  <a:pt x="0" y="1467136"/>
                </a:cubicBezTo>
                <a:cubicBezTo>
                  <a:pt x="-58537" y="1246550"/>
                  <a:pt x="25432" y="1167860"/>
                  <a:pt x="0" y="982035"/>
                </a:cubicBezTo>
                <a:cubicBezTo>
                  <a:pt x="-25432" y="796210"/>
                  <a:pt x="104630" y="261258"/>
                  <a:pt x="0" y="0"/>
                </a:cubicBezTo>
                <a:close/>
              </a:path>
              <a:path w="8448675" h="3549523" stroke="0" extrusionOk="0">
                <a:moveTo>
                  <a:pt x="0" y="0"/>
                </a:moveTo>
                <a:cubicBezTo>
                  <a:pt x="126325" y="-28986"/>
                  <a:pt x="189099" y="35683"/>
                  <a:pt x="309785" y="0"/>
                </a:cubicBezTo>
                <a:cubicBezTo>
                  <a:pt x="430472" y="-35683"/>
                  <a:pt x="563917" y="13490"/>
                  <a:pt x="704056" y="0"/>
                </a:cubicBezTo>
                <a:cubicBezTo>
                  <a:pt x="844195" y="-13490"/>
                  <a:pt x="1030891" y="18220"/>
                  <a:pt x="1182814" y="0"/>
                </a:cubicBezTo>
                <a:cubicBezTo>
                  <a:pt x="1334737" y="-18220"/>
                  <a:pt x="1501222" y="50197"/>
                  <a:pt x="1661573" y="0"/>
                </a:cubicBezTo>
                <a:cubicBezTo>
                  <a:pt x="1821924" y="-50197"/>
                  <a:pt x="2220520" y="23741"/>
                  <a:pt x="2393791" y="0"/>
                </a:cubicBezTo>
                <a:cubicBezTo>
                  <a:pt x="2567062" y="-23741"/>
                  <a:pt x="2789044" y="402"/>
                  <a:pt x="3041523" y="0"/>
                </a:cubicBezTo>
                <a:cubicBezTo>
                  <a:pt x="3294002" y="-402"/>
                  <a:pt x="3390434" y="28571"/>
                  <a:pt x="3689255" y="0"/>
                </a:cubicBezTo>
                <a:cubicBezTo>
                  <a:pt x="3988076" y="-28571"/>
                  <a:pt x="4063134" y="45875"/>
                  <a:pt x="4252500" y="0"/>
                </a:cubicBezTo>
                <a:cubicBezTo>
                  <a:pt x="4441866" y="-45875"/>
                  <a:pt x="4527584" y="47852"/>
                  <a:pt x="4731258" y="0"/>
                </a:cubicBezTo>
                <a:cubicBezTo>
                  <a:pt x="4934932" y="-47852"/>
                  <a:pt x="5024895" y="56669"/>
                  <a:pt x="5210016" y="0"/>
                </a:cubicBezTo>
                <a:cubicBezTo>
                  <a:pt x="5395137" y="-56669"/>
                  <a:pt x="5460462" y="35485"/>
                  <a:pt x="5604288" y="0"/>
                </a:cubicBezTo>
                <a:cubicBezTo>
                  <a:pt x="5748114" y="-35485"/>
                  <a:pt x="5851394" y="20061"/>
                  <a:pt x="5914072" y="0"/>
                </a:cubicBezTo>
                <a:cubicBezTo>
                  <a:pt x="5976750" y="-20061"/>
                  <a:pt x="6314398" y="18691"/>
                  <a:pt x="6477317" y="0"/>
                </a:cubicBezTo>
                <a:cubicBezTo>
                  <a:pt x="6640236" y="-18691"/>
                  <a:pt x="6928363" y="22804"/>
                  <a:pt x="7209536" y="0"/>
                </a:cubicBezTo>
                <a:cubicBezTo>
                  <a:pt x="7490709" y="-22804"/>
                  <a:pt x="7599445" y="25781"/>
                  <a:pt x="7772781" y="0"/>
                </a:cubicBezTo>
                <a:cubicBezTo>
                  <a:pt x="7946118" y="-25781"/>
                  <a:pt x="8204690" y="39209"/>
                  <a:pt x="8448675" y="0"/>
                </a:cubicBezTo>
                <a:cubicBezTo>
                  <a:pt x="8453342" y="303424"/>
                  <a:pt x="8382577" y="332468"/>
                  <a:pt x="8448675" y="627082"/>
                </a:cubicBezTo>
                <a:cubicBezTo>
                  <a:pt x="8514773" y="921696"/>
                  <a:pt x="8384786" y="961270"/>
                  <a:pt x="8448675" y="1289660"/>
                </a:cubicBezTo>
                <a:cubicBezTo>
                  <a:pt x="8512564" y="1618050"/>
                  <a:pt x="8448560" y="1604172"/>
                  <a:pt x="8448675" y="1810257"/>
                </a:cubicBezTo>
                <a:cubicBezTo>
                  <a:pt x="8448790" y="2016342"/>
                  <a:pt x="8441375" y="2213886"/>
                  <a:pt x="8448675" y="2472834"/>
                </a:cubicBezTo>
                <a:cubicBezTo>
                  <a:pt x="8455975" y="2731782"/>
                  <a:pt x="8417811" y="3242617"/>
                  <a:pt x="8448675" y="3549523"/>
                </a:cubicBezTo>
                <a:cubicBezTo>
                  <a:pt x="8273552" y="3590520"/>
                  <a:pt x="8249050" y="3547046"/>
                  <a:pt x="8054404" y="3549523"/>
                </a:cubicBezTo>
                <a:cubicBezTo>
                  <a:pt x="7859758" y="3552000"/>
                  <a:pt x="7845134" y="3519553"/>
                  <a:pt x="7744619" y="3549523"/>
                </a:cubicBezTo>
                <a:cubicBezTo>
                  <a:pt x="7644105" y="3579493"/>
                  <a:pt x="7366887" y="3522208"/>
                  <a:pt x="7096887" y="3549523"/>
                </a:cubicBezTo>
                <a:cubicBezTo>
                  <a:pt x="6826887" y="3576838"/>
                  <a:pt x="6678270" y="3531007"/>
                  <a:pt x="6533642" y="3549523"/>
                </a:cubicBezTo>
                <a:cubicBezTo>
                  <a:pt x="6389015" y="3568039"/>
                  <a:pt x="6185984" y="3525710"/>
                  <a:pt x="6054884" y="3549523"/>
                </a:cubicBezTo>
                <a:cubicBezTo>
                  <a:pt x="5923784" y="3573336"/>
                  <a:pt x="5820901" y="3507629"/>
                  <a:pt x="5660612" y="3549523"/>
                </a:cubicBezTo>
                <a:cubicBezTo>
                  <a:pt x="5500323" y="3591417"/>
                  <a:pt x="5351227" y="3484474"/>
                  <a:pt x="5097367" y="3549523"/>
                </a:cubicBezTo>
                <a:cubicBezTo>
                  <a:pt x="4843507" y="3614572"/>
                  <a:pt x="4734142" y="3504285"/>
                  <a:pt x="4618609" y="3549523"/>
                </a:cubicBezTo>
                <a:cubicBezTo>
                  <a:pt x="4503076" y="3594761"/>
                  <a:pt x="4122533" y="3474496"/>
                  <a:pt x="3886391" y="3549523"/>
                </a:cubicBezTo>
                <a:cubicBezTo>
                  <a:pt x="3650249" y="3624550"/>
                  <a:pt x="3649857" y="3533620"/>
                  <a:pt x="3492119" y="3549523"/>
                </a:cubicBezTo>
                <a:cubicBezTo>
                  <a:pt x="3334381" y="3565426"/>
                  <a:pt x="3117309" y="3506558"/>
                  <a:pt x="2928874" y="3549523"/>
                </a:cubicBezTo>
                <a:cubicBezTo>
                  <a:pt x="2740439" y="3592488"/>
                  <a:pt x="2755504" y="3529834"/>
                  <a:pt x="2619089" y="3549523"/>
                </a:cubicBezTo>
                <a:cubicBezTo>
                  <a:pt x="2482674" y="3569212"/>
                  <a:pt x="2184303" y="3507991"/>
                  <a:pt x="1971358" y="3549523"/>
                </a:cubicBezTo>
                <a:cubicBezTo>
                  <a:pt x="1758413" y="3591055"/>
                  <a:pt x="1525789" y="3531334"/>
                  <a:pt x="1323626" y="3549523"/>
                </a:cubicBezTo>
                <a:cubicBezTo>
                  <a:pt x="1121463" y="3567712"/>
                  <a:pt x="875094" y="3518908"/>
                  <a:pt x="760381" y="3549523"/>
                </a:cubicBezTo>
                <a:cubicBezTo>
                  <a:pt x="645669" y="3580138"/>
                  <a:pt x="179021" y="3542665"/>
                  <a:pt x="0" y="3549523"/>
                </a:cubicBezTo>
                <a:cubicBezTo>
                  <a:pt x="-41678" y="3360402"/>
                  <a:pt x="47169" y="3255836"/>
                  <a:pt x="0" y="3064422"/>
                </a:cubicBezTo>
                <a:cubicBezTo>
                  <a:pt x="-47169" y="2873008"/>
                  <a:pt x="17727" y="2606600"/>
                  <a:pt x="0" y="2472834"/>
                </a:cubicBezTo>
                <a:cubicBezTo>
                  <a:pt x="-17727" y="2339068"/>
                  <a:pt x="51127" y="2107836"/>
                  <a:pt x="0" y="1810257"/>
                </a:cubicBezTo>
                <a:cubicBezTo>
                  <a:pt x="-51127" y="1512678"/>
                  <a:pt x="57720" y="1337362"/>
                  <a:pt x="0" y="1218670"/>
                </a:cubicBezTo>
                <a:cubicBezTo>
                  <a:pt x="-57720" y="1099978"/>
                  <a:pt x="36749" y="891623"/>
                  <a:pt x="0" y="733568"/>
                </a:cubicBezTo>
                <a:cubicBezTo>
                  <a:pt x="-36749" y="575513"/>
                  <a:pt x="72088" y="156969"/>
                  <a:pt x="0" y="0"/>
                </a:cubicBezTo>
                <a:close/>
              </a:path>
            </a:pathLst>
          </a:custGeom>
          <a:solidFill>
            <a:schemeClr val="accent4">
              <a:lumMod val="60000"/>
              <a:lumOff val="40000"/>
            </a:schemeClr>
          </a:solidFill>
          <a:ln>
            <a:solidFill>
              <a:schemeClr val="tx1"/>
            </a:solidFill>
            <a:extLst>
              <a:ext uri="{C807C97D-BFC1-408E-A445-0C87EB9F89A2}">
                <ask:lineSketchStyleProps xmlns:ask="http://schemas.microsoft.com/office/drawing/2018/sketchyshapes" xmlns="" sd="2238535315">
                  <ask:type>
                    <ask:lineSketchScribble/>
                  </ask:type>
                </ask:lineSketchStyleProps>
              </a:ext>
            </a:extLst>
          </a:ln>
        </p:spPr>
        <p:txBody>
          <a:bodyPr>
            <a:normAutofit fontScale="92500" lnSpcReduction="10000"/>
          </a:bodyPr>
          <a:lstStyle/>
          <a:p>
            <a:pPr>
              <a:spcBef>
                <a:spcPts val="0"/>
              </a:spcBef>
              <a:spcAft>
                <a:spcPts val="450"/>
              </a:spcAft>
            </a:pPr>
            <a:r>
              <a:rPr lang="en-GB" sz="1800" b="1" dirty="0">
                <a:latin typeface="Calibri" panose="020F0502020204030204" pitchFamily="34" charset="0"/>
                <a:ea typeface="Calibri" panose="020F0502020204030204" pitchFamily="34" charset="0"/>
                <a:cs typeface="Times New Roman" panose="02020603050405020304" pitchFamily="18" charset="0"/>
              </a:rPr>
              <a:t>The curveball will come if you don’t ‘get’ the unseen resource</a:t>
            </a:r>
          </a:p>
          <a:p>
            <a:pPr>
              <a:spcBef>
                <a:spcPts val="0"/>
              </a:spcBef>
              <a:spcAft>
                <a:spcPts val="450"/>
              </a:spcAft>
            </a:pPr>
            <a:r>
              <a:rPr lang="en-GB" sz="1800" b="1" dirty="0">
                <a:latin typeface="Calibri" panose="020F0502020204030204" pitchFamily="34" charset="0"/>
                <a:ea typeface="Calibri" panose="020F0502020204030204" pitchFamily="34" charset="0"/>
                <a:cs typeface="Times New Roman" panose="02020603050405020304" pitchFamily="18" charset="0"/>
              </a:rPr>
              <a:t>Practise making notes on unseen resources, both print and audiovisual. Do more on audiovisual</a:t>
            </a:r>
          </a:p>
          <a:p>
            <a:pPr marL="0" indent="0">
              <a:spcBef>
                <a:spcPts val="0"/>
              </a:spcBef>
              <a:spcAft>
                <a:spcPts val="450"/>
              </a:spcAft>
              <a:buNone/>
            </a:pPr>
            <a:endParaRPr lang="en-GB" sz="1800" b="1" dirty="0">
              <a:latin typeface="Calibri" panose="020F0502020204030204" pitchFamily="34" charset="0"/>
              <a:ea typeface="Calibri" panose="020F0502020204030204" pitchFamily="34" charset="0"/>
              <a:cs typeface="Times New Roman" panose="02020603050405020304" pitchFamily="18" charset="0"/>
            </a:endParaRPr>
          </a:p>
          <a:p>
            <a:pPr marL="0" indent="0">
              <a:spcBef>
                <a:spcPts val="0"/>
              </a:spcBef>
              <a:spcAft>
                <a:spcPts val="450"/>
              </a:spcAft>
              <a:buNone/>
            </a:pPr>
            <a:r>
              <a:rPr lang="en-GB" sz="1800" b="1" dirty="0">
                <a:latin typeface="Calibri" panose="020F0502020204030204" pitchFamily="34" charset="0"/>
                <a:ea typeface="Calibri" panose="020F0502020204030204" pitchFamily="34" charset="0"/>
                <a:cs typeface="Times New Roman" panose="02020603050405020304" pitchFamily="18" charset="0"/>
              </a:rPr>
              <a:t>My suggestion for notetaking for the audiovisual resource:</a:t>
            </a:r>
          </a:p>
          <a:p>
            <a:pPr>
              <a:spcBef>
                <a:spcPts val="0"/>
              </a:spcBef>
              <a:spcAft>
                <a:spcPts val="450"/>
              </a:spcAft>
            </a:pPr>
            <a:r>
              <a:rPr lang="en-GB" sz="1800" dirty="0">
                <a:latin typeface="Calibri" panose="020F0502020204030204" pitchFamily="34" charset="0"/>
                <a:ea typeface="Calibri" panose="020F0502020204030204" pitchFamily="34" charset="0"/>
                <a:cs typeface="Times New Roman" panose="02020603050405020304" pitchFamily="18" charset="0"/>
              </a:rPr>
              <a:t>In the first minute, highlight trigger words of the question and begin to decode it.</a:t>
            </a:r>
          </a:p>
          <a:p>
            <a:pPr>
              <a:spcBef>
                <a:spcPts val="0"/>
              </a:spcBef>
              <a:spcAft>
                <a:spcPts val="450"/>
              </a:spcAft>
            </a:pPr>
            <a:r>
              <a:rPr lang="en-GB" sz="1800" dirty="0">
                <a:latin typeface="Calibri" panose="020F0502020204030204" pitchFamily="34" charset="0"/>
                <a:ea typeface="Calibri" panose="020F0502020204030204" pitchFamily="34" charset="0"/>
                <a:cs typeface="Times New Roman" panose="02020603050405020304" pitchFamily="18" charset="0"/>
              </a:rPr>
              <a:t>Divide notes paper into three columns. They will become your paragraphs potentially.</a:t>
            </a:r>
          </a:p>
          <a:p>
            <a:pPr>
              <a:spcBef>
                <a:spcPts val="0"/>
              </a:spcBef>
              <a:spcAft>
                <a:spcPts val="450"/>
              </a:spcAft>
            </a:pPr>
            <a:r>
              <a:rPr lang="en-GB" sz="1800" dirty="0">
                <a:latin typeface="Calibri" panose="020F0502020204030204" pitchFamily="34" charset="0"/>
                <a:ea typeface="Calibri" panose="020F0502020204030204" pitchFamily="34" charset="0"/>
                <a:cs typeface="Times New Roman" panose="02020603050405020304" pitchFamily="18" charset="0"/>
              </a:rPr>
              <a:t>As you watch the first time through, decide what your focus will be for each column</a:t>
            </a:r>
          </a:p>
          <a:p>
            <a:pPr>
              <a:spcBef>
                <a:spcPts val="0"/>
              </a:spcBef>
              <a:spcAft>
                <a:spcPts val="450"/>
              </a:spcAft>
            </a:pPr>
            <a:r>
              <a:rPr lang="en-GB" sz="1800" dirty="0">
                <a:latin typeface="Calibri" panose="020F0502020204030204" pitchFamily="34" charset="0"/>
                <a:ea typeface="Calibri" panose="020F0502020204030204" pitchFamily="34" charset="0"/>
                <a:cs typeface="Times New Roman" panose="02020603050405020304" pitchFamily="18" charset="0"/>
              </a:rPr>
              <a:t>As you watch a second time through, try to fit some specific examples into each column. Leave a space for ‘outliers’ </a:t>
            </a:r>
          </a:p>
          <a:p>
            <a:pPr>
              <a:spcBef>
                <a:spcPts val="0"/>
              </a:spcBef>
              <a:spcAft>
                <a:spcPts val="450"/>
              </a:spcAft>
            </a:pPr>
            <a:r>
              <a:rPr lang="en-GB" sz="1800" dirty="0">
                <a:latin typeface="Calibri" panose="020F0502020204030204" pitchFamily="34" charset="0"/>
                <a:ea typeface="Calibri" panose="020F0502020204030204" pitchFamily="34" charset="0"/>
                <a:cs typeface="Times New Roman" panose="02020603050405020304" pitchFamily="18" charset="0"/>
              </a:rPr>
              <a:t>During the five minutes after that, try to build some points together, and identify where you will need more examples. </a:t>
            </a:r>
          </a:p>
          <a:p>
            <a:pPr>
              <a:spcBef>
                <a:spcPts val="0"/>
              </a:spcBef>
              <a:spcAft>
                <a:spcPts val="450"/>
              </a:spcAft>
            </a:pPr>
            <a:r>
              <a:rPr lang="en-GB" sz="1800" dirty="0">
                <a:latin typeface="Calibri" panose="020F0502020204030204" pitchFamily="34" charset="0"/>
                <a:ea typeface="Calibri" panose="020F0502020204030204" pitchFamily="34" charset="0"/>
                <a:cs typeface="Times New Roman" panose="02020603050405020304" pitchFamily="18" charset="0"/>
              </a:rPr>
              <a:t>On the third viewing, find those missing examples</a:t>
            </a:r>
          </a:p>
          <a:p>
            <a:pPr>
              <a:spcBef>
                <a:spcPts val="0"/>
              </a:spcBef>
              <a:spcAft>
                <a:spcPts val="450"/>
              </a:spcAft>
            </a:pPr>
            <a:endParaRPr lang="en-GB" sz="180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9" name="Slide Number Placeholder 8">
            <a:extLst>
              <a:ext uri="{FF2B5EF4-FFF2-40B4-BE49-F238E27FC236}">
                <a16:creationId xmlns:a16="http://schemas.microsoft.com/office/drawing/2014/main" id="{C2C10D64-770F-B655-F621-65F5828B696F}"/>
              </a:ext>
            </a:extLst>
          </p:cNvPr>
          <p:cNvSpPr>
            <a:spLocks noGrp="1"/>
          </p:cNvSpPr>
          <p:nvPr>
            <p:ph type="sldNum" sz="quarter" idx="12"/>
          </p:nvPr>
        </p:nvSpPr>
        <p:spPr/>
        <p:txBody>
          <a:bodyPr/>
          <a:lstStyle/>
          <a:p>
            <a:pPr defTabSz="685800">
              <a:defRPr/>
            </a:pPr>
            <a:fld id="{06B786C7-B8F9-4072-AAAA-17258464D730}" type="slidenum">
              <a:rPr lang="en-GB" sz="788">
                <a:solidFill>
                  <a:prstClr val="black"/>
                </a:solidFill>
                <a:latin typeface="Avenir Next LT Pro"/>
              </a:rPr>
              <a:pPr defTabSz="685800">
                <a:defRPr/>
              </a:pPr>
              <a:t>31</a:t>
            </a:fld>
            <a:endParaRPr lang="en-GB" sz="788">
              <a:solidFill>
                <a:prstClr val="black"/>
              </a:solidFill>
              <a:latin typeface="Avenir Next LT Pro"/>
            </a:endParaRPr>
          </a:p>
        </p:txBody>
      </p:sp>
    </p:spTree>
    <p:extLst>
      <p:ext uri="{BB962C8B-B14F-4D97-AF65-F5344CB8AC3E}">
        <p14:creationId xmlns:p14="http://schemas.microsoft.com/office/powerpoint/2010/main" val="388996372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32D4F-C62F-EDE6-4C52-3980B58F87FF}"/>
              </a:ext>
            </a:extLst>
          </p:cNvPr>
          <p:cNvSpPr>
            <a:spLocks noGrp="1"/>
          </p:cNvSpPr>
          <p:nvPr>
            <p:ph type="title"/>
          </p:nvPr>
        </p:nvSpPr>
        <p:spPr>
          <a:xfrm>
            <a:off x="98088" y="343649"/>
            <a:ext cx="8729663" cy="580332"/>
          </a:xfrm>
        </p:spPr>
        <p:txBody>
          <a:bodyPr>
            <a:normAutofit fontScale="90000"/>
          </a:bodyPr>
          <a:lstStyle/>
          <a:p>
            <a:r>
              <a:rPr lang="en-GB" sz="3000" dirty="0"/>
              <a:t>More advice from Mrs. Fisher – do these tasks!</a:t>
            </a:r>
          </a:p>
        </p:txBody>
      </p:sp>
      <p:sp>
        <p:nvSpPr>
          <p:cNvPr id="3" name="Text Placeholder 2">
            <a:extLst>
              <a:ext uri="{FF2B5EF4-FFF2-40B4-BE49-F238E27FC236}">
                <a16:creationId xmlns:a16="http://schemas.microsoft.com/office/drawing/2014/main" id="{6EB04780-2439-0237-5B54-4D6BB8A9E179}"/>
              </a:ext>
            </a:extLst>
          </p:cNvPr>
          <p:cNvSpPr>
            <a:spLocks noGrp="1"/>
          </p:cNvSpPr>
          <p:nvPr>
            <p:ph type="body" sz="quarter" idx="14"/>
          </p:nvPr>
        </p:nvSpPr>
        <p:spPr>
          <a:xfrm>
            <a:off x="1175004" y="4683137"/>
            <a:ext cx="4358012" cy="1214267"/>
          </a:xfrm>
          <a:custGeom>
            <a:avLst/>
            <a:gdLst>
              <a:gd name="connsiteX0" fmla="*/ 0 w 4358012"/>
              <a:gd name="connsiteY0" fmla="*/ 0 h 1214267"/>
              <a:gd name="connsiteX1" fmla="*/ 588332 w 4358012"/>
              <a:gd name="connsiteY1" fmla="*/ 0 h 1214267"/>
              <a:gd name="connsiteX2" fmla="*/ 1176663 w 4358012"/>
              <a:gd name="connsiteY2" fmla="*/ 0 h 1214267"/>
              <a:gd name="connsiteX3" fmla="*/ 1590674 w 4358012"/>
              <a:gd name="connsiteY3" fmla="*/ 0 h 1214267"/>
              <a:gd name="connsiteX4" fmla="*/ 2179006 w 4358012"/>
              <a:gd name="connsiteY4" fmla="*/ 0 h 1214267"/>
              <a:gd name="connsiteX5" fmla="*/ 2593017 w 4358012"/>
              <a:gd name="connsiteY5" fmla="*/ 0 h 1214267"/>
              <a:gd name="connsiteX6" fmla="*/ 3094189 w 4358012"/>
              <a:gd name="connsiteY6" fmla="*/ 0 h 1214267"/>
              <a:gd name="connsiteX7" fmla="*/ 3682520 w 4358012"/>
              <a:gd name="connsiteY7" fmla="*/ 0 h 1214267"/>
              <a:gd name="connsiteX8" fmla="*/ 4358012 w 4358012"/>
              <a:gd name="connsiteY8" fmla="*/ 0 h 1214267"/>
              <a:gd name="connsiteX9" fmla="*/ 4358012 w 4358012"/>
              <a:gd name="connsiteY9" fmla="*/ 429041 h 1214267"/>
              <a:gd name="connsiteX10" fmla="*/ 4358012 w 4358012"/>
              <a:gd name="connsiteY10" fmla="*/ 809511 h 1214267"/>
              <a:gd name="connsiteX11" fmla="*/ 4358012 w 4358012"/>
              <a:gd name="connsiteY11" fmla="*/ 1214267 h 1214267"/>
              <a:gd name="connsiteX12" fmla="*/ 3769680 w 4358012"/>
              <a:gd name="connsiteY12" fmla="*/ 1214267 h 1214267"/>
              <a:gd name="connsiteX13" fmla="*/ 3312089 w 4358012"/>
              <a:gd name="connsiteY13" fmla="*/ 1214267 h 1214267"/>
              <a:gd name="connsiteX14" fmla="*/ 2723758 w 4358012"/>
              <a:gd name="connsiteY14" fmla="*/ 1214267 h 1214267"/>
              <a:gd name="connsiteX15" fmla="*/ 2179006 w 4358012"/>
              <a:gd name="connsiteY15" fmla="*/ 1214267 h 1214267"/>
              <a:gd name="connsiteX16" fmla="*/ 1677835 w 4358012"/>
              <a:gd name="connsiteY16" fmla="*/ 1214267 h 1214267"/>
              <a:gd name="connsiteX17" fmla="*/ 1089503 w 4358012"/>
              <a:gd name="connsiteY17" fmla="*/ 1214267 h 1214267"/>
              <a:gd name="connsiteX18" fmla="*/ 501171 w 4358012"/>
              <a:gd name="connsiteY18" fmla="*/ 1214267 h 1214267"/>
              <a:gd name="connsiteX19" fmla="*/ 0 w 4358012"/>
              <a:gd name="connsiteY19" fmla="*/ 1214267 h 1214267"/>
              <a:gd name="connsiteX20" fmla="*/ 0 w 4358012"/>
              <a:gd name="connsiteY20" fmla="*/ 785226 h 1214267"/>
              <a:gd name="connsiteX21" fmla="*/ 0 w 4358012"/>
              <a:gd name="connsiteY21" fmla="*/ 392613 h 1214267"/>
              <a:gd name="connsiteX22" fmla="*/ 0 w 4358012"/>
              <a:gd name="connsiteY22" fmla="*/ 0 h 121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58012" h="1214267" fill="none" extrusionOk="0">
                <a:moveTo>
                  <a:pt x="0" y="0"/>
                </a:moveTo>
                <a:cubicBezTo>
                  <a:pt x="178575" y="-49940"/>
                  <a:pt x="360064" y="2824"/>
                  <a:pt x="588332" y="0"/>
                </a:cubicBezTo>
                <a:cubicBezTo>
                  <a:pt x="816600" y="-2824"/>
                  <a:pt x="942839" y="51017"/>
                  <a:pt x="1176663" y="0"/>
                </a:cubicBezTo>
                <a:cubicBezTo>
                  <a:pt x="1410487" y="-51017"/>
                  <a:pt x="1434023" y="35359"/>
                  <a:pt x="1590674" y="0"/>
                </a:cubicBezTo>
                <a:cubicBezTo>
                  <a:pt x="1747325" y="-35359"/>
                  <a:pt x="1939355" y="60946"/>
                  <a:pt x="2179006" y="0"/>
                </a:cubicBezTo>
                <a:cubicBezTo>
                  <a:pt x="2418657" y="-60946"/>
                  <a:pt x="2395319" y="45082"/>
                  <a:pt x="2593017" y="0"/>
                </a:cubicBezTo>
                <a:cubicBezTo>
                  <a:pt x="2790715" y="-45082"/>
                  <a:pt x="2915431" y="15390"/>
                  <a:pt x="3094189" y="0"/>
                </a:cubicBezTo>
                <a:cubicBezTo>
                  <a:pt x="3272947" y="-15390"/>
                  <a:pt x="3558550" y="5445"/>
                  <a:pt x="3682520" y="0"/>
                </a:cubicBezTo>
                <a:cubicBezTo>
                  <a:pt x="3806490" y="-5445"/>
                  <a:pt x="4082828" y="48126"/>
                  <a:pt x="4358012" y="0"/>
                </a:cubicBezTo>
                <a:cubicBezTo>
                  <a:pt x="4402945" y="181210"/>
                  <a:pt x="4325289" y="228357"/>
                  <a:pt x="4358012" y="429041"/>
                </a:cubicBezTo>
                <a:cubicBezTo>
                  <a:pt x="4390735" y="629725"/>
                  <a:pt x="4317442" y="633813"/>
                  <a:pt x="4358012" y="809511"/>
                </a:cubicBezTo>
                <a:cubicBezTo>
                  <a:pt x="4398582" y="985209"/>
                  <a:pt x="4319520" y="1079921"/>
                  <a:pt x="4358012" y="1214267"/>
                </a:cubicBezTo>
                <a:cubicBezTo>
                  <a:pt x="4150952" y="1280797"/>
                  <a:pt x="3914657" y="1206390"/>
                  <a:pt x="3769680" y="1214267"/>
                </a:cubicBezTo>
                <a:cubicBezTo>
                  <a:pt x="3624703" y="1222144"/>
                  <a:pt x="3529948" y="1178081"/>
                  <a:pt x="3312089" y="1214267"/>
                </a:cubicBezTo>
                <a:cubicBezTo>
                  <a:pt x="3094230" y="1250453"/>
                  <a:pt x="2898196" y="1209007"/>
                  <a:pt x="2723758" y="1214267"/>
                </a:cubicBezTo>
                <a:cubicBezTo>
                  <a:pt x="2549320" y="1219527"/>
                  <a:pt x="2323401" y="1192086"/>
                  <a:pt x="2179006" y="1214267"/>
                </a:cubicBezTo>
                <a:cubicBezTo>
                  <a:pt x="2034611" y="1236448"/>
                  <a:pt x="1894388" y="1194522"/>
                  <a:pt x="1677835" y="1214267"/>
                </a:cubicBezTo>
                <a:cubicBezTo>
                  <a:pt x="1461282" y="1234012"/>
                  <a:pt x="1358011" y="1195813"/>
                  <a:pt x="1089503" y="1214267"/>
                </a:cubicBezTo>
                <a:cubicBezTo>
                  <a:pt x="820995" y="1232721"/>
                  <a:pt x="683054" y="1152784"/>
                  <a:pt x="501171" y="1214267"/>
                </a:cubicBezTo>
                <a:cubicBezTo>
                  <a:pt x="319288" y="1275750"/>
                  <a:pt x="176834" y="1161408"/>
                  <a:pt x="0" y="1214267"/>
                </a:cubicBezTo>
                <a:cubicBezTo>
                  <a:pt x="-18999" y="1048705"/>
                  <a:pt x="37095" y="966234"/>
                  <a:pt x="0" y="785226"/>
                </a:cubicBezTo>
                <a:cubicBezTo>
                  <a:pt x="-37095" y="604218"/>
                  <a:pt x="11814" y="568568"/>
                  <a:pt x="0" y="392613"/>
                </a:cubicBezTo>
                <a:cubicBezTo>
                  <a:pt x="-11814" y="216658"/>
                  <a:pt x="14735" y="126101"/>
                  <a:pt x="0" y="0"/>
                </a:cubicBezTo>
                <a:close/>
              </a:path>
              <a:path w="4358012" h="1214267" stroke="0" extrusionOk="0">
                <a:moveTo>
                  <a:pt x="0" y="0"/>
                </a:moveTo>
                <a:cubicBezTo>
                  <a:pt x="183323" y="-54383"/>
                  <a:pt x="412213" y="23842"/>
                  <a:pt x="588332" y="0"/>
                </a:cubicBezTo>
                <a:cubicBezTo>
                  <a:pt x="764451" y="-23842"/>
                  <a:pt x="973887" y="27335"/>
                  <a:pt x="1089503" y="0"/>
                </a:cubicBezTo>
                <a:cubicBezTo>
                  <a:pt x="1205119" y="-27335"/>
                  <a:pt x="1420352" y="53226"/>
                  <a:pt x="1634255" y="0"/>
                </a:cubicBezTo>
                <a:cubicBezTo>
                  <a:pt x="1848158" y="-53226"/>
                  <a:pt x="1878839" y="38435"/>
                  <a:pt x="2048266" y="0"/>
                </a:cubicBezTo>
                <a:cubicBezTo>
                  <a:pt x="2217693" y="-38435"/>
                  <a:pt x="2331086" y="12413"/>
                  <a:pt x="2549437" y="0"/>
                </a:cubicBezTo>
                <a:cubicBezTo>
                  <a:pt x="2767788" y="-12413"/>
                  <a:pt x="2961758" y="68005"/>
                  <a:pt x="3137769" y="0"/>
                </a:cubicBezTo>
                <a:cubicBezTo>
                  <a:pt x="3313780" y="-68005"/>
                  <a:pt x="3518822" y="31497"/>
                  <a:pt x="3769680" y="0"/>
                </a:cubicBezTo>
                <a:cubicBezTo>
                  <a:pt x="4020538" y="-31497"/>
                  <a:pt x="4088104" y="25603"/>
                  <a:pt x="4358012" y="0"/>
                </a:cubicBezTo>
                <a:cubicBezTo>
                  <a:pt x="4378193" y="165318"/>
                  <a:pt x="4356921" y="222089"/>
                  <a:pt x="4358012" y="392613"/>
                </a:cubicBezTo>
                <a:cubicBezTo>
                  <a:pt x="4359103" y="563137"/>
                  <a:pt x="4322451" y="656818"/>
                  <a:pt x="4358012" y="785226"/>
                </a:cubicBezTo>
                <a:cubicBezTo>
                  <a:pt x="4393573" y="913634"/>
                  <a:pt x="4323803" y="1032232"/>
                  <a:pt x="4358012" y="1214267"/>
                </a:cubicBezTo>
                <a:cubicBezTo>
                  <a:pt x="4152886" y="1226221"/>
                  <a:pt x="3994370" y="1148802"/>
                  <a:pt x="3769680" y="1214267"/>
                </a:cubicBezTo>
                <a:cubicBezTo>
                  <a:pt x="3544990" y="1279732"/>
                  <a:pt x="3450343" y="1165131"/>
                  <a:pt x="3355669" y="1214267"/>
                </a:cubicBezTo>
                <a:cubicBezTo>
                  <a:pt x="3260995" y="1263403"/>
                  <a:pt x="2909598" y="1191817"/>
                  <a:pt x="2767338" y="1214267"/>
                </a:cubicBezTo>
                <a:cubicBezTo>
                  <a:pt x="2625078" y="1236717"/>
                  <a:pt x="2460880" y="1171159"/>
                  <a:pt x="2179006" y="1214267"/>
                </a:cubicBezTo>
                <a:cubicBezTo>
                  <a:pt x="1897132" y="1257375"/>
                  <a:pt x="1838450" y="1162495"/>
                  <a:pt x="1721415" y="1214267"/>
                </a:cubicBezTo>
                <a:cubicBezTo>
                  <a:pt x="1604380" y="1266039"/>
                  <a:pt x="1298541" y="1188222"/>
                  <a:pt x="1089503" y="1214267"/>
                </a:cubicBezTo>
                <a:cubicBezTo>
                  <a:pt x="880465" y="1240312"/>
                  <a:pt x="850173" y="1208660"/>
                  <a:pt x="675492" y="1214267"/>
                </a:cubicBezTo>
                <a:cubicBezTo>
                  <a:pt x="500811" y="1219874"/>
                  <a:pt x="251779" y="1205730"/>
                  <a:pt x="0" y="1214267"/>
                </a:cubicBezTo>
                <a:cubicBezTo>
                  <a:pt x="-26050" y="1042203"/>
                  <a:pt x="18146" y="946981"/>
                  <a:pt x="0" y="785226"/>
                </a:cubicBezTo>
                <a:cubicBezTo>
                  <a:pt x="-18146" y="623471"/>
                  <a:pt x="21084" y="541293"/>
                  <a:pt x="0" y="392613"/>
                </a:cubicBezTo>
                <a:cubicBezTo>
                  <a:pt x="-21084" y="243933"/>
                  <a:pt x="10215" y="165783"/>
                  <a:pt x="0" y="0"/>
                </a:cubicBezTo>
                <a:close/>
              </a:path>
            </a:pathLst>
          </a:custGeom>
          <a:solidFill>
            <a:schemeClr val="bg1">
              <a:lumMod val="95000"/>
            </a:schemeClr>
          </a:solidFill>
          <a:ln>
            <a:solidFill>
              <a:schemeClr val="tx1"/>
            </a:solidFill>
            <a:extLst>
              <a:ext uri="{C807C97D-BFC1-408E-A445-0C87EB9F89A2}">
                <ask:lineSketchStyleProps xmlns:ask="http://schemas.microsoft.com/office/drawing/2018/sketchyshapes" xmlns="" sd="820524088">
                  <ask:type>
                    <ask:lineSketchScribble/>
                  </ask:type>
                </ask:lineSketchStyleProps>
              </a:ext>
            </a:extLst>
          </a:ln>
        </p:spPr>
        <p:txBody>
          <a:bodyPr>
            <a:noAutofit/>
          </a:bodyPr>
          <a:lstStyle/>
          <a:p>
            <a:r>
              <a:rPr lang="en-GB" sz="2400" b="0" dirty="0">
                <a:solidFill>
                  <a:schemeClr val="tx1"/>
                </a:solidFill>
                <a:latin typeface="Calibri" panose="020F0502020204030204" pitchFamily="34" charset="0"/>
                <a:ea typeface="Calibri" panose="020F0502020204030204" pitchFamily="34" charset="0"/>
                <a:cs typeface="Calibri" panose="020F0502020204030204" pitchFamily="34" charset="0"/>
              </a:rPr>
              <a:t>TASK 3</a:t>
            </a:r>
          </a:p>
          <a:p>
            <a:r>
              <a:rPr lang="en-GB" sz="2400" b="0" dirty="0">
                <a:solidFill>
                  <a:schemeClr val="tx1"/>
                </a:solidFill>
                <a:latin typeface="Calibri" panose="020F0502020204030204" pitchFamily="34" charset="0"/>
                <a:ea typeface="Calibri" panose="020F0502020204030204" pitchFamily="34" charset="0"/>
                <a:cs typeface="Calibri" panose="020F0502020204030204" pitchFamily="34" charset="0"/>
              </a:rPr>
              <a:t>Watch her video: </a:t>
            </a:r>
            <a:r>
              <a:rPr lang="en-GB" sz="1350" b="0" dirty="0">
                <a:hlinkClick r:id="rId2"/>
              </a:rPr>
              <a:t>https://www.youtube.com/watch?v=gdDHY_EyK-w</a:t>
            </a:r>
            <a:endParaRPr lang="en-GB" sz="1350" b="0" dirty="0"/>
          </a:p>
          <a:p>
            <a:endParaRPr lang="en-GB" b="0" dirty="0">
              <a:solidFill>
                <a:schemeClr val="tx1"/>
              </a:solidFill>
            </a:endParaRPr>
          </a:p>
        </p:txBody>
      </p:sp>
      <p:sp>
        <p:nvSpPr>
          <p:cNvPr id="8" name="Date Placeholder 7">
            <a:extLst>
              <a:ext uri="{FF2B5EF4-FFF2-40B4-BE49-F238E27FC236}">
                <a16:creationId xmlns:a16="http://schemas.microsoft.com/office/drawing/2014/main" id="{AD943D44-FA85-7127-8518-D58B978ACE5E}"/>
              </a:ext>
            </a:extLst>
          </p:cNvPr>
          <p:cNvSpPr>
            <a:spLocks noGrp="1"/>
          </p:cNvSpPr>
          <p:nvPr>
            <p:ph type="dt" sz="half" idx="10"/>
          </p:nvPr>
        </p:nvSpPr>
        <p:spPr/>
        <p:txBody>
          <a:bodyPr/>
          <a:lstStyle/>
          <a:p>
            <a:pPr rtl="0">
              <a:defRPr/>
            </a:pPr>
            <a:r>
              <a:rPr lang="en-GB" noProof="0">
                <a:solidFill>
                  <a:prstClr val="black"/>
                </a:solidFill>
              </a:rPr>
              <a:t>20XX</a:t>
            </a:r>
          </a:p>
        </p:txBody>
      </p:sp>
      <p:sp>
        <p:nvSpPr>
          <p:cNvPr id="9" name="Slide Number Placeholder 8">
            <a:extLst>
              <a:ext uri="{FF2B5EF4-FFF2-40B4-BE49-F238E27FC236}">
                <a16:creationId xmlns:a16="http://schemas.microsoft.com/office/drawing/2014/main" id="{C2C10D64-770F-B655-F621-65F5828B696F}"/>
              </a:ext>
            </a:extLst>
          </p:cNvPr>
          <p:cNvSpPr>
            <a:spLocks noGrp="1"/>
          </p:cNvSpPr>
          <p:nvPr>
            <p:ph type="sldNum" sz="quarter" idx="12"/>
          </p:nvPr>
        </p:nvSpPr>
        <p:spPr/>
        <p:txBody>
          <a:bodyPr/>
          <a:lstStyle/>
          <a:p>
            <a:pPr defTabSz="685800">
              <a:defRPr/>
            </a:pPr>
            <a:fld id="{06B786C7-B8F9-4072-AAAA-17258464D730}" type="slidenum">
              <a:rPr lang="en-GB" sz="788">
                <a:solidFill>
                  <a:prstClr val="black"/>
                </a:solidFill>
                <a:latin typeface="Avenir Next LT Pro"/>
              </a:rPr>
              <a:pPr defTabSz="685800">
                <a:defRPr/>
              </a:pPr>
              <a:t>32</a:t>
            </a:fld>
            <a:endParaRPr lang="en-GB" sz="788">
              <a:solidFill>
                <a:prstClr val="black"/>
              </a:solidFill>
              <a:latin typeface="Avenir Next LT Pro"/>
            </a:endParaRPr>
          </a:p>
        </p:txBody>
      </p:sp>
      <p:pic>
        <p:nvPicPr>
          <p:cNvPr id="6" name="Picture 5">
            <a:extLst>
              <a:ext uri="{FF2B5EF4-FFF2-40B4-BE49-F238E27FC236}">
                <a16:creationId xmlns:a16="http://schemas.microsoft.com/office/drawing/2014/main" id="{BEB5820A-46A2-8D7E-F0CC-D34F319EC5DB}"/>
              </a:ext>
            </a:extLst>
          </p:cNvPr>
          <p:cNvPicPr>
            <a:picLocks noChangeAspect="1"/>
          </p:cNvPicPr>
          <p:nvPr/>
        </p:nvPicPr>
        <p:blipFill>
          <a:blip r:embed="rId3"/>
          <a:stretch>
            <a:fillRect/>
          </a:stretch>
        </p:blipFill>
        <p:spPr>
          <a:xfrm>
            <a:off x="71164" y="1792970"/>
            <a:ext cx="5835521" cy="2571973"/>
          </a:xfrm>
          <a:custGeom>
            <a:avLst/>
            <a:gdLst>
              <a:gd name="connsiteX0" fmla="*/ 0 w 5835521"/>
              <a:gd name="connsiteY0" fmla="*/ 0 h 2571973"/>
              <a:gd name="connsiteX1" fmla="*/ 641907 w 5835521"/>
              <a:gd name="connsiteY1" fmla="*/ 0 h 2571973"/>
              <a:gd name="connsiteX2" fmla="*/ 1283815 w 5835521"/>
              <a:gd name="connsiteY2" fmla="*/ 0 h 2571973"/>
              <a:gd name="connsiteX3" fmla="*/ 1692301 w 5835521"/>
              <a:gd name="connsiteY3" fmla="*/ 0 h 2571973"/>
              <a:gd name="connsiteX4" fmla="*/ 2217498 w 5835521"/>
              <a:gd name="connsiteY4" fmla="*/ 0 h 2571973"/>
              <a:gd name="connsiteX5" fmla="*/ 2625984 w 5835521"/>
              <a:gd name="connsiteY5" fmla="*/ 0 h 2571973"/>
              <a:gd name="connsiteX6" fmla="*/ 3267892 w 5835521"/>
              <a:gd name="connsiteY6" fmla="*/ 0 h 2571973"/>
              <a:gd name="connsiteX7" fmla="*/ 3909799 w 5835521"/>
              <a:gd name="connsiteY7" fmla="*/ 0 h 2571973"/>
              <a:gd name="connsiteX8" fmla="*/ 4376641 w 5835521"/>
              <a:gd name="connsiteY8" fmla="*/ 0 h 2571973"/>
              <a:gd name="connsiteX9" fmla="*/ 4843482 w 5835521"/>
              <a:gd name="connsiteY9" fmla="*/ 0 h 2571973"/>
              <a:gd name="connsiteX10" fmla="*/ 5251969 w 5835521"/>
              <a:gd name="connsiteY10" fmla="*/ 0 h 2571973"/>
              <a:gd name="connsiteX11" fmla="*/ 5835521 w 5835521"/>
              <a:gd name="connsiteY11" fmla="*/ 0 h 2571973"/>
              <a:gd name="connsiteX12" fmla="*/ 5835521 w 5835521"/>
              <a:gd name="connsiteY12" fmla="*/ 488675 h 2571973"/>
              <a:gd name="connsiteX13" fmla="*/ 5835521 w 5835521"/>
              <a:gd name="connsiteY13" fmla="*/ 925910 h 2571973"/>
              <a:gd name="connsiteX14" fmla="*/ 5835521 w 5835521"/>
              <a:gd name="connsiteY14" fmla="*/ 1414585 h 2571973"/>
              <a:gd name="connsiteX15" fmla="*/ 5835521 w 5835521"/>
              <a:gd name="connsiteY15" fmla="*/ 1851821 h 2571973"/>
              <a:gd name="connsiteX16" fmla="*/ 5835521 w 5835521"/>
              <a:gd name="connsiteY16" fmla="*/ 2571973 h 2571973"/>
              <a:gd name="connsiteX17" fmla="*/ 5368679 w 5835521"/>
              <a:gd name="connsiteY17" fmla="*/ 2571973 h 2571973"/>
              <a:gd name="connsiteX18" fmla="*/ 4843482 w 5835521"/>
              <a:gd name="connsiteY18" fmla="*/ 2571973 h 2571973"/>
              <a:gd name="connsiteX19" fmla="*/ 4201575 w 5835521"/>
              <a:gd name="connsiteY19" fmla="*/ 2571973 h 2571973"/>
              <a:gd name="connsiteX20" fmla="*/ 3618023 w 5835521"/>
              <a:gd name="connsiteY20" fmla="*/ 2571973 h 2571973"/>
              <a:gd name="connsiteX21" fmla="*/ 3034471 w 5835521"/>
              <a:gd name="connsiteY21" fmla="*/ 2571973 h 2571973"/>
              <a:gd name="connsiteX22" fmla="*/ 2625984 w 5835521"/>
              <a:gd name="connsiteY22" fmla="*/ 2571973 h 2571973"/>
              <a:gd name="connsiteX23" fmla="*/ 2159143 w 5835521"/>
              <a:gd name="connsiteY23" fmla="*/ 2571973 h 2571973"/>
              <a:gd name="connsiteX24" fmla="*/ 1458880 w 5835521"/>
              <a:gd name="connsiteY24" fmla="*/ 2571973 h 2571973"/>
              <a:gd name="connsiteX25" fmla="*/ 758618 w 5835521"/>
              <a:gd name="connsiteY25" fmla="*/ 2571973 h 2571973"/>
              <a:gd name="connsiteX26" fmla="*/ 0 w 5835521"/>
              <a:gd name="connsiteY26" fmla="*/ 2571973 h 2571973"/>
              <a:gd name="connsiteX27" fmla="*/ 0 w 5835521"/>
              <a:gd name="connsiteY27" fmla="*/ 2134738 h 2571973"/>
              <a:gd name="connsiteX28" fmla="*/ 0 w 5835521"/>
              <a:gd name="connsiteY28" fmla="*/ 1697502 h 2571973"/>
              <a:gd name="connsiteX29" fmla="*/ 0 w 5835521"/>
              <a:gd name="connsiteY29" fmla="*/ 1234547 h 2571973"/>
              <a:gd name="connsiteX30" fmla="*/ 0 w 5835521"/>
              <a:gd name="connsiteY30" fmla="*/ 668713 h 2571973"/>
              <a:gd name="connsiteX31" fmla="*/ 0 w 5835521"/>
              <a:gd name="connsiteY31" fmla="*/ 0 h 2571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835521" h="2571973" fill="none" extrusionOk="0">
                <a:moveTo>
                  <a:pt x="0" y="0"/>
                </a:moveTo>
                <a:cubicBezTo>
                  <a:pt x="196300" y="-7242"/>
                  <a:pt x="350865" y="78"/>
                  <a:pt x="641907" y="0"/>
                </a:cubicBezTo>
                <a:cubicBezTo>
                  <a:pt x="932949" y="-78"/>
                  <a:pt x="1049408" y="33708"/>
                  <a:pt x="1283815" y="0"/>
                </a:cubicBezTo>
                <a:cubicBezTo>
                  <a:pt x="1518222" y="-33708"/>
                  <a:pt x="1520360" y="37919"/>
                  <a:pt x="1692301" y="0"/>
                </a:cubicBezTo>
                <a:cubicBezTo>
                  <a:pt x="1864242" y="-37919"/>
                  <a:pt x="2034231" y="2309"/>
                  <a:pt x="2217498" y="0"/>
                </a:cubicBezTo>
                <a:cubicBezTo>
                  <a:pt x="2400765" y="-2309"/>
                  <a:pt x="2529213" y="21379"/>
                  <a:pt x="2625984" y="0"/>
                </a:cubicBezTo>
                <a:cubicBezTo>
                  <a:pt x="2722755" y="-21379"/>
                  <a:pt x="3074963" y="14582"/>
                  <a:pt x="3267892" y="0"/>
                </a:cubicBezTo>
                <a:cubicBezTo>
                  <a:pt x="3460821" y="-14582"/>
                  <a:pt x="3695718" y="9601"/>
                  <a:pt x="3909799" y="0"/>
                </a:cubicBezTo>
                <a:cubicBezTo>
                  <a:pt x="4123880" y="-9601"/>
                  <a:pt x="4266160" y="35335"/>
                  <a:pt x="4376641" y="0"/>
                </a:cubicBezTo>
                <a:cubicBezTo>
                  <a:pt x="4487122" y="-35335"/>
                  <a:pt x="4618518" y="28411"/>
                  <a:pt x="4843482" y="0"/>
                </a:cubicBezTo>
                <a:cubicBezTo>
                  <a:pt x="5068446" y="-28411"/>
                  <a:pt x="5070580" y="38737"/>
                  <a:pt x="5251969" y="0"/>
                </a:cubicBezTo>
                <a:cubicBezTo>
                  <a:pt x="5433358" y="-38737"/>
                  <a:pt x="5628950" y="43875"/>
                  <a:pt x="5835521" y="0"/>
                </a:cubicBezTo>
                <a:cubicBezTo>
                  <a:pt x="5854838" y="222535"/>
                  <a:pt x="5797177" y="312991"/>
                  <a:pt x="5835521" y="488675"/>
                </a:cubicBezTo>
                <a:cubicBezTo>
                  <a:pt x="5873865" y="664360"/>
                  <a:pt x="5823376" y="831932"/>
                  <a:pt x="5835521" y="925910"/>
                </a:cubicBezTo>
                <a:cubicBezTo>
                  <a:pt x="5847666" y="1019888"/>
                  <a:pt x="5820205" y="1236089"/>
                  <a:pt x="5835521" y="1414585"/>
                </a:cubicBezTo>
                <a:cubicBezTo>
                  <a:pt x="5850837" y="1593082"/>
                  <a:pt x="5820115" y="1672447"/>
                  <a:pt x="5835521" y="1851821"/>
                </a:cubicBezTo>
                <a:cubicBezTo>
                  <a:pt x="5850927" y="2031195"/>
                  <a:pt x="5781461" y="2226308"/>
                  <a:pt x="5835521" y="2571973"/>
                </a:cubicBezTo>
                <a:cubicBezTo>
                  <a:pt x="5620969" y="2617503"/>
                  <a:pt x="5539237" y="2524313"/>
                  <a:pt x="5368679" y="2571973"/>
                </a:cubicBezTo>
                <a:cubicBezTo>
                  <a:pt x="5198121" y="2619633"/>
                  <a:pt x="5079306" y="2571191"/>
                  <a:pt x="4843482" y="2571973"/>
                </a:cubicBezTo>
                <a:cubicBezTo>
                  <a:pt x="4607658" y="2572755"/>
                  <a:pt x="4397332" y="2509912"/>
                  <a:pt x="4201575" y="2571973"/>
                </a:cubicBezTo>
                <a:cubicBezTo>
                  <a:pt x="4005818" y="2634034"/>
                  <a:pt x="3894364" y="2561461"/>
                  <a:pt x="3618023" y="2571973"/>
                </a:cubicBezTo>
                <a:cubicBezTo>
                  <a:pt x="3341682" y="2582485"/>
                  <a:pt x="3257126" y="2527260"/>
                  <a:pt x="3034471" y="2571973"/>
                </a:cubicBezTo>
                <a:cubicBezTo>
                  <a:pt x="2811816" y="2616686"/>
                  <a:pt x="2780584" y="2537805"/>
                  <a:pt x="2625984" y="2571973"/>
                </a:cubicBezTo>
                <a:cubicBezTo>
                  <a:pt x="2471384" y="2606141"/>
                  <a:pt x="2380211" y="2549534"/>
                  <a:pt x="2159143" y="2571973"/>
                </a:cubicBezTo>
                <a:cubicBezTo>
                  <a:pt x="1938075" y="2594412"/>
                  <a:pt x="1653547" y="2538895"/>
                  <a:pt x="1458880" y="2571973"/>
                </a:cubicBezTo>
                <a:cubicBezTo>
                  <a:pt x="1264213" y="2605051"/>
                  <a:pt x="1079134" y="2556299"/>
                  <a:pt x="758618" y="2571973"/>
                </a:cubicBezTo>
                <a:cubicBezTo>
                  <a:pt x="438102" y="2587647"/>
                  <a:pt x="362439" y="2512909"/>
                  <a:pt x="0" y="2571973"/>
                </a:cubicBezTo>
                <a:cubicBezTo>
                  <a:pt x="-36830" y="2435343"/>
                  <a:pt x="23281" y="2258045"/>
                  <a:pt x="0" y="2134738"/>
                </a:cubicBezTo>
                <a:cubicBezTo>
                  <a:pt x="-23281" y="2011432"/>
                  <a:pt x="39239" y="1796394"/>
                  <a:pt x="0" y="1697502"/>
                </a:cubicBezTo>
                <a:cubicBezTo>
                  <a:pt x="-39239" y="1598610"/>
                  <a:pt x="39180" y="1378769"/>
                  <a:pt x="0" y="1234547"/>
                </a:cubicBezTo>
                <a:cubicBezTo>
                  <a:pt x="-39180" y="1090325"/>
                  <a:pt x="12465" y="834995"/>
                  <a:pt x="0" y="668713"/>
                </a:cubicBezTo>
                <a:cubicBezTo>
                  <a:pt x="-12465" y="502431"/>
                  <a:pt x="62033" y="194758"/>
                  <a:pt x="0" y="0"/>
                </a:cubicBezTo>
                <a:close/>
              </a:path>
              <a:path w="5835521" h="2571973" stroke="0" extrusionOk="0">
                <a:moveTo>
                  <a:pt x="0" y="0"/>
                </a:moveTo>
                <a:cubicBezTo>
                  <a:pt x="157635" y="-34282"/>
                  <a:pt x="511804" y="53197"/>
                  <a:pt x="700263" y="0"/>
                </a:cubicBezTo>
                <a:cubicBezTo>
                  <a:pt x="888722" y="-53197"/>
                  <a:pt x="983083" y="21813"/>
                  <a:pt x="1108749" y="0"/>
                </a:cubicBezTo>
                <a:cubicBezTo>
                  <a:pt x="1234415" y="-21813"/>
                  <a:pt x="1411744" y="26145"/>
                  <a:pt x="1575591" y="0"/>
                </a:cubicBezTo>
                <a:cubicBezTo>
                  <a:pt x="1739438" y="-26145"/>
                  <a:pt x="1929958" y="60683"/>
                  <a:pt x="2275853" y="0"/>
                </a:cubicBezTo>
                <a:cubicBezTo>
                  <a:pt x="2621748" y="-60683"/>
                  <a:pt x="2543767" y="6635"/>
                  <a:pt x="2742695" y="0"/>
                </a:cubicBezTo>
                <a:cubicBezTo>
                  <a:pt x="2941623" y="-6635"/>
                  <a:pt x="3150636" y="11308"/>
                  <a:pt x="3442957" y="0"/>
                </a:cubicBezTo>
                <a:cubicBezTo>
                  <a:pt x="3735278" y="-11308"/>
                  <a:pt x="3942327" y="63061"/>
                  <a:pt x="4143220" y="0"/>
                </a:cubicBezTo>
                <a:cubicBezTo>
                  <a:pt x="4344113" y="-63061"/>
                  <a:pt x="4698123" y="65732"/>
                  <a:pt x="4843482" y="0"/>
                </a:cubicBezTo>
                <a:cubicBezTo>
                  <a:pt x="4988841" y="-65732"/>
                  <a:pt x="5390720" y="102659"/>
                  <a:pt x="5835521" y="0"/>
                </a:cubicBezTo>
                <a:cubicBezTo>
                  <a:pt x="5875029" y="164889"/>
                  <a:pt x="5787302" y="310457"/>
                  <a:pt x="5835521" y="462955"/>
                </a:cubicBezTo>
                <a:cubicBezTo>
                  <a:pt x="5883740" y="615453"/>
                  <a:pt x="5807916" y="765307"/>
                  <a:pt x="5835521" y="951630"/>
                </a:cubicBezTo>
                <a:cubicBezTo>
                  <a:pt x="5863126" y="1137953"/>
                  <a:pt x="5831621" y="1217622"/>
                  <a:pt x="5835521" y="1414585"/>
                </a:cubicBezTo>
                <a:cubicBezTo>
                  <a:pt x="5839421" y="1611548"/>
                  <a:pt x="5783674" y="1726942"/>
                  <a:pt x="5835521" y="1903260"/>
                </a:cubicBezTo>
                <a:cubicBezTo>
                  <a:pt x="5887368" y="2079579"/>
                  <a:pt x="5774185" y="2303966"/>
                  <a:pt x="5835521" y="2571973"/>
                </a:cubicBezTo>
                <a:cubicBezTo>
                  <a:pt x="5621011" y="2640589"/>
                  <a:pt x="5442833" y="2553847"/>
                  <a:pt x="5251969" y="2571973"/>
                </a:cubicBezTo>
                <a:cubicBezTo>
                  <a:pt x="5061105" y="2590099"/>
                  <a:pt x="5002042" y="2515977"/>
                  <a:pt x="4785127" y="2571973"/>
                </a:cubicBezTo>
                <a:cubicBezTo>
                  <a:pt x="4568212" y="2627969"/>
                  <a:pt x="4259338" y="2517290"/>
                  <a:pt x="4084865" y="2571973"/>
                </a:cubicBezTo>
                <a:cubicBezTo>
                  <a:pt x="3910392" y="2626656"/>
                  <a:pt x="3751020" y="2514155"/>
                  <a:pt x="3559668" y="2571973"/>
                </a:cubicBezTo>
                <a:cubicBezTo>
                  <a:pt x="3368316" y="2629791"/>
                  <a:pt x="3153218" y="2512673"/>
                  <a:pt x="2917761" y="2571973"/>
                </a:cubicBezTo>
                <a:cubicBezTo>
                  <a:pt x="2682304" y="2631273"/>
                  <a:pt x="2455016" y="2508585"/>
                  <a:pt x="2275853" y="2571973"/>
                </a:cubicBezTo>
                <a:cubicBezTo>
                  <a:pt x="2096690" y="2635361"/>
                  <a:pt x="1836201" y="2518307"/>
                  <a:pt x="1633946" y="2571973"/>
                </a:cubicBezTo>
                <a:cubicBezTo>
                  <a:pt x="1431691" y="2625639"/>
                  <a:pt x="1127086" y="2519405"/>
                  <a:pt x="992039" y="2571973"/>
                </a:cubicBezTo>
                <a:cubicBezTo>
                  <a:pt x="856992" y="2624541"/>
                  <a:pt x="328330" y="2504693"/>
                  <a:pt x="0" y="2571973"/>
                </a:cubicBezTo>
                <a:cubicBezTo>
                  <a:pt x="-54542" y="2392085"/>
                  <a:pt x="17563" y="2241565"/>
                  <a:pt x="0" y="2109018"/>
                </a:cubicBezTo>
                <a:cubicBezTo>
                  <a:pt x="-17563" y="1976472"/>
                  <a:pt x="27164" y="1885081"/>
                  <a:pt x="0" y="1671782"/>
                </a:cubicBezTo>
                <a:cubicBezTo>
                  <a:pt x="-27164" y="1458483"/>
                  <a:pt x="27219" y="1380441"/>
                  <a:pt x="0" y="1105948"/>
                </a:cubicBezTo>
                <a:cubicBezTo>
                  <a:pt x="-27219" y="831455"/>
                  <a:pt x="3147" y="667817"/>
                  <a:pt x="0" y="540114"/>
                </a:cubicBezTo>
                <a:cubicBezTo>
                  <a:pt x="-3147" y="412411"/>
                  <a:pt x="16086" y="134710"/>
                  <a:pt x="0" y="0"/>
                </a:cubicBezTo>
                <a:close/>
              </a:path>
            </a:pathLst>
          </a:custGeom>
          <a:ln>
            <a:solidFill>
              <a:schemeClr val="tx1"/>
            </a:solidFill>
            <a:extLst>
              <a:ext uri="{C807C97D-BFC1-408E-A445-0C87EB9F89A2}">
                <ask:lineSketchStyleProps xmlns:ask="http://schemas.microsoft.com/office/drawing/2018/sketchyshapes" xmlns="" sd="1715687224">
                  <a:prstGeom prst="rect">
                    <a:avLst/>
                  </a:prstGeom>
                  <ask:type>
                    <ask:lineSketchScribble/>
                  </ask:type>
                </ask:lineSketchStyleProps>
              </a:ext>
            </a:extLst>
          </a:ln>
        </p:spPr>
      </p:pic>
      <p:pic>
        <p:nvPicPr>
          <p:cNvPr id="11" name="Picture 10">
            <a:extLst>
              <a:ext uri="{FF2B5EF4-FFF2-40B4-BE49-F238E27FC236}">
                <a16:creationId xmlns:a16="http://schemas.microsoft.com/office/drawing/2014/main" id="{E23B009A-6A64-AF0A-FA14-4532FA53BAA2}"/>
              </a:ext>
            </a:extLst>
          </p:cNvPr>
          <p:cNvPicPr>
            <a:picLocks noChangeAspect="1"/>
          </p:cNvPicPr>
          <p:nvPr/>
        </p:nvPicPr>
        <p:blipFill>
          <a:blip r:embed="rId4"/>
          <a:stretch>
            <a:fillRect/>
          </a:stretch>
        </p:blipFill>
        <p:spPr>
          <a:xfrm>
            <a:off x="5420635" y="3529390"/>
            <a:ext cx="3652202" cy="1994708"/>
          </a:xfrm>
          <a:custGeom>
            <a:avLst/>
            <a:gdLst>
              <a:gd name="connsiteX0" fmla="*/ 0 w 3652202"/>
              <a:gd name="connsiteY0" fmla="*/ 0 h 1994708"/>
              <a:gd name="connsiteX1" fmla="*/ 521743 w 3652202"/>
              <a:gd name="connsiteY1" fmla="*/ 0 h 1994708"/>
              <a:gd name="connsiteX2" fmla="*/ 970442 w 3652202"/>
              <a:gd name="connsiteY2" fmla="*/ 0 h 1994708"/>
              <a:gd name="connsiteX3" fmla="*/ 1419141 w 3652202"/>
              <a:gd name="connsiteY3" fmla="*/ 0 h 1994708"/>
              <a:gd name="connsiteX4" fmla="*/ 2013929 w 3652202"/>
              <a:gd name="connsiteY4" fmla="*/ 0 h 1994708"/>
              <a:gd name="connsiteX5" fmla="*/ 2462628 w 3652202"/>
              <a:gd name="connsiteY5" fmla="*/ 0 h 1994708"/>
              <a:gd name="connsiteX6" fmla="*/ 2911327 w 3652202"/>
              <a:gd name="connsiteY6" fmla="*/ 0 h 1994708"/>
              <a:gd name="connsiteX7" fmla="*/ 3652202 w 3652202"/>
              <a:gd name="connsiteY7" fmla="*/ 0 h 1994708"/>
              <a:gd name="connsiteX8" fmla="*/ 3652202 w 3652202"/>
              <a:gd name="connsiteY8" fmla="*/ 498677 h 1994708"/>
              <a:gd name="connsiteX9" fmla="*/ 3652202 w 3652202"/>
              <a:gd name="connsiteY9" fmla="*/ 937513 h 1994708"/>
              <a:gd name="connsiteX10" fmla="*/ 3652202 w 3652202"/>
              <a:gd name="connsiteY10" fmla="*/ 1436190 h 1994708"/>
              <a:gd name="connsiteX11" fmla="*/ 3652202 w 3652202"/>
              <a:gd name="connsiteY11" fmla="*/ 1994708 h 1994708"/>
              <a:gd name="connsiteX12" fmla="*/ 3240025 w 3652202"/>
              <a:gd name="connsiteY12" fmla="*/ 1994708 h 1994708"/>
              <a:gd name="connsiteX13" fmla="*/ 2645238 w 3652202"/>
              <a:gd name="connsiteY13" fmla="*/ 1994708 h 1994708"/>
              <a:gd name="connsiteX14" fmla="*/ 2123495 w 3652202"/>
              <a:gd name="connsiteY14" fmla="*/ 1994708 h 1994708"/>
              <a:gd name="connsiteX15" fmla="*/ 1528707 w 3652202"/>
              <a:gd name="connsiteY15" fmla="*/ 1994708 h 1994708"/>
              <a:gd name="connsiteX16" fmla="*/ 933920 w 3652202"/>
              <a:gd name="connsiteY16" fmla="*/ 1994708 h 1994708"/>
              <a:gd name="connsiteX17" fmla="*/ 521743 w 3652202"/>
              <a:gd name="connsiteY17" fmla="*/ 1994708 h 1994708"/>
              <a:gd name="connsiteX18" fmla="*/ 0 w 3652202"/>
              <a:gd name="connsiteY18" fmla="*/ 1994708 h 1994708"/>
              <a:gd name="connsiteX19" fmla="*/ 0 w 3652202"/>
              <a:gd name="connsiteY19" fmla="*/ 1515978 h 1994708"/>
              <a:gd name="connsiteX20" fmla="*/ 0 w 3652202"/>
              <a:gd name="connsiteY20" fmla="*/ 1077142 h 1994708"/>
              <a:gd name="connsiteX21" fmla="*/ 0 w 3652202"/>
              <a:gd name="connsiteY21" fmla="*/ 638307 h 1994708"/>
              <a:gd name="connsiteX22" fmla="*/ 0 w 3652202"/>
              <a:gd name="connsiteY22" fmla="*/ 0 h 1994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52202" h="1994708" fill="none" extrusionOk="0">
                <a:moveTo>
                  <a:pt x="0" y="0"/>
                </a:moveTo>
                <a:cubicBezTo>
                  <a:pt x="168927" y="-34829"/>
                  <a:pt x="398419" y="3784"/>
                  <a:pt x="521743" y="0"/>
                </a:cubicBezTo>
                <a:cubicBezTo>
                  <a:pt x="645067" y="-3784"/>
                  <a:pt x="810555" y="41387"/>
                  <a:pt x="970442" y="0"/>
                </a:cubicBezTo>
                <a:cubicBezTo>
                  <a:pt x="1130329" y="-41387"/>
                  <a:pt x="1275314" y="36217"/>
                  <a:pt x="1419141" y="0"/>
                </a:cubicBezTo>
                <a:cubicBezTo>
                  <a:pt x="1562968" y="-36217"/>
                  <a:pt x="1780857" y="5091"/>
                  <a:pt x="2013929" y="0"/>
                </a:cubicBezTo>
                <a:cubicBezTo>
                  <a:pt x="2247001" y="-5091"/>
                  <a:pt x="2311993" y="38878"/>
                  <a:pt x="2462628" y="0"/>
                </a:cubicBezTo>
                <a:cubicBezTo>
                  <a:pt x="2613263" y="-38878"/>
                  <a:pt x="2776718" y="43357"/>
                  <a:pt x="2911327" y="0"/>
                </a:cubicBezTo>
                <a:cubicBezTo>
                  <a:pt x="3045936" y="-43357"/>
                  <a:pt x="3446651" y="1337"/>
                  <a:pt x="3652202" y="0"/>
                </a:cubicBezTo>
                <a:cubicBezTo>
                  <a:pt x="3695386" y="183396"/>
                  <a:pt x="3639676" y="337919"/>
                  <a:pt x="3652202" y="498677"/>
                </a:cubicBezTo>
                <a:cubicBezTo>
                  <a:pt x="3664728" y="659435"/>
                  <a:pt x="3647905" y="807987"/>
                  <a:pt x="3652202" y="937513"/>
                </a:cubicBezTo>
                <a:cubicBezTo>
                  <a:pt x="3656499" y="1067039"/>
                  <a:pt x="3598181" y="1274458"/>
                  <a:pt x="3652202" y="1436190"/>
                </a:cubicBezTo>
                <a:cubicBezTo>
                  <a:pt x="3706223" y="1597922"/>
                  <a:pt x="3629172" y="1756574"/>
                  <a:pt x="3652202" y="1994708"/>
                </a:cubicBezTo>
                <a:cubicBezTo>
                  <a:pt x="3488512" y="2001716"/>
                  <a:pt x="3391067" y="1977706"/>
                  <a:pt x="3240025" y="1994708"/>
                </a:cubicBezTo>
                <a:cubicBezTo>
                  <a:pt x="3088983" y="2011710"/>
                  <a:pt x="2787440" y="1958934"/>
                  <a:pt x="2645238" y="1994708"/>
                </a:cubicBezTo>
                <a:cubicBezTo>
                  <a:pt x="2503036" y="2030482"/>
                  <a:pt x="2330315" y="1969584"/>
                  <a:pt x="2123495" y="1994708"/>
                </a:cubicBezTo>
                <a:cubicBezTo>
                  <a:pt x="1916675" y="2019832"/>
                  <a:pt x="1719113" y="1964544"/>
                  <a:pt x="1528707" y="1994708"/>
                </a:cubicBezTo>
                <a:cubicBezTo>
                  <a:pt x="1338301" y="2024872"/>
                  <a:pt x="1070167" y="1982283"/>
                  <a:pt x="933920" y="1994708"/>
                </a:cubicBezTo>
                <a:cubicBezTo>
                  <a:pt x="797673" y="2007133"/>
                  <a:pt x="693250" y="1981316"/>
                  <a:pt x="521743" y="1994708"/>
                </a:cubicBezTo>
                <a:cubicBezTo>
                  <a:pt x="350236" y="2008100"/>
                  <a:pt x="214562" y="1936179"/>
                  <a:pt x="0" y="1994708"/>
                </a:cubicBezTo>
                <a:cubicBezTo>
                  <a:pt x="-50889" y="1770017"/>
                  <a:pt x="45912" y="1670982"/>
                  <a:pt x="0" y="1515978"/>
                </a:cubicBezTo>
                <a:cubicBezTo>
                  <a:pt x="-45912" y="1360974"/>
                  <a:pt x="35202" y="1226516"/>
                  <a:pt x="0" y="1077142"/>
                </a:cubicBezTo>
                <a:cubicBezTo>
                  <a:pt x="-35202" y="927768"/>
                  <a:pt x="25660" y="783174"/>
                  <a:pt x="0" y="638307"/>
                </a:cubicBezTo>
                <a:cubicBezTo>
                  <a:pt x="-25660" y="493441"/>
                  <a:pt x="74516" y="224957"/>
                  <a:pt x="0" y="0"/>
                </a:cubicBezTo>
                <a:close/>
              </a:path>
              <a:path w="3652202" h="1994708" stroke="0" extrusionOk="0">
                <a:moveTo>
                  <a:pt x="0" y="0"/>
                </a:moveTo>
                <a:cubicBezTo>
                  <a:pt x="156382" y="-25574"/>
                  <a:pt x="311799" y="49820"/>
                  <a:pt x="521743" y="0"/>
                </a:cubicBezTo>
                <a:cubicBezTo>
                  <a:pt x="731687" y="-49820"/>
                  <a:pt x="835203" y="5602"/>
                  <a:pt x="1043486" y="0"/>
                </a:cubicBezTo>
                <a:cubicBezTo>
                  <a:pt x="1251769" y="-5602"/>
                  <a:pt x="1423669" y="19029"/>
                  <a:pt x="1528707" y="0"/>
                </a:cubicBezTo>
                <a:cubicBezTo>
                  <a:pt x="1633745" y="-19029"/>
                  <a:pt x="1857709" y="9458"/>
                  <a:pt x="1940884" y="0"/>
                </a:cubicBezTo>
                <a:cubicBezTo>
                  <a:pt x="2024059" y="-9458"/>
                  <a:pt x="2307664" y="12639"/>
                  <a:pt x="2499150" y="0"/>
                </a:cubicBezTo>
                <a:cubicBezTo>
                  <a:pt x="2690636" y="-12639"/>
                  <a:pt x="2946170" y="36001"/>
                  <a:pt x="3093937" y="0"/>
                </a:cubicBezTo>
                <a:cubicBezTo>
                  <a:pt x="3241704" y="-36001"/>
                  <a:pt x="3483398" y="45211"/>
                  <a:pt x="3652202" y="0"/>
                </a:cubicBezTo>
                <a:cubicBezTo>
                  <a:pt x="3680235" y="253135"/>
                  <a:pt x="3589458" y="409310"/>
                  <a:pt x="3652202" y="538571"/>
                </a:cubicBezTo>
                <a:cubicBezTo>
                  <a:pt x="3714946" y="667832"/>
                  <a:pt x="3624525" y="813077"/>
                  <a:pt x="3652202" y="1017301"/>
                </a:cubicBezTo>
                <a:cubicBezTo>
                  <a:pt x="3679879" y="1221525"/>
                  <a:pt x="3613252" y="1363423"/>
                  <a:pt x="3652202" y="1515978"/>
                </a:cubicBezTo>
                <a:cubicBezTo>
                  <a:pt x="3691152" y="1668533"/>
                  <a:pt x="3621160" y="1787250"/>
                  <a:pt x="3652202" y="1994708"/>
                </a:cubicBezTo>
                <a:cubicBezTo>
                  <a:pt x="3425605" y="2053596"/>
                  <a:pt x="3317675" y="1932153"/>
                  <a:pt x="3057415" y="1994708"/>
                </a:cubicBezTo>
                <a:cubicBezTo>
                  <a:pt x="2797155" y="2057263"/>
                  <a:pt x="2651083" y="1956421"/>
                  <a:pt x="2499150" y="1994708"/>
                </a:cubicBezTo>
                <a:cubicBezTo>
                  <a:pt x="2347218" y="2032995"/>
                  <a:pt x="2162283" y="1973151"/>
                  <a:pt x="2013929" y="1994708"/>
                </a:cubicBezTo>
                <a:cubicBezTo>
                  <a:pt x="1865575" y="2016265"/>
                  <a:pt x="1641424" y="1983539"/>
                  <a:pt x="1419141" y="1994708"/>
                </a:cubicBezTo>
                <a:cubicBezTo>
                  <a:pt x="1196858" y="2005877"/>
                  <a:pt x="1108726" y="1965289"/>
                  <a:pt x="933920" y="1994708"/>
                </a:cubicBezTo>
                <a:cubicBezTo>
                  <a:pt x="759114" y="2024127"/>
                  <a:pt x="327142" y="1961742"/>
                  <a:pt x="0" y="1994708"/>
                </a:cubicBezTo>
                <a:cubicBezTo>
                  <a:pt x="-4483" y="1803888"/>
                  <a:pt x="43569" y="1711939"/>
                  <a:pt x="0" y="1555872"/>
                </a:cubicBezTo>
                <a:cubicBezTo>
                  <a:pt x="-43569" y="1399805"/>
                  <a:pt x="33499" y="1217361"/>
                  <a:pt x="0" y="1077142"/>
                </a:cubicBezTo>
                <a:cubicBezTo>
                  <a:pt x="-33499" y="936923"/>
                  <a:pt x="21240" y="721545"/>
                  <a:pt x="0" y="538571"/>
                </a:cubicBezTo>
                <a:cubicBezTo>
                  <a:pt x="-21240" y="355597"/>
                  <a:pt x="53349" y="237285"/>
                  <a:pt x="0" y="0"/>
                </a:cubicBezTo>
                <a:close/>
              </a:path>
            </a:pathLst>
          </a:custGeom>
          <a:ln>
            <a:solidFill>
              <a:schemeClr val="tx1"/>
            </a:solidFill>
            <a:extLst>
              <a:ext uri="{C807C97D-BFC1-408E-A445-0C87EB9F89A2}">
                <ask:lineSketchStyleProps xmlns:ask="http://schemas.microsoft.com/office/drawing/2018/sketchyshapes" xmlns="" sd="3155027387">
                  <a:prstGeom prst="rect">
                    <a:avLst/>
                  </a:prstGeom>
                  <ask:type>
                    <ask:lineSketchScribble/>
                  </ask:type>
                </ask:lineSketchStyleProps>
              </a:ext>
            </a:extLst>
          </a:ln>
        </p:spPr>
      </p:pic>
    </p:spTree>
    <p:extLst>
      <p:ext uri="{BB962C8B-B14F-4D97-AF65-F5344CB8AC3E}">
        <p14:creationId xmlns:p14="http://schemas.microsoft.com/office/powerpoint/2010/main" val="74860500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486784" y="1131094"/>
            <a:ext cx="7142741" cy="1125995"/>
          </a:xfrm>
        </p:spPr>
        <p:txBody>
          <a:bodyPr rtlCol="0">
            <a:normAutofit fontScale="90000"/>
          </a:bodyPr>
          <a:lstStyle/>
          <a:p>
            <a:pPr rtl="0"/>
            <a:r>
              <a:rPr lang="en-GB" dirty="0" err="1"/>
              <a:t>Eduqas’s</a:t>
            </a:r>
            <a:r>
              <a:rPr lang="en-GB" dirty="0"/>
              <a:t> walkthrough: REPRESENTATION</a:t>
            </a:r>
          </a:p>
        </p:txBody>
      </p:sp>
      <p:pic>
        <p:nvPicPr>
          <p:cNvPr id="8" name="Picture Placeholder 7" descr="A picture containing mountain, sky, outdoor, nature">
            <a:extLst>
              <a:ext uri="{FF2B5EF4-FFF2-40B4-BE49-F238E27FC236}">
                <a16:creationId xmlns:a16="http://schemas.microsoft.com/office/drawing/2014/main" id="{7B7F6341-D9BE-4D3C-92A1-37FAA11DE63C}"/>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a:stretch/>
        </p:blipFill>
        <p:spPr>
          <a:xfrm>
            <a:off x="0" y="2571750"/>
            <a:ext cx="3800475" cy="3429000"/>
          </a:xfrm>
        </p:spPr>
      </p:pic>
      <p:sp>
        <p:nvSpPr>
          <p:cNvPr id="3" name="Footer Placeholder 2">
            <a:extLst>
              <a:ext uri="{FF2B5EF4-FFF2-40B4-BE49-F238E27FC236}">
                <a16:creationId xmlns:a16="http://schemas.microsoft.com/office/drawing/2014/main" id="{88BDA17F-F303-4811-96C4-AD8A09ABEC11}"/>
              </a:ext>
            </a:extLst>
          </p:cNvPr>
          <p:cNvSpPr>
            <a:spLocks noGrp="1"/>
          </p:cNvSpPr>
          <p:nvPr>
            <p:ph type="ftr" sz="quarter" idx="11"/>
          </p:nvPr>
        </p:nvSpPr>
        <p:spPr>
          <a:xfrm>
            <a:off x="150876" y="5624513"/>
            <a:ext cx="3627882" cy="273844"/>
          </a:xfrm>
        </p:spPr>
        <p:txBody>
          <a:bodyPr rtlCol="0"/>
          <a:lstStyle/>
          <a:p>
            <a:pPr rtl="0"/>
            <a:r>
              <a:rPr lang="en-GB"/>
              <a:t>Presentation title</a:t>
            </a:r>
          </a:p>
        </p:txBody>
      </p:sp>
      <p:sp>
        <p:nvSpPr>
          <p:cNvPr id="19" name="Content Placeholder 18">
            <a:extLst>
              <a:ext uri="{FF2B5EF4-FFF2-40B4-BE49-F238E27FC236}">
                <a16:creationId xmlns:a16="http://schemas.microsoft.com/office/drawing/2014/main" id="{AB6583FE-B653-4C01-9ADF-EC8514A0B5ED}"/>
              </a:ext>
            </a:extLst>
          </p:cNvPr>
          <p:cNvSpPr>
            <a:spLocks noGrp="1"/>
          </p:cNvSpPr>
          <p:nvPr>
            <p:ph idx="1"/>
          </p:nvPr>
        </p:nvSpPr>
        <p:spPr>
          <a:xfrm>
            <a:off x="4364916" y="3031640"/>
            <a:ext cx="4207585" cy="2463269"/>
          </a:xfrm>
        </p:spPr>
        <p:txBody>
          <a:bodyPr rtlCol="0">
            <a:normAutofit fontScale="77500" lnSpcReduction="20000"/>
          </a:bodyPr>
          <a:lstStyle/>
          <a:p>
            <a:pPr rtl="0"/>
            <a:r>
              <a:rPr lang="en-GB" dirty="0" err="1"/>
              <a:t>Eduqas</a:t>
            </a:r>
            <a:r>
              <a:rPr lang="en-GB" dirty="0"/>
              <a:t> provides specific training for students called ‘Exam walkthroughs’. </a:t>
            </a:r>
          </a:p>
          <a:p>
            <a:pPr rtl="0"/>
            <a:endParaRPr lang="en-GB" dirty="0"/>
          </a:p>
          <a:p>
            <a:pPr rtl="0"/>
            <a:r>
              <a:rPr lang="en-GB" dirty="0"/>
              <a:t>Here is the walkthrough for Com 1 Section A representation (based on the 2019 exam paper)</a:t>
            </a:r>
          </a:p>
        </p:txBody>
      </p:sp>
      <p:sp>
        <p:nvSpPr>
          <p:cNvPr id="4" name="Date Placeholder 3">
            <a:extLst>
              <a:ext uri="{FF2B5EF4-FFF2-40B4-BE49-F238E27FC236}">
                <a16:creationId xmlns:a16="http://schemas.microsoft.com/office/drawing/2014/main" id="{F6D5CF6D-DC44-4734-988C-0AAA60D5F7E2}"/>
              </a:ext>
            </a:extLst>
          </p:cNvPr>
          <p:cNvSpPr>
            <a:spLocks noGrp="1"/>
          </p:cNvSpPr>
          <p:nvPr>
            <p:ph type="dt" sz="half" idx="10"/>
          </p:nvPr>
        </p:nvSpPr>
        <p:spPr>
          <a:xfrm>
            <a:off x="5260086" y="5623560"/>
            <a:ext cx="3264408" cy="273844"/>
          </a:xfrm>
        </p:spPr>
        <p:txBody>
          <a:bodyPr rtlCol="0"/>
          <a:lstStyle/>
          <a:p>
            <a:pPr lvl="0" rtl="0"/>
            <a:r>
              <a:rPr lang="en-GB"/>
              <a:t>20XX</a:t>
            </a:r>
          </a:p>
        </p:txBody>
      </p:sp>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a:xfrm>
            <a:off x="8524494" y="5624513"/>
            <a:ext cx="473202" cy="273844"/>
          </a:xfrm>
        </p:spPr>
        <p:txBody>
          <a:bodyPr rtlCol="0"/>
          <a:lstStyle/>
          <a:p>
            <a:pPr lvl="0" rtl="0"/>
            <a:fld id="{244D815C-8BF3-4ECF-A945-A2A7C2983AF9}" type="slidenum">
              <a:rPr lang="en-GB" smtClean="0"/>
              <a:pPr lvl="0" rtl="0"/>
              <a:t>33</a:t>
            </a:fld>
            <a:endParaRPr lang="en-GB"/>
          </a:p>
        </p:txBody>
      </p:sp>
    </p:spTree>
    <p:extLst>
      <p:ext uri="{BB962C8B-B14F-4D97-AF65-F5344CB8AC3E}">
        <p14:creationId xmlns:p14="http://schemas.microsoft.com/office/powerpoint/2010/main" val="196543373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BD9ECE2-E4C8-D1C6-C403-D5A78148B8D3}"/>
              </a:ext>
            </a:extLst>
          </p:cNvPr>
          <p:cNvPicPr>
            <a:picLocks noChangeAspect="1"/>
          </p:cNvPicPr>
          <p:nvPr/>
        </p:nvPicPr>
        <p:blipFill>
          <a:blip r:embed="rId2"/>
          <a:stretch>
            <a:fillRect/>
          </a:stretch>
        </p:blipFill>
        <p:spPr>
          <a:xfrm>
            <a:off x="1880682" y="1915134"/>
            <a:ext cx="7172300" cy="4034420"/>
          </a:xfrm>
          <a:prstGeom prst="rect">
            <a:avLst/>
          </a:prstGeom>
          <a:noFill/>
        </p:spPr>
      </p:pic>
      <p:sp>
        <p:nvSpPr>
          <p:cNvPr id="4" name="Footer Placeholder 3">
            <a:extLst>
              <a:ext uri="{FF2B5EF4-FFF2-40B4-BE49-F238E27FC236}">
                <a16:creationId xmlns:a16="http://schemas.microsoft.com/office/drawing/2014/main" id="{6804ADFF-8871-BF61-DE59-6F92CEBC06D4}"/>
              </a:ext>
            </a:extLst>
          </p:cNvPr>
          <p:cNvSpPr>
            <a:spLocks noGrp="1"/>
          </p:cNvSpPr>
          <p:nvPr>
            <p:ph type="ftr" sz="quarter" idx="11"/>
          </p:nvPr>
        </p:nvSpPr>
        <p:spPr/>
        <p:txBody>
          <a:bodyPr/>
          <a:lstStyle/>
          <a:p>
            <a:pPr>
              <a:spcAft>
                <a:spcPts val="450"/>
              </a:spcAft>
            </a:pPr>
            <a:r>
              <a:rPr lang="en-GB" noProof="0">
                <a:effectLst>
                  <a:outerShdw blurRad="38100" dist="38100" dir="2700000" algn="tl">
                    <a:srgbClr val="000000">
                      <a:alpha val="43137"/>
                    </a:srgbClr>
                  </a:outerShdw>
                </a:effectLst>
              </a:rPr>
              <a:t>Presentation title</a:t>
            </a:r>
          </a:p>
        </p:txBody>
      </p:sp>
      <p:sp>
        <p:nvSpPr>
          <p:cNvPr id="6" name="Date Placeholder 5" hidden="1">
            <a:extLst>
              <a:ext uri="{FF2B5EF4-FFF2-40B4-BE49-F238E27FC236}">
                <a16:creationId xmlns:a16="http://schemas.microsoft.com/office/drawing/2014/main" id="{AE17D17E-103A-1069-85B3-28125C0C2591}"/>
              </a:ext>
            </a:extLst>
          </p:cNvPr>
          <p:cNvSpPr>
            <a:spLocks noGrp="1"/>
          </p:cNvSpPr>
          <p:nvPr>
            <p:ph type="dt" sz="half" idx="10"/>
          </p:nvPr>
        </p:nvSpPr>
        <p:spPr/>
        <p:txBody>
          <a:bodyPr/>
          <a:lstStyle/>
          <a:p>
            <a:pPr>
              <a:spcAft>
                <a:spcPts val="450"/>
              </a:spcAft>
              <a:defRPr/>
            </a:pPr>
            <a:r>
              <a:rPr lang="en-GB" noProof="0">
                <a:solidFill>
                  <a:prstClr val="black"/>
                </a:solidFill>
              </a:rPr>
              <a:t>20XX</a:t>
            </a:r>
          </a:p>
        </p:txBody>
      </p:sp>
      <p:sp>
        <p:nvSpPr>
          <p:cNvPr id="7" name="Slide Number Placeholder 6" hidden="1">
            <a:extLst>
              <a:ext uri="{FF2B5EF4-FFF2-40B4-BE49-F238E27FC236}">
                <a16:creationId xmlns:a16="http://schemas.microsoft.com/office/drawing/2014/main" id="{2EFA2854-0C8A-EA94-9471-DA43A7FF35A2}"/>
              </a:ext>
            </a:extLst>
          </p:cNvPr>
          <p:cNvSpPr>
            <a:spLocks noGrp="1"/>
          </p:cNvSpPr>
          <p:nvPr>
            <p:ph type="sldNum" sz="quarter" idx="12"/>
          </p:nvPr>
        </p:nvSpPr>
        <p:spPr/>
        <p:txBody>
          <a:bodyPr/>
          <a:lstStyle/>
          <a:p>
            <a:pPr defTabSz="685800">
              <a:spcAft>
                <a:spcPts val="450"/>
              </a:spcAft>
              <a:defRPr/>
            </a:pPr>
            <a:fld id="{CD6D940D-6D44-4DF9-9322-B4B11F7EDCD0}" type="slidenum">
              <a:rPr lang="en-GB" sz="788">
                <a:solidFill>
                  <a:prstClr val="black"/>
                </a:solidFill>
                <a:latin typeface="Avenir Next LT Pro"/>
              </a:rPr>
              <a:pPr defTabSz="685800">
                <a:spcAft>
                  <a:spcPts val="450"/>
                </a:spcAft>
                <a:defRPr/>
              </a:pPr>
              <a:t>34</a:t>
            </a:fld>
            <a:endParaRPr lang="en-GB" sz="788">
              <a:solidFill>
                <a:prstClr val="black"/>
              </a:solidFill>
              <a:latin typeface="Avenir Next LT Pro"/>
            </a:endParaRPr>
          </a:p>
        </p:txBody>
      </p:sp>
      <p:sp>
        <p:nvSpPr>
          <p:cNvPr id="10" name="TextBox 9">
            <a:extLst>
              <a:ext uri="{FF2B5EF4-FFF2-40B4-BE49-F238E27FC236}">
                <a16:creationId xmlns:a16="http://schemas.microsoft.com/office/drawing/2014/main" id="{9A653410-CB9D-24D3-1D30-A89D8082357E}"/>
              </a:ext>
            </a:extLst>
          </p:cNvPr>
          <p:cNvSpPr txBox="1"/>
          <p:nvPr/>
        </p:nvSpPr>
        <p:spPr>
          <a:xfrm>
            <a:off x="605547" y="1375248"/>
            <a:ext cx="2590140" cy="300082"/>
          </a:xfrm>
          <a:prstGeom prst="rect">
            <a:avLst/>
          </a:prstGeom>
          <a:solidFill>
            <a:schemeClr val="accent4">
              <a:lumMod val="60000"/>
              <a:lumOff val="40000"/>
            </a:schemeClr>
          </a:solidFill>
        </p:spPr>
        <p:txBody>
          <a:bodyPr wrap="square" rtlCol="0">
            <a:spAutoFit/>
          </a:bodyPr>
          <a:lstStyle/>
          <a:p>
            <a:r>
              <a:rPr lang="en-GB" sz="1350" dirty="0"/>
              <a:t>The question from 2019</a:t>
            </a:r>
          </a:p>
        </p:txBody>
      </p:sp>
    </p:spTree>
    <p:extLst>
      <p:ext uri="{BB962C8B-B14F-4D97-AF65-F5344CB8AC3E}">
        <p14:creationId xmlns:p14="http://schemas.microsoft.com/office/powerpoint/2010/main" val="309309939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804ADFF-8871-BF61-DE59-6F92CEBC06D4}"/>
              </a:ext>
            </a:extLst>
          </p:cNvPr>
          <p:cNvSpPr>
            <a:spLocks noGrp="1"/>
          </p:cNvSpPr>
          <p:nvPr>
            <p:ph type="ftr" sz="quarter" idx="11"/>
          </p:nvPr>
        </p:nvSpPr>
        <p:spPr/>
        <p:txBody>
          <a:bodyPr/>
          <a:lstStyle/>
          <a:p>
            <a:pPr>
              <a:spcAft>
                <a:spcPts val="450"/>
              </a:spcAft>
            </a:pPr>
            <a:r>
              <a:rPr lang="en-GB" noProof="0">
                <a:effectLst>
                  <a:outerShdw blurRad="38100" dist="38100" dir="2700000" algn="tl">
                    <a:srgbClr val="000000">
                      <a:alpha val="43137"/>
                    </a:srgbClr>
                  </a:outerShdw>
                </a:effectLst>
              </a:rPr>
              <a:t>Presentation title</a:t>
            </a:r>
          </a:p>
        </p:txBody>
      </p:sp>
      <p:sp>
        <p:nvSpPr>
          <p:cNvPr id="6" name="Date Placeholder 5" hidden="1">
            <a:extLst>
              <a:ext uri="{FF2B5EF4-FFF2-40B4-BE49-F238E27FC236}">
                <a16:creationId xmlns:a16="http://schemas.microsoft.com/office/drawing/2014/main" id="{AE17D17E-103A-1069-85B3-28125C0C2591}"/>
              </a:ext>
            </a:extLst>
          </p:cNvPr>
          <p:cNvSpPr>
            <a:spLocks noGrp="1"/>
          </p:cNvSpPr>
          <p:nvPr>
            <p:ph type="dt" sz="half" idx="10"/>
          </p:nvPr>
        </p:nvSpPr>
        <p:spPr/>
        <p:txBody>
          <a:bodyPr/>
          <a:lstStyle/>
          <a:p>
            <a:pPr>
              <a:spcAft>
                <a:spcPts val="450"/>
              </a:spcAft>
              <a:defRPr/>
            </a:pPr>
            <a:r>
              <a:rPr lang="en-GB" noProof="0">
                <a:solidFill>
                  <a:prstClr val="black"/>
                </a:solidFill>
              </a:rPr>
              <a:t>20XX</a:t>
            </a:r>
          </a:p>
        </p:txBody>
      </p:sp>
      <p:sp>
        <p:nvSpPr>
          <p:cNvPr id="7" name="Slide Number Placeholder 6" hidden="1">
            <a:extLst>
              <a:ext uri="{FF2B5EF4-FFF2-40B4-BE49-F238E27FC236}">
                <a16:creationId xmlns:a16="http://schemas.microsoft.com/office/drawing/2014/main" id="{2EFA2854-0C8A-EA94-9471-DA43A7FF35A2}"/>
              </a:ext>
            </a:extLst>
          </p:cNvPr>
          <p:cNvSpPr>
            <a:spLocks noGrp="1"/>
          </p:cNvSpPr>
          <p:nvPr>
            <p:ph type="sldNum" sz="quarter" idx="12"/>
          </p:nvPr>
        </p:nvSpPr>
        <p:spPr/>
        <p:txBody>
          <a:bodyPr/>
          <a:lstStyle/>
          <a:p>
            <a:pPr defTabSz="685800">
              <a:spcAft>
                <a:spcPts val="450"/>
              </a:spcAft>
              <a:defRPr/>
            </a:pPr>
            <a:fld id="{CD6D940D-6D44-4DF9-9322-B4B11F7EDCD0}" type="slidenum">
              <a:rPr lang="en-GB" sz="788">
                <a:solidFill>
                  <a:prstClr val="black"/>
                </a:solidFill>
                <a:latin typeface="Avenir Next LT Pro"/>
              </a:rPr>
              <a:pPr defTabSz="685800">
                <a:spcAft>
                  <a:spcPts val="450"/>
                </a:spcAft>
                <a:defRPr/>
              </a:pPr>
              <a:t>35</a:t>
            </a:fld>
            <a:endParaRPr lang="en-GB" sz="788">
              <a:solidFill>
                <a:prstClr val="black"/>
              </a:solidFill>
              <a:latin typeface="Avenir Next LT Pro"/>
            </a:endParaRPr>
          </a:p>
        </p:txBody>
      </p:sp>
      <p:sp>
        <p:nvSpPr>
          <p:cNvPr id="10" name="TextBox 9">
            <a:extLst>
              <a:ext uri="{FF2B5EF4-FFF2-40B4-BE49-F238E27FC236}">
                <a16:creationId xmlns:a16="http://schemas.microsoft.com/office/drawing/2014/main" id="{9A653410-CB9D-24D3-1D30-A89D8082357E}"/>
              </a:ext>
            </a:extLst>
          </p:cNvPr>
          <p:cNvSpPr txBox="1"/>
          <p:nvPr/>
        </p:nvSpPr>
        <p:spPr>
          <a:xfrm>
            <a:off x="3949831" y="1104900"/>
            <a:ext cx="1355965" cy="715581"/>
          </a:xfrm>
          <a:prstGeom prst="rect">
            <a:avLst/>
          </a:prstGeom>
          <a:solidFill>
            <a:schemeClr val="accent4">
              <a:lumMod val="60000"/>
              <a:lumOff val="40000"/>
            </a:schemeClr>
          </a:solidFill>
        </p:spPr>
        <p:txBody>
          <a:bodyPr wrap="square" rtlCol="0">
            <a:spAutoFit/>
          </a:bodyPr>
          <a:lstStyle/>
          <a:p>
            <a:r>
              <a:rPr lang="en-GB" sz="1350" dirty="0"/>
              <a:t>The resources from 2019</a:t>
            </a:r>
          </a:p>
        </p:txBody>
      </p:sp>
      <p:pic>
        <p:nvPicPr>
          <p:cNvPr id="1026" name="Picture 2" descr="Image">
            <a:extLst>
              <a:ext uri="{FF2B5EF4-FFF2-40B4-BE49-F238E27FC236}">
                <a16:creationId xmlns:a16="http://schemas.microsoft.com/office/drawing/2014/main" id="{D7C12C50-EB54-36DD-7E21-B7BBC313EA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250"/>
            <a:ext cx="4045744" cy="51435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No, the Daily Mail did not tell May to 'GO NOW' - BBC New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5796" y="857250"/>
            <a:ext cx="3734597"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400910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A21F0A4-7DE6-4535-9A0C-430D3912982B}"/>
              </a:ext>
            </a:extLst>
          </p:cNvPr>
          <p:cNvSpPr txBox="1">
            <a:spLocks/>
          </p:cNvSpPr>
          <p:nvPr/>
        </p:nvSpPr>
        <p:spPr>
          <a:xfrm>
            <a:off x="1129500" y="857251"/>
            <a:ext cx="6885000" cy="496796"/>
          </a:xfrm>
          <a:prstGeom prst="rect">
            <a:avLst/>
          </a:prstGeom>
          <a:solidFill>
            <a:schemeClr val="tx2">
              <a:lumMod val="75000"/>
              <a:lumOff val="25000"/>
            </a:schemeClr>
          </a:solidFill>
        </p:spPr>
        <p:txBody>
          <a:bodyPr anchor="ct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r"/>
            <a:r>
              <a:rPr lang="en-GB" sz="2700" dirty="0">
                <a:solidFill>
                  <a:schemeClr val="bg1"/>
                </a:solidFill>
                <a:latin typeface="+mj-lt"/>
                <a:cs typeface="Calibri" panose="020F0502020204030204" pitchFamily="34" charset="0"/>
              </a:rPr>
              <a:t>How do I tackle Q2?</a:t>
            </a:r>
          </a:p>
        </p:txBody>
      </p:sp>
      <p:sp>
        <p:nvSpPr>
          <p:cNvPr id="9" name="Content Placeholder 2">
            <a:extLst>
              <a:ext uri="{FF2B5EF4-FFF2-40B4-BE49-F238E27FC236}">
                <a16:creationId xmlns:a16="http://schemas.microsoft.com/office/drawing/2014/main" id="{6DAFE996-029C-459C-9E20-86A5C4EE4580}"/>
              </a:ext>
            </a:extLst>
          </p:cNvPr>
          <p:cNvSpPr txBox="1">
            <a:spLocks/>
          </p:cNvSpPr>
          <p:nvPr/>
        </p:nvSpPr>
        <p:spPr>
          <a:xfrm>
            <a:off x="1194515" y="1604764"/>
            <a:ext cx="6503540" cy="4248914"/>
          </a:xfrm>
          <a:prstGeom prst="rect">
            <a:avLst/>
          </a:prstGeom>
        </p:spPr>
        <p:txBody>
          <a:bodyPr>
            <a:noAutofit/>
          </a:bodyPr>
          <a:lstStyle>
            <a:lvl1pPr marL="0" indent="0" algn="l" defTabSz="457200" rtl="0" eaLnBrk="1" latinLnBrk="0" hangingPunct="1">
              <a:spcBef>
                <a:spcPct val="20000"/>
              </a:spcBef>
              <a:buFont typeface="Arial"/>
              <a:buNone/>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500" dirty="0">
                <a:latin typeface="+mn-lt"/>
                <a:ea typeface="Cambria" panose="02040503050406030204" pitchFamily="18" charset="0"/>
                <a:cs typeface="Cambria" panose="02040503050406030204" pitchFamily="18" charset="0"/>
              </a:rPr>
              <a:t>Question 2: skills being tested – analysis, making judgements and drawing conclusions (AO2)</a:t>
            </a:r>
          </a:p>
          <a:p>
            <a:r>
              <a:rPr lang="en-US" sz="1500" dirty="0">
                <a:latin typeface="+mn-lt"/>
                <a:ea typeface="Cambria" panose="02040503050406030204" pitchFamily="18" charset="0"/>
                <a:cs typeface="Cambria" panose="02040503050406030204" pitchFamily="18" charset="0"/>
              </a:rPr>
              <a:t>Time for answering: approximately 60 minutes, including studying print resource</a:t>
            </a:r>
          </a:p>
          <a:p>
            <a:r>
              <a:rPr lang="en-US" sz="1500" dirty="0">
                <a:latin typeface="+mn-lt"/>
                <a:ea typeface="Cambria" panose="02040503050406030204" pitchFamily="18" charset="0"/>
                <a:cs typeface="Cambria" panose="02040503050406030204" pitchFamily="18" charset="0"/>
              </a:rPr>
              <a:t>Approach: Re-read Q2 and pay attention to the key words highlighted.</a:t>
            </a:r>
          </a:p>
          <a:p>
            <a:endParaRPr lang="en-US" sz="1500" dirty="0">
              <a:latin typeface="+mn-lt"/>
              <a:ea typeface="Cambria" panose="02040503050406030204" pitchFamily="18" charset="0"/>
              <a:cs typeface="Cambria" panose="02040503050406030204" pitchFamily="18" charset="0"/>
            </a:endParaRPr>
          </a:p>
          <a:p>
            <a:endParaRPr lang="en-US" sz="1500" dirty="0">
              <a:latin typeface="+mn-lt"/>
              <a:ea typeface="Cambria" panose="02040503050406030204" pitchFamily="18" charset="0"/>
              <a:cs typeface="Cambria" panose="02040503050406030204" pitchFamily="18" charset="0"/>
            </a:endParaRPr>
          </a:p>
          <a:p>
            <a:endParaRPr lang="en-US" sz="1500" dirty="0">
              <a:latin typeface="+mn-lt"/>
              <a:ea typeface="Cambria" panose="02040503050406030204" pitchFamily="18" charset="0"/>
              <a:cs typeface="Cambria" panose="02040503050406030204" pitchFamily="18" charset="0"/>
            </a:endParaRPr>
          </a:p>
          <a:p>
            <a:endParaRPr lang="en-GB" sz="1350" dirty="0">
              <a:highlight>
                <a:srgbClr val="FFFF00"/>
              </a:highlight>
              <a:latin typeface="+mn-lt"/>
              <a:ea typeface="Cambria" panose="02040503050406030204" pitchFamily="18" charset="0"/>
              <a:cs typeface="Calibri" panose="020F0502020204030204" pitchFamily="34" charset="0"/>
            </a:endParaRPr>
          </a:p>
          <a:p>
            <a:r>
              <a:rPr lang="en-GB" sz="1350" dirty="0">
                <a:highlight>
                  <a:srgbClr val="FFFF00"/>
                </a:highlight>
                <a:latin typeface="Calibri" panose="020F0502020204030204" pitchFamily="34" charset="0"/>
                <a:cs typeface="Calibri" panose="020F0502020204030204" pitchFamily="34" charset="0"/>
              </a:rPr>
              <a:t>Compare </a:t>
            </a:r>
            <a:r>
              <a:rPr lang="en-GB" sz="1350" dirty="0">
                <a:latin typeface="Calibri" panose="020F0502020204030204" pitchFamily="34" charset="0"/>
                <a:cs typeface="Calibri" panose="020F0502020204030204" pitchFamily="34" charset="0"/>
              </a:rPr>
              <a:t>how these pages from the </a:t>
            </a:r>
            <a:r>
              <a:rPr lang="en-GB" sz="1350" i="1" dirty="0">
                <a:highlight>
                  <a:srgbClr val="FFFF00"/>
                </a:highlight>
                <a:latin typeface="Calibri" panose="020F0502020204030204" pitchFamily="34" charset="0"/>
                <a:cs typeface="Calibri" panose="020F0502020204030204" pitchFamily="34" charset="0"/>
              </a:rPr>
              <a:t>Daily Mail </a:t>
            </a:r>
            <a:r>
              <a:rPr lang="en-GB" sz="1350" dirty="0">
                <a:latin typeface="Calibri" panose="020F0502020204030204" pitchFamily="34" charset="0"/>
                <a:cs typeface="Calibri" panose="020F0502020204030204" pitchFamily="34" charset="0"/>
              </a:rPr>
              <a:t>and the </a:t>
            </a:r>
            <a:r>
              <a:rPr lang="en-GB" sz="1350" i="1" dirty="0">
                <a:highlight>
                  <a:srgbClr val="FFFF00"/>
                </a:highlight>
                <a:latin typeface="Calibri" panose="020F0502020204030204" pitchFamily="34" charset="0"/>
                <a:cs typeface="Calibri" panose="020F0502020204030204" pitchFamily="34" charset="0"/>
              </a:rPr>
              <a:t>Daily Mirror</a:t>
            </a:r>
            <a:r>
              <a:rPr lang="en-GB" sz="1350" i="1" dirty="0">
                <a:latin typeface="Calibri" panose="020F0502020204030204" pitchFamily="34" charset="0"/>
                <a:cs typeface="Calibri" panose="020F0502020204030204" pitchFamily="34" charset="0"/>
              </a:rPr>
              <a:t>   </a:t>
            </a:r>
            <a:r>
              <a:rPr lang="en-GB" sz="1350" dirty="0">
                <a:highlight>
                  <a:srgbClr val="FFFF00"/>
                </a:highlight>
                <a:latin typeface="Calibri" panose="020F0502020204030204" pitchFamily="34" charset="0"/>
                <a:cs typeface="Calibri" panose="020F0502020204030204" pitchFamily="34" charset="0"/>
              </a:rPr>
              <a:t>construct versions of reality.</a:t>
            </a:r>
            <a:r>
              <a:rPr lang="en-GB" sz="1350" dirty="0">
                <a:latin typeface="Calibri" panose="020F0502020204030204" pitchFamily="34" charset="0"/>
                <a:cs typeface="Calibri" panose="020F0502020204030204" pitchFamily="34" charset="0"/>
              </a:rPr>
              <a:t>  </a:t>
            </a:r>
            <a:r>
              <a:rPr lang="en-GB" sz="1350" dirty="0">
                <a:highlight>
                  <a:srgbClr val="FFFF00"/>
                </a:highlight>
                <a:latin typeface="Calibri" panose="020F0502020204030204" pitchFamily="34" charset="0"/>
                <a:cs typeface="Calibri" panose="020F0502020204030204" pitchFamily="34" charset="0"/>
              </a:rPr>
              <a:t>[30]</a:t>
            </a:r>
          </a:p>
          <a:p>
            <a:endParaRPr lang="en-GB" sz="1200" dirty="0">
              <a:latin typeface="+mn-lt"/>
              <a:ea typeface="Cambria" panose="02040503050406030204" pitchFamily="18" charset="0"/>
              <a:cs typeface="Cambria" panose="02040503050406030204" pitchFamily="18" charset="0"/>
            </a:endParaRPr>
          </a:p>
          <a:p>
            <a:endParaRPr lang="en-GB" sz="1200" dirty="0">
              <a:latin typeface="+mn-lt"/>
              <a:ea typeface="Cambria" panose="02040503050406030204" pitchFamily="18" charset="0"/>
              <a:cs typeface="Cambria" panose="02040503050406030204" pitchFamily="18" charset="0"/>
            </a:endParaRPr>
          </a:p>
          <a:p>
            <a:endParaRPr lang="en-US" sz="1350" dirty="0">
              <a:latin typeface="Calibri" panose="020F0502020204030204" pitchFamily="34" charset="0"/>
              <a:ea typeface="Cambria" panose="02040503050406030204" pitchFamily="18" charset="0"/>
              <a:cs typeface="Cambria" panose="02040503050406030204" pitchFamily="18" charset="0"/>
            </a:endParaRPr>
          </a:p>
          <a:p>
            <a:endParaRPr lang="en-US" sz="1350" dirty="0">
              <a:latin typeface="Calibri" panose="020F0502020204030204" pitchFamily="34" charset="0"/>
              <a:ea typeface="Cambria" panose="02040503050406030204" pitchFamily="18" charset="0"/>
              <a:cs typeface="Cambria" panose="02040503050406030204" pitchFamily="18" charset="0"/>
            </a:endParaRPr>
          </a:p>
          <a:p>
            <a:endParaRPr lang="en-US" sz="1500" dirty="0">
              <a:latin typeface="+mn-lt"/>
              <a:ea typeface="Cambria" panose="02040503050406030204" pitchFamily="18" charset="0"/>
              <a:cs typeface="Cambria" panose="02040503050406030204" pitchFamily="18" charset="0"/>
            </a:endParaRPr>
          </a:p>
          <a:p>
            <a:endParaRPr lang="en-US" sz="1500" dirty="0">
              <a:latin typeface="+mn-lt"/>
              <a:ea typeface="Cambria" panose="02040503050406030204" pitchFamily="18" charset="0"/>
              <a:cs typeface="Cambria" panose="02040503050406030204" pitchFamily="18" charset="0"/>
            </a:endParaRPr>
          </a:p>
          <a:p>
            <a:endParaRPr lang="en-US" sz="1350" dirty="0">
              <a:latin typeface="+mn-lt"/>
              <a:ea typeface="Cambria" panose="02040503050406030204" pitchFamily="18" charset="0"/>
              <a:cs typeface="Cambria" panose="02040503050406030204" pitchFamily="18" charset="0"/>
            </a:endParaRPr>
          </a:p>
          <a:p>
            <a:endParaRPr lang="en-US" sz="1350" dirty="0">
              <a:latin typeface="+mn-lt"/>
              <a:ea typeface="Cambria" panose="02040503050406030204" pitchFamily="18" charset="0"/>
              <a:cs typeface="Cambria" panose="02040503050406030204" pitchFamily="18" charset="0"/>
            </a:endParaRPr>
          </a:p>
        </p:txBody>
      </p:sp>
      <p:sp>
        <p:nvSpPr>
          <p:cNvPr id="8" name="TextBox 7">
            <a:extLst>
              <a:ext uri="{FF2B5EF4-FFF2-40B4-BE49-F238E27FC236}">
                <a16:creationId xmlns:a16="http://schemas.microsoft.com/office/drawing/2014/main" id="{BA23FD22-2E4C-4D4A-B8B6-BEA3E3BD60EB}"/>
              </a:ext>
            </a:extLst>
          </p:cNvPr>
          <p:cNvSpPr txBox="1"/>
          <p:nvPr/>
        </p:nvSpPr>
        <p:spPr>
          <a:xfrm>
            <a:off x="1385288" y="3825428"/>
            <a:ext cx="583136" cy="300082"/>
          </a:xfrm>
          <a:prstGeom prst="rect">
            <a:avLst/>
          </a:prstGeom>
          <a:noFill/>
        </p:spPr>
        <p:txBody>
          <a:bodyPr wrap="square" rtlCol="0">
            <a:spAutoFit/>
          </a:bodyPr>
          <a:lstStyle/>
          <a:p>
            <a:endParaRPr lang="en-GB" sz="1350" dirty="0"/>
          </a:p>
        </p:txBody>
      </p:sp>
      <p:sp>
        <p:nvSpPr>
          <p:cNvPr id="10" name="Speech Bubble: Rectangle with Corners Rounded 9">
            <a:extLst>
              <a:ext uri="{FF2B5EF4-FFF2-40B4-BE49-F238E27FC236}">
                <a16:creationId xmlns:a16="http://schemas.microsoft.com/office/drawing/2014/main" id="{39E5FEF7-E303-4E07-A33A-B3631B70392F}"/>
              </a:ext>
            </a:extLst>
          </p:cNvPr>
          <p:cNvSpPr/>
          <p:nvPr/>
        </p:nvSpPr>
        <p:spPr>
          <a:xfrm>
            <a:off x="1053495" y="3235285"/>
            <a:ext cx="1883972" cy="727898"/>
          </a:xfrm>
          <a:prstGeom prst="wedgeRoundRectCallout">
            <a:avLst>
              <a:gd name="adj1" fmla="val -21265"/>
              <a:gd name="adj2" fmla="val 73435"/>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1050" dirty="0"/>
              <a:t>Command word for AO2 – analysis, but specific requirement here to compare </a:t>
            </a:r>
          </a:p>
        </p:txBody>
      </p:sp>
      <p:sp>
        <p:nvSpPr>
          <p:cNvPr id="16" name="Speech Bubble: Rectangle with Corners Rounded 15">
            <a:extLst>
              <a:ext uri="{FF2B5EF4-FFF2-40B4-BE49-F238E27FC236}">
                <a16:creationId xmlns:a16="http://schemas.microsoft.com/office/drawing/2014/main" id="{7BF68319-737F-4AED-B35B-FF78F36694C1}"/>
              </a:ext>
            </a:extLst>
          </p:cNvPr>
          <p:cNvSpPr/>
          <p:nvPr/>
        </p:nvSpPr>
        <p:spPr>
          <a:xfrm>
            <a:off x="3507409" y="4526976"/>
            <a:ext cx="1478697" cy="625412"/>
          </a:xfrm>
          <a:prstGeom prst="wedgeRoundRectCallout">
            <a:avLst>
              <a:gd name="adj1" fmla="val -141207"/>
              <a:gd name="adj2" fmla="val -34873"/>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900" dirty="0"/>
              <a:t>Consider mark allocation, timing and length of response required </a:t>
            </a:r>
          </a:p>
        </p:txBody>
      </p:sp>
      <p:sp>
        <p:nvSpPr>
          <p:cNvPr id="2" name="Speech Bubble: Rectangle with Corners Rounded 1">
            <a:extLst>
              <a:ext uri="{FF2B5EF4-FFF2-40B4-BE49-F238E27FC236}">
                <a16:creationId xmlns:a16="http://schemas.microsoft.com/office/drawing/2014/main" id="{2E86644B-DB98-40D0-8ADD-79347A053AB5}"/>
              </a:ext>
            </a:extLst>
          </p:cNvPr>
          <p:cNvSpPr/>
          <p:nvPr/>
        </p:nvSpPr>
        <p:spPr>
          <a:xfrm>
            <a:off x="4246757" y="3343850"/>
            <a:ext cx="2040974" cy="781660"/>
          </a:xfrm>
          <a:prstGeom prst="wedgeRoundRectCallou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900" dirty="0"/>
              <a:t>Consider what you know already about these 2 papers - how might this affect the ‘versions of reality’ they construct?</a:t>
            </a:r>
          </a:p>
        </p:txBody>
      </p:sp>
      <p:sp>
        <p:nvSpPr>
          <p:cNvPr id="3" name="Speech Bubble: Rectangle with Corners Rounded 2">
            <a:extLst>
              <a:ext uri="{FF2B5EF4-FFF2-40B4-BE49-F238E27FC236}">
                <a16:creationId xmlns:a16="http://schemas.microsoft.com/office/drawing/2014/main" id="{F4736B5E-E1DE-4F2D-AA41-9BC32CB01B26}"/>
              </a:ext>
            </a:extLst>
          </p:cNvPr>
          <p:cNvSpPr/>
          <p:nvPr/>
        </p:nvSpPr>
        <p:spPr>
          <a:xfrm>
            <a:off x="5555996" y="4737027"/>
            <a:ext cx="2591807" cy="830722"/>
          </a:xfrm>
          <a:prstGeom prst="wedgeRoundRectCallout">
            <a:avLst>
              <a:gd name="adj1" fmla="val 6344"/>
              <a:gd name="adj2" fmla="val -80407"/>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900" dirty="0"/>
              <a:t>Consider how representations are created through selection and construction – links to ‘choices media producers make’ in bullet point</a:t>
            </a:r>
          </a:p>
        </p:txBody>
      </p:sp>
      <p:sp>
        <p:nvSpPr>
          <p:cNvPr id="4" name="Speech Bubble: Rectangle with Corners Rounded 3">
            <a:extLst>
              <a:ext uri="{FF2B5EF4-FFF2-40B4-BE49-F238E27FC236}">
                <a16:creationId xmlns:a16="http://schemas.microsoft.com/office/drawing/2014/main" id="{9BA09AB5-C843-411B-B810-6400BFEFFD52}"/>
              </a:ext>
            </a:extLst>
          </p:cNvPr>
          <p:cNvSpPr/>
          <p:nvPr/>
        </p:nvSpPr>
        <p:spPr>
          <a:xfrm>
            <a:off x="939724" y="4901993"/>
            <a:ext cx="2057400" cy="844213"/>
          </a:xfrm>
          <a:prstGeom prst="wedgeRoundRectCallout">
            <a:avLst>
              <a:gd name="adj1" fmla="val -27930"/>
              <a:gd name="adj2" fmla="val -81137"/>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900" dirty="0"/>
              <a:t>Suggests idea of representations as mediated: not ‘window on the world’ but re-presentation</a:t>
            </a:r>
          </a:p>
        </p:txBody>
      </p:sp>
      <p:pic>
        <p:nvPicPr>
          <p:cNvPr id="7" name="Audio 6">
            <a:hlinkClick r:id="" action="ppaction://media"/>
            <a:extLst>
              <a:ext uri="{FF2B5EF4-FFF2-40B4-BE49-F238E27FC236}">
                <a16:creationId xmlns:a16="http://schemas.microsoft.com/office/drawing/2014/main" id="{51ED4117-7BF7-4C68-904D-EEA59931E26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10475" y="5610225"/>
            <a:ext cx="228600" cy="228600"/>
          </a:xfrm>
          <a:prstGeom prst="rect">
            <a:avLst/>
          </a:prstGeom>
        </p:spPr>
      </p:pic>
    </p:spTree>
    <p:extLst>
      <p:ext uri="{BB962C8B-B14F-4D97-AF65-F5344CB8AC3E}">
        <p14:creationId xmlns:p14="http://schemas.microsoft.com/office/powerpoint/2010/main" val="486494426"/>
      </p:ext>
    </p:extLst>
  </p:cSld>
  <p:clrMapOvr>
    <a:masterClrMapping/>
  </p:clrMapOvr>
  <mc:AlternateContent xmlns:mc="http://schemas.openxmlformats.org/markup-compatibility/2006" xmlns:p14="http://schemas.microsoft.com/office/powerpoint/2010/main">
    <mc:Choice Requires="p14">
      <p:transition spd="slow" p14:dur="2000" advTm="72450"/>
    </mc:Choice>
    <mc:Fallback xmlns="">
      <p:transition spd="slow" advTm="72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1000"/>
                                        <p:tgtEl>
                                          <p:spTgt spid="9">
                                            <p:txEl>
                                              <p:pRg st="0" end="0"/>
                                            </p:txEl>
                                          </p:spTgt>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1000"/>
                                        <p:tgtEl>
                                          <p:spTgt spid="9">
                                            <p:txEl>
                                              <p:pRg st="1" end="1"/>
                                            </p:txEl>
                                          </p:spTgt>
                                        </p:tgtEl>
                                      </p:cBhvr>
                                    </p:animEffect>
                                  </p:childTnLst>
                                </p:cTn>
                              </p:par>
                            </p:childTnLst>
                          </p:cTn>
                        </p:par>
                        <p:par>
                          <p:cTn id="15" fill="hold">
                            <p:stCondLst>
                              <p:cond delay="2000"/>
                            </p:stCondLst>
                            <p:childTnLst>
                              <p:par>
                                <p:cTn id="16" presetID="10" presetClass="entr" presetSubtype="0" fill="hold" grpId="0" nodeType="afterEffect">
                                  <p:stCondLst>
                                    <p:cond delay="0"/>
                                  </p:stCondLst>
                                  <p:childTnLst>
                                    <p:set>
                                      <p:cBhvr>
                                        <p:cTn id="17" dur="1" fill="hold">
                                          <p:stCondLst>
                                            <p:cond delay="0"/>
                                          </p:stCondLst>
                                        </p:cTn>
                                        <p:tgtEl>
                                          <p:spTgt spid="9">
                                            <p:txEl>
                                              <p:pRg st="2" end="2"/>
                                            </p:txEl>
                                          </p:spTgt>
                                        </p:tgtEl>
                                        <p:attrNameLst>
                                          <p:attrName>style.visibility</p:attrName>
                                        </p:attrNameLst>
                                      </p:cBhvr>
                                      <p:to>
                                        <p:strVal val="visible"/>
                                      </p:to>
                                    </p:set>
                                    <p:animEffect transition="in" filter="fade">
                                      <p:cBhvr>
                                        <p:cTn id="18" dur="1000"/>
                                        <p:tgtEl>
                                          <p:spTgt spid="9">
                                            <p:txEl>
                                              <p:pRg st="2" end="2"/>
                                            </p:txEl>
                                          </p:spTgt>
                                        </p:tgtEl>
                                      </p:cBhvr>
                                    </p:animEffect>
                                  </p:childTnLst>
                                </p:cTn>
                              </p:par>
                            </p:childTnLst>
                          </p:cTn>
                        </p:par>
                        <p:par>
                          <p:cTn id="19" fill="hold">
                            <p:stCondLst>
                              <p:cond delay="3000"/>
                            </p:stCondLst>
                            <p:childTnLst>
                              <p:par>
                                <p:cTn id="20" presetID="10" presetClass="entr" presetSubtype="0" fill="hold" nodeType="afterEffect">
                                  <p:stCondLst>
                                    <p:cond delay="0"/>
                                  </p:stCondLst>
                                  <p:childTnLst>
                                    <p:set>
                                      <p:cBhvr>
                                        <p:cTn id="21" dur="1" fill="hold">
                                          <p:stCondLst>
                                            <p:cond delay="0"/>
                                          </p:stCondLst>
                                        </p:cTn>
                                        <p:tgtEl>
                                          <p:spTgt spid="9">
                                            <p:txEl>
                                              <p:pRg st="7" end="7"/>
                                            </p:txEl>
                                          </p:spTgt>
                                        </p:tgtEl>
                                        <p:attrNameLst>
                                          <p:attrName>style.visibility</p:attrName>
                                        </p:attrNameLst>
                                      </p:cBhvr>
                                      <p:to>
                                        <p:strVal val="visible"/>
                                      </p:to>
                                    </p:set>
                                    <p:animEffect transition="in" filter="fade">
                                      <p:cBhvr>
                                        <p:cTn id="22" dur="1000"/>
                                        <p:tgtEl>
                                          <p:spTgt spid="9">
                                            <p:txEl>
                                              <p:pRg st="7" end="7"/>
                                            </p:txEl>
                                          </p:spTgt>
                                        </p:tgtEl>
                                      </p:cBhvr>
                                    </p:animEffect>
                                  </p:childTnLst>
                                </p:cTn>
                              </p:par>
                            </p:childTnLst>
                          </p:cTn>
                        </p:par>
                        <p:par>
                          <p:cTn id="23" fill="hold">
                            <p:stCondLst>
                              <p:cond delay="4000"/>
                            </p:stCondLst>
                            <p:childTnLst>
                              <p:par>
                                <p:cTn id="24" presetID="1" presetClass="entr" presetSubtype="0"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childTnLst>
                                </p:cTn>
                              </p:par>
                            </p:childTnLst>
                          </p:cTn>
                        </p:par>
                        <p:par>
                          <p:cTn id="26" fill="hold">
                            <p:stCondLst>
                              <p:cond delay="4000"/>
                            </p:stCondLst>
                            <p:childTnLst>
                              <p:par>
                                <p:cTn id="27" presetID="1" presetClass="entr" presetSubtype="0" fill="hold" grpId="0" nodeType="afterEffect">
                                  <p:stCondLst>
                                    <p:cond delay="1000"/>
                                  </p:stCondLst>
                                  <p:childTnLst>
                                    <p:set>
                                      <p:cBhvr>
                                        <p:cTn id="28" dur="1" fill="hold">
                                          <p:stCondLst>
                                            <p:cond delay="0"/>
                                          </p:stCondLst>
                                        </p:cTn>
                                        <p:tgtEl>
                                          <p:spTgt spid="2"/>
                                        </p:tgtEl>
                                        <p:attrNameLst>
                                          <p:attrName>style.visibility</p:attrName>
                                        </p:attrNameLst>
                                      </p:cBhvr>
                                      <p:to>
                                        <p:strVal val="visible"/>
                                      </p:to>
                                    </p:set>
                                  </p:childTnLst>
                                </p:cTn>
                              </p:par>
                            </p:childTnLst>
                          </p:cTn>
                        </p:par>
                        <p:par>
                          <p:cTn id="29" fill="hold">
                            <p:stCondLst>
                              <p:cond delay="5000"/>
                            </p:stCondLst>
                            <p:childTnLst>
                              <p:par>
                                <p:cTn id="30" presetID="1" presetClass="entr" presetSubtype="0" fill="hold" grpId="0" nodeType="afterEffect">
                                  <p:stCondLst>
                                    <p:cond delay="1000"/>
                                  </p:stCondLst>
                                  <p:childTnLst>
                                    <p:set>
                                      <p:cBhvr>
                                        <p:cTn id="31" dur="1" fill="hold">
                                          <p:stCondLst>
                                            <p:cond delay="0"/>
                                          </p:stCondLst>
                                        </p:cTn>
                                        <p:tgtEl>
                                          <p:spTgt spid="3"/>
                                        </p:tgtEl>
                                        <p:attrNameLst>
                                          <p:attrName>style.visibility</p:attrName>
                                        </p:attrNameLst>
                                      </p:cBhvr>
                                      <p:to>
                                        <p:strVal val="visible"/>
                                      </p:to>
                                    </p:set>
                                  </p:childTnLst>
                                </p:cTn>
                              </p:par>
                            </p:childTnLst>
                          </p:cTn>
                        </p:par>
                        <p:par>
                          <p:cTn id="32" fill="hold">
                            <p:stCondLst>
                              <p:cond delay="6000"/>
                            </p:stCondLst>
                            <p:childTnLst>
                              <p:par>
                                <p:cTn id="33" presetID="1" presetClass="entr" presetSubtype="0" fill="hold" grpId="0" nodeType="afterEffect">
                                  <p:stCondLst>
                                    <p:cond delay="1000"/>
                                  </p:stCondLst>
                                  <p:childTnLst>
                                    <p:set>
                                      <p:cBhvr>
                                        <p:cTn id="34" dur="1" fill="hold">
                                          <p:stCondLst>
                                            <p:cond delay="0"/>
                                          </p:stCondLst>
                                        </p:cTn>
                                        <p:tgtEl>
                                          <p:spTgt spid="4"/>
                                        </p:tgtEl>
                                        <p:attrNameLst>
                                          <p:attrName>style.visibility</p:attrName>
                                        </p:attrNameLst>
                                      </p:cBhvr>
                                      <p:to>
                                        <p:strVal val="visible"/>
                                      </p:to>
                                    </p:set>
                                  </p:childTnLst>
                                </p:cTn>
                              </p:par>
                            </p:childTnLst>
                          </p:cTn>
                        </p:par>
                        <p:par>
                          <p:cTn id="35" fill="hold">
                            <p:stCondLst>
                              <p:cond delay="7000"/>
                            </p:stCondLst>
                            <p:childTnLst>
                              <p:par>
                                <p:cTn id="36" presetID="1" presetClass="entr" presetSubtype="0" fill="hold" grpId="0" nodeType="afterEffect">
                                  <p:stCondLst>
                                    <p:cond delay="1000"/>
                                  </p:stCondLst>
                                  <p:childTnLst>
                                    <p:set>
                                      <p:cBhvr>
                                        <p:cTn id="37"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8" fill="hold" display="0">
                  <p:stCondLst>
                    <p:cond delay="indefinite"/>
                  </p:stCondLst>
                  <p:endCondLst>
                    <p:cond evt="onStopAudio" delay="0">
                      <p:tgtEl>
                        <p:sldTgt/>
                      </p:tgtEl>
                    </p:cond>
                  </p:endCondLst>
                </p:cTn>
                <p:tgtEl>
                  <p:spTgt spid="7"/>
                </p:tgtEl>
              </p:cMediaNode>
            </p:audio>
          </p:childTnLst>
        </p:cTn>
      </p:par>
    </p:tnLst>
    <p:bldLst>
      <p:bldP spid="9" grpId="0" uiExpand="1" build="p"/>
      <p:bldP spid="10" grpId="0" animBg="1"/>
      <p:bldP spid="16" grpId="0" animBg="1"/>
      <p:bldP spid="2" grpId="0" animBg="1"/>
      <p:bldP spid="3" grpId="0" animBg="1"/>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29027D1-535E-44A7-AD8E-53048231836A}"/>
              </a:ext>
            </a:extLst>
          </p:cNvPr>
          <p:cNvSpPr txBox="1">
            <a:spLocks/>
          </p:cNvSpPr>
          <p:nvPr/>
        </p:nvSpPr>
        <p:spPr>
          <a:xfrm>
            <a:off x="1129500" y="395336"/>
            <a:ext cx="6885000" cy="688500"/>
          </a:xfrm>
          <a:prstGeom prst="rect">
            <a:avLst/>
          </a:prstGeom>
          <a:solidFill>
            <a:schemeClr val="tx2">
              <a:lumMod val="75000"/>
              <a:lumOff val="25000"/>
            </a:schemeClr>
          </a:solidFill>
        </p:spPr>
        <p:txBody>
          <a:bodyPr anchor="ct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r"/>
            <a:r>
              <a:rPr lang="en-GB" sz="2700" dirty="0">
                <a:solidFill>
                  <a:schemeClr val="bg1"/>
                </a:solidFill>
                <a:latin typeface="+mj-lt"/>
                <a:cs typeface="Calibri" panose="020F0502020204030204" pitchFamily="34" charset="0"/>
              </a:rPr>
              <a:t>Top Tips for Q2</a:t>
            </a:r>
          </a:p>
        </p:txBody>
      </p:sp>
      <p:sp>
        <p:nvSpPr>
          <p:cNvPr id="10" name="Content Placeholder 2">
            <a:extLst>
              <a:ext uri="{FF2B5EF4-FFF2-40B4-BE49-F238E27FC236}">
                <a16:creationId xmlns:a16="http://schemas.microsoft.com/office/drawing/2014/main" id="{62FC341F-79AA-498F-8206-A1191C5F2117}"/>
              </a:ext>
            </a:extLst>
          </p:cNvPr>
          <p:cNvSpPr txBox="1">
            <a:spLocks/>
          </p:cNvSpPr>
          <p:nvPr/>
        </p:nvSpPr>
        <p:spPr>
          <a:xfrm>
            <a:off x="117872" y="1379076"/>
            <a:ext cx="8908256" cy="5257394"/>
          </a:xfrm>
          <a:prstGeom prst="rect">
            <a:avLst/>
          </a:prstGeom>
        </p:spPr>
        <p:txBody>
          <a:bodyPr>
            <a:noAutofit/>
          </a:bodyPr>
          <a:lstStyle>
            <a:lvl1pPr marL="0" indent="0" algn="l" defTabSz="457200" rtl="0" eaLnBrk="1" latinLnBrk="0" hangingPunct="1">
              <a:spcBef>
                <a:spcPct val="20000"/>
              </a:spcBef>
              <a:buFont typeface="Arial"/>
              <a:buNone/>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57175" indent="-257175">
              <a:spcBef>
                <a:spcPts val="0"/>
              </a:spcBef>
              <a:buFont typeface="Arial" panose="020B0604020202020204" pitchFamily="34" charset="0"/>
              <a:buChar char="•"/>
            </a:pPr>
            <a:r>
              <a:rPr lang="en-GB" sz="1500" dirty="0">
                <a:latin typeface="+mn-lt"/>
                <a:ea typeface="Cambria" panose="02040503050406030204" pitchFamily="18" charset="0"/>
                <a:cs typeface="Cambria" panose="02040503050406030204" pitchFamily="18" charset="0"/>
              </a:rPr>
              <a:t>This is an extended response question where you gain marks for the quality of your essay writing, including relevance of content, logical and fluent structure, use of examples to support points or arguments – this means you should spend some time planning your answer before writing</a:t>
            </a:r>
          </a:p>
          <a:p>
            <a:pPr>
              <a:spcBef>
                <a:spcPts val="0"/>
              </a:spcBef>
            </a:pPr>
            <a:endParaRPr lang="en-GB" sz="900" dirty="0">
              <a:latin typeface="+mn-lt"/>
              <a:ea typeface="Cambria" panose="02040503050406030204" pitchFamily="18" charset="0"/>
              <a:cs typeface="Cambria" panose="02040503050406030204" pitchFamily="18" charset="0"/>
            </a:endParaRPr>
          </a:p>
          <a:p>
            <a:pPr marL="257175" indent="-257175">
              <a:spcBef>
                <a:spcPts val="0"/>
              </a:spcBef>
              <a:buFont typeface="Arial" panose="020B0604020202020204" pitchFamily="34" charset="0"/>
              <a:buChar char="•"/>
            </a:pPr>
            <a:r>
              <a:rPr lang="en-GB" sz="1500" dirty="0">
                <a:latin typeface="+mn-lt"/>
                <a:ea typeface="Cambria" panose="02040503050406030204" pitchFamily="18" charset="0"/>
                <a:cs typeface="Cambria" panose="02040503050406030204" pitchFamily="18" charset="0"/>
              </a:rPr>
              <a:t>Your plan should include the following: </a:t>
            </a:r>
          </a:p>
          <a:p>
            <a:pPr marL="814388" lvl="1" indent="-257175">
              <a:spcBef>
                <a:spcPts val="0"/>
              </a:spcBef>
              <a:buSzPct val="75000"/>
              <a:buFont typeface="Courier New" panose="02070309020205020404" pitchFamily="49" charset="0"/>
              <a:buChar char="o"/>
            </a:pPr>
            <a:r>
              <a:rPr lang="en-GB" sz="1500" dirty="0">
                <a:latin typeface="+mn-lt"/>
                <a:ea typeface="Cambria" panose="02040503050406030204" pitchFamily="18" charset="0"/>
                <a:cs typeface="Cambria" panose="02040503050406030204" pitchFamily="18" charset="0"/>
              </a:rPr>
              <a:t>introduction (1 or 2 paragraphs) - outline the focus of the essay and </a:t>
            </a:r>
            <a:r>
              <a:rPr lang="en-GB" sz="1500" b="1" dirty="0">
                <a:latin typeface="+mn-lt"/>
                <a:ea typeface="Cambria" panose="02040503050406030204" pitchFamily="18" charset="0"/>
                <a:cs typeface="Cambria" panose="02040503050406030204" pitchFamily="18" charset="0"/>
              </a:rPr>
              <a:t>engage with the key words or concepts within the question</a:t>
            </a:r>
            <a:r>
              <a:rPr lang="en-GB" sz="1500" dirty="0">
                <a:latin typeface="+mn-lt"/>
                <a:ea typeface="Cambria" panose="02040503050406030204" pitchFamily="18" charset="0"/>
                <a:cs typeface="Cambria" panose="02040503050406030204" pitchFamily="18" charset="0"/>
              </a:rPr>
              <a:t>; as this is a question on representation, it would be valuable to introduce this </a:t>
            </a:r>
          </a:p>
          <a:p>
            <a:pPr marL="814388" lvl="1" indent="-257175">
              <a:spcBef>
                <a:spcPts val="0"/>
              </a:spcBef>
              <a:buSzPct val="75000"/>
              <a:buFont typeface="Courier New" panose="02070309020205020404" pitchFamily="49" charset="0"/>
              <a:buChar char="o"/>
            </a:pPr>
            <a:r>
              <a:rPr lang="en-GB" sz="1500" dirty="0">
                <a:latin typeface="+mn-lt"/>
                <a:ea typeface="Cambria" panose="02040503050406030204" pitchFamily="18" charset="0"/>
                <a:cs typeface="Cambria" panose="02040503050406030204" pitchFamily="18" charset="0"/>
              </a:rPr>
              <a:t>main body – a series of paragraphs covering the key points of the essay</a:t>
            </a:r>
          </a:p>
          <a:p>
            <a:pPr marL="814388" lvl="1" indent="-257175">
              <a:spcBef>
                <a:spcPts val="0"/>
              </a:spcBef>
              <a:buSzPct val="75000"/>
              <a:buFont typeface="Courier New" panose="02070309020205020404" pitchFamily="49" charset="0"/>
              <a:buChar char="o"/>
            </a:pPr>
            <a:r>
              <a:rPr lang="en-GB" sz="1500" dirty="0">
                <a:latin typeface="+mn-lt"/>
                <a:ea typeface="Cambria" panose="02040503050406030204" pitchFamily="18" charset="0"/>
                <a:cs typeface="Cambria" panose="02040503050406030204" pitchFamily="18" charset="0"/>
              </a:rPr>
              <a:t>conclusion – a final paragraph which sums up your response and </a:t>
            </a:r>
            <a:r>
              <a:rPr lang="en-GB" sz="1500" b="1" dirty="0">
                <a:latin typeface="+mn-lt"/>
                <a:ea typeface="Cambria" panose="02040503050406030204" pitchFamily="18" charset="0"/>
                <a:cs typeface="Cambria" panose="02040503050406030204" pitchFamily="18" charset="0"/>
              </a:rPr>
              <a:t>forms a conclusion in response to the question set</a:t>
            </a:r>
          </a:p>
          <a:p>
            <a:pPr>
              <a:spcBef>
                <a:spcPts val="0"/>
              </a:spcBef>
              <a:buSzPct val="85000"/>
            </a:pPr>
            <a:endParaRPr lang="en-GB" sz="900" b="1" dirty="0">
              <a:latin typeface="+mn-lt"/>
              <a:ea typeface="Cambria" panose="02040503050406030204" pitchFamily="18" charset="0"/>
              <a:cs typeface="Cambria" panose="02040503050406030204" pitchFamily="18" charset="0"/>
            </a:endParaRPr>
          </a:p>
          <a:p>
            <a:pPr marL="257175" indent="-257175">
              <a:spcBef>
                <a:spcPts val="0"/>
              </a:spcBef>
              <a:buFont typeface="Arial" panose="020B0604020202020204" pitchFamily="34" charset="0"/>
              <a:buChar char="•"/>
            </a:pPr>
            <a:r>
              <a:rPr lang="en-GB" sz="1500" dirty="0">
                <a:latin typeface="+mn-lt"/>
                <a:ea typeface="Cambria" panose="02040503050406030204" pitchFamily="18" charset="0"/>
                <a:cs typeface="Cambria" panose="02040503050406030204" pitchFamily="18" charset="0"/>
              </a:rPr>
              <a:t>Remember </a:t>
            </a:r>
            <a:r>
              <a:rPr lang="en-GB" sz="1500" b="1" dirty="0">
                <a:latin typeface="+mn-lt"/>
                <a:ea typeface="Cambria" panose="02040503050406030204" pitchFamily="18" charset="0"/>
                <a:cs typeface="Cambria" panose="02040503050406030204" pitchFamily="18" charset="0"/>
              </a:rPr>
              <a:t>this is a representation question</a:t>
            </a:r>
            <a:r>
              <a:rPr lang="en-GB" sz="1500" dirty="0">
                <a:latin typeface="+mn-lt"/>
                <a:ea typeface="Cambria" panose="02040503050406030204" pitchFamily="18" charset="0"/>
                <a:cs typeface="Cambria" panose="02040503050406030204" pitchFamily="18" charset="0"/>
              </a:rPr>
              <a:t> – you should aim to apply  knowledge and understanding of relevant concepts, theories and theoretical perspectives to develop a point of view </a:t>
            </a:r>
          </a:p>
          <a:p>
            <a:pPr>
              <a:spcBef>
                <a:spcPts val="0"/>
              </a:spcBef>
            </a:pPr>
            <a:endParaRPr lang="en-GB" sz="900" dirty="0">
              <a:latin typeface="+mn-lt"/>
              <a:ea typeface="Cambria" panose="02040503050406030204" pitchFamily="18" charset="0"/>
              <a:cs typeface="Cambria" panose="02040503050406030204" pitchFamily="18" charset="0"/>
            </a:endParaRPr>
          </a:p>
          <a:p>
            <a:pPr marL="257175" indent="-257175">
              <a:spcBef>
                <a:spcPts val="0"/>
              </a:spcBef>
              <a:buFont typeface="Arial" panose="020B0604020202020204" pitchFamily="34" charset="0"/>
              <a:buChar char="•"/>
            </a:pPr>
            <a:r>
              <a:rPr lang="en-GB" sz="1500" dirty="0">
                <a:latin typeface="+mn-lt"/>
                <a:ea typeface="Cambria" panose="02040503050406030204" pitchFamily="18" charset="0"/>
                <a:cs typeface="Cambria" panose="02040503050406030204" pitchFamily="18" charset="0"/>
              </a:rPr>
              <a:t>Ensure you address all of the bullet points in the question (on the exam paper)</a:t>
            </a:r>
          </a:p>
          <a:p>
            <a:pPr>
              <a:spcBef>
                <a:spcPts val="0"/>
              </a:spcBef>
            </a:pPr>
            <a:endParaRPr lang="en-GB" sz="900" dirty="0">
              <a:latin typeface="+mn-lt"/>
              <a:ea typeface="Cambria" panose="02040503050406030204" pitchFamily="18" charset="0"/>
              <a:cs typeface="Cambria" panose="02040503050406030204" pitchFamily="18" charset="0"/>
            </a:endParaRPr>
          </a:p>
          <a:p>
            <a:pPr marL="257175" indent="-257175">
              <a:spcBef>
                <a:spcPts val="0"/>
              </a:spcBef>
              <a:buFont typeface="Arial" panose="020B0604020202020204" pitchFamily="34" charset="0"/>
              <a:buChar char="•"/>
            </a:pPr>
            <a:r>
              <a:rPr lang="en-GB" sz="1500" dirty="0">
                <a:latin typeface="+mn-lt"/>
                <a:ea typeface="Cambria" panose="02040503050406030204" pitchFamily="18" charset="0"/>
                <a:cs typeface="Cambria" panose="02040503050406030204" pitchFamily="18" charset="0"/>
              </a:rPr>
              <a:t>Ensure you address the specific question set, engaging directly with the key words in the question</a:t>
            </a:r>
            <a:endParaRPr lang="en-GB" sz="2400" dirty="0">
              <a:latin typeface="+mn-lt"/>
              <a:ea typeface="Cambria" panose="02040503050406030204" pitchFamily="18" charset="0"/>
              <a:cs typeface="Cambria" panose="02040503050406030204" pitchFamily="18" charset="0"/>
            </a:endParaRPr>
          </a:p>
        </p:txBody>
      </p:sp>
      <p:pic>
        <p:nvPicPr>
          <p:cNvPr id="3" name="Audio 2">
            <a:hlinkClick r:id="" action="ppaction://media"/>
            <a:extLst>
              <a:ext uri="{FF2B5EF4-FFF2-40B4-BE49-F238E27FC236}">
                <a16:creationId xmlns:a16="http://schemas.microsoft.com/office/drawing/2014/main" id="{07F267A2-6EA7-4C94-988D-C37DF21882A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10475" y="5610225"/>
            <a:ext cx="228600" cy="228600"/>
          </a:xfrm>
          <a:prstGeom prst="rect">
            <a:avLst/>
          </a:prstGeom>
        </p:spPr>
      </p:pic>
    </p:spTree>
    <p:extLst>
      <p:ext uri="{BB962C8B-B14F-4D97-AF65-F5344CB8AC3E}">
        <p14:creationId xmlns:p14="http://schemas.microsoft.com/office/powerpoint/2010/main" val="2238991891"/>
      </p:ext>
    </p:extLst>
  </p:cSld>
  <p:clrMapOvr>
    <a:masterClrMapping/>
  </p:clrMapOvr>
  <mc:AlternateContent xmlns:mc="http://schemas.openxmlformats.org/markup-compatibility/2006" xmlns:p14="http://schemas.microsoft.com/office/powerpoint/2010/main">
    <mc:Choice Requires="p14">
      <p:transition spd="slow" p14:dur="2000" advTm="82019"/>
    </mc:Choice>
    <mc:Fallback xmlns="">
      <p:transition spd="slow" advTm="820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1"/>
                            </p:stCondLst>
                            <p:childTnLst>
                              <p:par>
                                <p:cTn id="8" presetID="10" presetClass="entr" presetSubtype="0" fill="hold" grpId="0" nodeType="afterEffect">
                                  <p:stCondLst>
                                    <p:cond delay="0"/>
                                  </p:stCondLst>
                                  <p:childTnLst>
                                    <p:set>
                                      <p:cBhvr>
                                        <p:cTn id="9" dur="1" fill="hold">
                                          <p:stCondLst>
                                            <p:cond delay="0"/>
                                          </p:stCondLst>
                                        </p:cTn>
                                        <p:tgtEl>
                                          <p:spTgt spid="10">
                                            <p:txEl>
                                              <p:pRg st="0" end="0"/>
                                            </p:txEl>
                                          </p:spTgt>
                                        </p:tgtEl>
                                        <p:attrNameLst>
                                          <p:attrName>style.visibility</p:attrName>
                                        </p:attrNameLst>
                                      </p:cBhvr>
                                      <p:to>
                                        <p:strVal val="visible"/>
                                      </p:to>
                                    </p:set>
                                    <p:animEffect transition="in" filter="fade">
                                      <p:cBhvr>
                                        <p:cTn id="10" dur="2000"/>
                                        <p:tgtEl>
                                          <p:spTgt spid="1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animEffect transition="in" filter="fade">
                                      <p:cBhvr>
                                        <p:cTn id="15" dur="2000"/>
                                        <p:tgtEl>
                                          <p:spTgt spid="10">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xEl>
                                              <p:pRg st="3" end="3"/>
                                            </p:txEl>
                                          </p:spTgt>
                                        </p:tgtEl>
                                        <p:attrNameLst>
                                          <p:attrName>style.visibility</p:attrName>
                                        </p:attrNameLst>
                                      </p:cBhvr>
                                      <p:to>
                                        <p:strVal val="visible"/>
                                      </p:to>
                                    </p:set>
                                    <p:animEffect transition="in" filter="fade">
                                      <p:cBhvr>
                                        <p:cTn id="18" dur="2000"/>
                                        <p:tgtEl>
                                          <p:spTgt spid="10">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xEl>
                                              <p:pRg st="4" end="4"/>
                                            </p:txEl>
                                          </p:spTgt>
                                        </p:tgtEl>
                                        <p:attrNameLst>
                                          <p:attrName>style.visibility</p:attrName>
                                        </p:attrNameLst>
                                      </p:cBhvr>
                                      <p:to>
                                        <p:strVal val="visible"/>
                                      </p:to>
                                    </p:set>
                                    <p:animEffect transition="in" filter="fade">
                                      <p:cBhvr>
                                        <p:cTn id="21" dur="2000"/>
                                        <p:tgtEl>
                                          <p:spTgt spid="10">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xEl>
                                              <p:pRg st="5" end="5"/>
                                            </p:txEl>
                                          </p:spTgt>
                                        </p:tgtEl>
                                        <p:attrNameLst>
                                          <p:attrName>style.visibility</p:attrName>
                                        </p:attrNameLst>
                                      </p:cBhvr>
                                      <p:to>
                                        <p:strVal val="visible"/>
                                      </p:to>
                                    </p:set>
                                    <p:animEffect transition="in" filter="fade">
                                      <p:cBhvr>
                                        <p:cTn id="24" dur="2000"/>
                                        <p:tgtEl>
                                          <p:spTgt spid="10">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0">
                                            <p:txEl>
                                              <p:pRg st="7" end="7"/>
                                            </p:txEl>
                                          </p:spTgt>
                                        </p:tgtEl>
                                        <p:attrNameLst>
                                          <p:attrName>style.visibility</p:attrName>
                                        </p:attrNameLst>
                                      </p:cBhvr>
                                      <p:to>
                                        <p:strVal val="visible"/>
                                      </p:to>
                                    </p:set>
                                    <p:animEffect transition="in" filter="fade">
                                      <p:cBhvr>
                                        <p:cTn id="29" dur="2000"/>
                                        <p:tgtEl>
                                          <p:spTgt spid="10">
                                            <p:txEl>
                                              <p:pRg st="7" end="7"/>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0">
                                            <p:txEl>
                                              <p:pRg st="9" end="9"/>
                                            </p:txEl>
                                          </p:spTgt>
                                        </p:tgtEl>
                                        <p:attrNameLst>
                                          <p:attrName>style.visibility</p:attrName>
                                        </p:attrNameLst>
                                      </p:cBhvr>
                                      <p:to>
                                        <p:strVal val="visible"/>
                                      </p:to>
                                    </p:set>
                                    <p:animEffect transition="in" filter="fade">
                                      <p:cBhvr>
                                        <p:cTn id="34" dur="2000"/>
                                        <p:tgtEl>
                                          <p:spTgt spid="10">
                                            <p:txEl>
                                              <p:pRg st="9" end="9"/>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0">
                                            <p:txEl>
                                              <p:pRg st="11" end="11"/>
                                            </p:txEl>
                                          </p:spTgt>
                                        </p:tgtEl>
                                        <p:attrNameLst>
                                          <p:attrName>style.visibility</p:attrName>
                                        </p:attrNameLst>
                                      </p:cBhvr>
                                      <p:to>
                                        <p:strVal val="visible"/>
                                      </p:to>
                                    </p:set>
                                    <p:animEffect transition="in" filter="fade">
                                      <p:cBhvr>
                                        <p:cTn id="39" dur="2000"/>
                                        <p:tgtEl>
                                          <p:spTgt spid="10">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0" fill="hold" display="0">
                  <p:stCondLst>
                    <p:cond delay="indefinite"/>
                  </p:stCondLst>
                  <p:endCondLst>
                    <p:cond evt="onStopAudio" delay="0">
                      <p:tgtEl>
                        <p:sldTgt/>
                      </p:tgtEl>
                    </p:cond>
                  </p:endCondLst>
                </p:cTn>
                <p:tgtEl>
                  <p:spTgt spid="3"/>
                </p:tgtEl>
              </p:cMediaNode>
            </p:audio>
          </p:childTnLst>
        </p:cTn>
      </p:par>
    </p:tnLst>
    <p:bldLst>
      <p:bldP spid="10"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6D082-3566-74C7-8642-182B1F2B325A}"/>
              </a:ext>
            </a:extLst>
          </p:cNvPr>
          <p:cNvSpPr>
            <a:spLocks noGrp="1"/>
          </p:cNvSpPr>
          <p:nvPr>
            <p:ph type="title"/>
          </p:nvPr>
        </p:nvSpPr>
        <p:spPr>
          <a:xfrm>
            <a:off x="0" y="687568"/>
            <a:ext cx="9144000" cy="642026"/>
          </a:xfrm>
          <a:solidFill>
            <a:schemeClr val="tx2">
              <a:lumMod val="75000"/>
              <a:lumOff val="25000"/>
            </a:schemeClr>
          </a:solidFill>
        </p:spPr>
        <p:txBody>
          <a:bodyPr>
            <a:noAutofit/>
          </a:bodyPr>
          <a:lstStyle/>
          <a:p>
            <a:r>
              <a:rPr lang="en-GB" sz="1800" dirty="0"/>
              <a:t>Decoding the question using the highlighted words; use this to form introduction</a:t>
            </a:r>
          </a:p>
        </p:txBody>
      </p:sp>
      <p:sp>
        <p:nvSpPr>
          <p:cNvPr id="7" name="TextBox 6">
            <a:extLst>
              <a:ext uri="{FF2B5EF4-FFF2-40B4-BE49-F238E27FC236}">
                <a16:creationId xmlns:a16="http://schemas.microsoft.com/office/drawing/2014/main" id="{6EFA208B-F897-F73F-8F73-E90C2CBE18F9}"/>
              </a:ext>
            </a:extLst>
          </p:cNvPr>
          <p:cNvSpPr txBox="1"/>
          <p:nvPr/>
        </p:nvSpPr>
        <p:spPr>
          <a:xfrm>
            <a:off x="364787" y="1625336"/>
            <a:ext cx="7959658" cy="646331"/>
          </a:xfrm>
          <a:prstGeom prst="rect">
            <a:avLst/>
          </a:prstGeom>
          <a:noFill/>
        </p:spPr>
        <p:txBody>
          <a:bodyPr wrap="square">
            <a:spAutoFit/>
          </a:bodyPr>
          <a:lstStyle/>
          <a:p>
            <a:r>
              <a:rPr lang="en-GB" dirty="0">
                <a:highlight>
                  <a:srgbClr val="FFFF00"/>
                </a:highlight>
                <a:latin typeface="Calibri" panose="020F0502020204030204" pitchFamily="34" charset="0"/>
                <a:cs typeface="Calibri" panose="020F0502020204030204" pitchFamily="34" charset="0"/>
              </a:rPr>
              <a:t>Compare </a:t>
            </a:r>
            <a:r>
              <a:rPr lang="en-GB" dirty="0">
                <a:latin typeface="Calibri" panose="020F0502020204030204" pitchFamily="34" charset="0"/>
                <a:cs typeface="Calibri" panose="020F0502020204030204" pitchFamily="34" charset="0"/>
              </a:rPr>
              <a:t>how these pages from the </a:t>
            </a:r>
            <a:r>
              <a:rPr lang="en-GB" i="1" dirty="0">
                <a:highlight>
                  <a:srgbClr val="FFFF00"/>
                </a:highlight>
                <a:latin typeface="Calibri" panose="020F0502020204030204" pitchFamily="34" charset="0"/>
                <a:cs typeface="Calibri" panose="020F0502020204030204" pitchFamily="34" charset="0"/>
              </a:rPr>
              <a:t>Daily Mail </a:t>
            </a:r>
            <a:r>
              <a:rPr lang="en-GB" dirty="0">
                <a:latin typeface="Calibri" panose="020F0502020204030204" pitchFamily="34" charset="0"/>
                <a:cs typeface="Calibri" panose="020F0502020204030204" pitchFamily="34" charset="0"/>
              </a:rPr>
              <a:t>and the </a:t>
            </a:r>
            <a:r>
              <a:rPr lang="en-GB" i="1" dirty="0">
                <a:highlight>
                  <a:srgbClr val="FFFF00"/>
                </a:highlight>
                <a:latin typeface="Calibri" panose="020F0502020204030204" pitchFamily="34" charset="0"/>
                <a:cs typeface="Calibri" panose="020F0502020204030204" pitchFamily="34" charset="0"/>
              </a:rPr>
              <a:t>Daily Mirror</a:t>
            </a:r>
            <a:r>
              <a:rPr lang="en-GB" i="1" dirty="0">
                <a:latin typeface="Calibri" panose="020F0502020204030204" pitchFamily="34" charset="0"/>
                <a:cs typeface="Calibri" panose="020F0502020204030204" pitchFamily="34" charset="0"/>
              </a:rPr>
              <a:t>   </a:t>
            </a:r>
            <a:r>
              <a:rPr lang="en-GB" dirty="0">
                <a:highlight>
                  <a:srgbClr val="FFFF00"/>
                </a:highlight>
                <a:latin typeface="Calibri" panose="020F0502020204030204" pitchFamily="34" charset="0"/>
                <a:cs typeface="Calibri" panose="020F0502020204030204" pitchFamily="34" charset="0"/>
              </a:rPr>
              <a:t>construct versions of reality.</a:t>
            </a:r>
            <a:r>
              <a:rPr lang="en-GB" dirty="0">
                <a:latin typeface="Calibri" panose="020F0502020204030204" pitchFamily="34" charset="0"/>
                <a:cs typeface="Calibri" panose="020F0502020204030204" pitchFamily="34" charset="0"/>
              </a:rPr>
              <a:t>  </a:t>
            </a:r>
            <a:r>
              <a:rPr lang="en-GB" dirty="0">
                <a:highlight>
                  <a:srgbClr val="FFFF00"/>
                </a:highlight>
                <a:latin typeface="Calibri" panose="020F0502020204030204" pitchFamily="34" charset="0"/>
                <a:cs typeface="Calibri" panose="020F0502020204030204" pitchFamily="34" charset="0"/>
              </a:rPr>
              <a:t>[30]</a:t>
            </a:r>
          </a:p>
        </p:txBody>
      </p:sp>
      <p:sp>
        <p:nvSpPr>
          <p:cNvPr id="9" name="Text Placeholder 8">
            <a:extLst>
              <a:ext uri="{FF2B5EF4-FFF2-40B4-BE49-F238E27FC236}">
                <a16:creationId xmlns:a16="http://schemas.microsoft.com/office/drawing/2014/main" id="{0CDBA9F4-4090-D0CE-D4F0-B2D51D08449D}"/>
              </a:ext>
            </a:extLst>
          </p:cNvPr>
          <p:cNvSpPr>
            <a:spLocks noGrp="1"/>
          </p:cNvSpPr>
          <p:nvPr>
            <p:ph type="body" sz="quarter" idx="11"/>
          </p:nvPr>
        </p:nvSpPr>
        <p:spPr/>
        <p:txBody>
          <a:bodyPr>
            <a:normAutofit/>
          </a:bodyPr>
          <a:lstStyle/>
          <a:p>
            <a:r>
              <a:rPr lang="en-GB" dirty="0"/>
              <a:t>How does any paper construct versions of reality? (Through the way they REPRESENT the news)</a:t>
            </a:r>
          </a:p>
          <a:p>
            <a:r>
              <a:rPr lang="en-GB" dirty="0"/>
              <a:t>How might the way the Daily Mail differ in the way it represents the news compared to the Daily Mirror? (Political bias in both – explain)</a:t>
            </a:r>
          </a:p>
          <a:p>
            <a:r>
              <a:rPr lang="en-GB" dirty="0"/>
              <a:t>What key representations will I cover? (Images? Linguistic codes? Layout?)</a:t>
            </a:r>
          </a:p>
          <a:p>
            <a:pPr marL="0" indent="0">
              <a:buNone/>
            </a:pPr>
            <a:endParaRPr lang="en-GB" dirty="0"/>
          </a:p>
          <a:p>
            <a:pPr marL="0" indent="0">
              <a:buNone/>
            </a:pPr>
            <a:r>
              <a:rPr lang="en-GB" dirty="0"/>
              <a:t>NOTE TO SELF…</a:t>
            </a:r>
          </a:p>
          <a:p>
            <a:r>
              <a:rPr lang="en-GB" dirty="0"/>
              <a:t>What theories might work? (Binary opposition? Reception theory?)</a:t>
            </a:r>
          </a:p>
        </p:txBody>
      </p:sp>
    </p:spTree>
    <p:extLst>
      <p:ext uri="{BB962C8B-B14F-4D97-AF65-F5344CB8AC3E}">
        <p14:creationId xmlns:p14="http://schemas.microsoft.com/office/powerpoint/2010/main" val="174160276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6D082-3566-74C7-8642-182B1F2B325A}"/>
              </a:ext>
            </a:extLst>
          </p:cNvPr>
          <p:cNvSpPr>
            <a:spLocks noGrp="1"/>
          </p:cNvSpPr>
          <p:nvPr>
            <p:ph type="title"/>
          </p:nvPr>
        </p:nvSpPr>
        <p:spPr>
          <a:xfrm>
            <a:off x="5967693" y="857250"/>
            <a:ext cx="3118312" cy="1022618"/>
          </a:xfrm>
          <a:solidFill>
            <a:schemeClr val="tx2">
              <a:lumMod val="75000"/>
              <a:lumOff val="25000"/>
            </a:schemeClr>
          </a:solidFill>
        </p:spPr>
        <p:txBody>
          <a:bodyPr>
            <a:normAutofit fontScale="90000"/>
          </a:bodyPr>
          <a:lstStyle/>
          <a:p>
            <a:r>
              <a:rPr lang="en-GB" sz="2100" dirty="0"/>
              <a:t>Using the wording of the bullet points to structure paragraphs</a:t>
            </a:r>
          </a:p>
        </p:txBody>
      </p:sp>
      <p:sp>
        <p:nvSpPr>
          <p:cNvPr id="3" name="Text Placeholder 2">
            <a:extLst>
              <a:ext uri="{FF2B5EF4-FFF2-40B4-BE49-F238E27FC236}">
                <a16:creationId xmlns:a16="http://schemas.microsoft.com/office/drawing/2014/main" id="{1AEED144-465C-C56B-114F-D80568FD496B}"/>
              </a:ext>
            </a:extLst>
          </p:cNvPr>
          <p:cNvSpPr>
            <a:spLocks noGrp="1"/>
          </p:cNvSpPr>
          <p:nvPr>
            <p:ph type="body" sz="quarter" idx="10"/>
          </p:nvPr>
        </p:nvSpPr>
        <p:spPr/>
        <p:txBody>
          <a:bodyPr/>
          <a:lstStyle/>
          <a:p>
            <a:endParaRPr lang="en-GB" dirty="0"/>
          </a:p>
        </p:txBody>
      </p:sp>
      <p:sp>
        <p:nvSpPr>
          <p:cNvPr id="4" name="Text Placeholder 3">
            <a:extLst>
              <a:ext uri="{FF2B5EF4-FFF2-40B4-BE49-F238E27FC236}">
                <a16:creationId xmlns:a16="http://schemas.microsoft.com/office/drawing/2014/main" id="{B432EEFD-0354-65AC-A843-07BF86CC86B8}"/>
              </a:ext>
            </a:extLst>
          </p:cNvPr>
          <p:cNvSpPr>
            <a:spLocks noGrp="1"/>
          </p:cNvSpPr>
          <p:nvPr>
            <p:ph type="body" sz="quarter" idx="11"/>
          </p:nvPr>
        </p:nvSpPr>
        <p:spPr>
          <a:xfrm>
            <a:off x="145915" y="2613856"/>
            <a:ext cx="8810828" cy="3386894"/>
          </a:xfrm>
        </p:spPr>
        <p:txBody>
          <a:bodyPr>
            <a:noAutofit/>
          </a:bodyPr>
          <a:lstStyle/>
          <a:p>
            <a:pPr marL="0" indent="0">
              <a:lnSpc>
                <a:spcPct val="100000"/>
              </a:lnSpc>
              <a:spcBef>
                <a:spcPts val="0"/>
              </a:spcBef>
              <a:spcAft>
                <a:spcPts val="900"/>
              </a:spcAft>
              <a:buNone/>
            </a:pPr>
            <a:r>
              <a:rPr lang="en-GB" sz="1350" dirty="0">
                <a:highlight>
                  <a:srgbClr val="FF00FF"/>
                </a:highlight>
                <a:latin typeface="Cavolini" panose="03000502040302020204" pitchFamily="66" charset="0"/>
                <a:cs typeface="Cavolini" panose="03000502040302020204" pitchFamily="66" charset="0"/>
              </a:rPr>
              <a:t>Both</a:t>
            </a:r>
            <a:r>
              <a:rPr lang="en-GB" sz="1350" dirty="0">
                <a:latin typeface="Cavolini" panose="03000502040302020204" pitchFamily="66" charset="0"/>
                <a:cs typeface="Cavolini" panose="03000502040302020204" pitchFamily="66" charset="0"/>
              </a:rPr>
              <a:t> front pages </a:t>
            </a:r>
            <a:r>
              <a:rPr lang="en-GB" sz="1350" dirty="0">
                <a:highlight>
                  <a:srgbClr val="FFFF00"/>
                </a:highlight>
                <a:latin typeface="Cavolini" panose="03000502040302020204" pitchFamily="66" charset="0"/>
                <a:cs typeface="Cavolini" panose="03000502040302020204" pitchFamily="66" charset="0"/>
              </a:rPr>
              <a:t>choose</a:t>
            </a:r>
            <a:r>
              <a:rPr lang="en-GB" sz="1350" dirty="0">
                <a:latin typeface="Cavolini" panose="03000502040302020204" pitchFamily="66" charset="0"/>
                <a:cs typeface="Cavolini" panose="03000502040302020204" pitchFamily="66" charset="0"/>
              </a:rPr>
              <a:t> </a:t>
            </a:r>
            <a:r>
              <a:rPr lang="en-GB" sz="1350" b="1" dirty="0">
                <a:latin typeface="Cavolini" panose="03000502040302020204" pitchFamily="66" charset="0"/>
                <a:cs typeface="Cavolini" panose="03000502040302020204" pitchFamily="66" charset="0"/>
              </a:rPr>
              <a:t>images</a:t>
            </a:r>
            <a:r>
              <a:rPr lang="en-GB" sz="1350" dirty="0">
                <a:latin typeface="Cavolini" panose="03000502040302020204" pitchFamily="66" charset="0"/>
                <a:cs typeface="Cavolini" panose="03000502040302020204" pitchFamily="66" charset="0"/>
              </a:rPr>
              <a:t> to </a:t>
            </a:r>
            <a:r>
              <a:rPr lang="en-GB" sz="1350" dirty="0">
                <a:highlight>
                  <a:srgbClr val="FFFF00"/>
                </a:highlight>
                <a:latin typeface="Cavolini" panose="03000502040302020204" pitchFamily="66" charset="0"/>
                <a:cs typeface="Cavolini" panose="03000502040302020204" pitchFamily="66" charset="0"/>
              </a:rPr>
              <a:t>construct versions of reality</a:t>
            </a:r>
            <a:r>
              <a:rPr lang="en-GB" sz="1350" dirty="0">
                <a:latin typeface="Cavolini" panose="03000502040302020204" pitchFamily="66" charset="0"/>
                <a:cs typeface="Cavolini" panose="03000502040302020204" pitchFamily="66" charset="0"/>
              </a:rPr>
              <a:t>. One </a:t>
            </a:r>
            <a:r>
              <a:rPr lang="en-GB" sz="1350" dirty="0">
                <a:highlight>
                  <a:srgbClr val="FFFF00"/>
                </a:highlight>
                <a:latin typeface="Cavolini" panose="03000502040302020204" pitchFamily="66" charset="0"/>
                <a:cs typeface="Cavolini" panose="03000502040302020204" pitchFamily="66" charset="0"/>
              </a:rPr>
              <a:t>choice</a:t>
            </a:r>
            <a:r>
              <a:rPr lang="en-GB" sz="1350" dirty="0">
                <a:latin typeface="Cavolini" panose="03000502040302020204" pitchFamily="66" charset="0"/>
                <a:cs typeface="Cavolini" panose="03000502040302020204" pitchFamily="66" charset="0"/>
              </a:rPr>
              <a:t> that the Daily Mirror has made to </a:t>
            </a:r>
            <a:r>
              <a:rPr lang="en-GB" sz="1350" dirty="0">
                <a:highlight>
                  <a:srgbClr val="FFFF00"/>
                </a:highlight>
                <a:latin typeface="Cavolini" panose="03000502040302020204" pitchFamily="66" charset="0"/>
                <a:cs typeface="Cavolini" panose="03000502040302020204" pitchFamily="66" charset="0"/>
              </a:rPr>
              <a:t>construct a version of reality </a:t>
            </a:r>
            <a:r>
              <a:rPr lang="en-GB" sz="1350" dirty="0">
                <a:latin typeface="Cavolini" panose="03000502040302020204" pitchFamily="66" charset="0"/>
                <a:cs typeface="Cavolini" panose="03000502040302020204" pitchFamily="66" charset="0"/>
              </a:rPr>
              <a:t>is to select particular </a:t>
            </a:r>
            <a:r>
              <a:rPr lang="en-GB" sz="1350" b="1" dirty="0">
                <a:latin typeface="Cavolini" panose="03000502040302020204" pitchFamily="66" charset="0"/>
                <a:cs typeface="Cavolini" panose="03000502040302020204" pitchFamily="66" charset="0"/>
              </a:rPr>
              <a:t>images</a:t>
            </a:r>
            <a:r>
              <a:rPr lang="en-GB" sz="1350" dirty="0">
                <a:latin typeface="Cavolini" panose="03000502040302020204" pitchFamily="66" charset="0"/>
                <a:cs typeface="Cavolini" panose="03000502040302020204" pitchFamily="66" charset="0"/>
              </a:rPr>
              <a:t> that </a:t>
            </a:r>
            <a:r>
              <a:rPr lang="en-GB" sz="1350" dirty="0">
                <a:highlight>
                  <a:srgbClr val="00FF00"/>
                </a:highlight>
                <a:latin typeface="Cavolini" panose="03000502040302020204" pitchFamily="66" charset="0"/>
                <a:cs typeface="Cavolini" panose="03000502040302020204" pitchFamily="66" charset="0"/>
              </a:rPr>
              <a:t>represent</a:t>
            </a:r>
            <a:r>
              <a:rPr lang="en-GB" sz="1350" dirty="0">
                <a:latin typeface="Cavolini" panose="03000502040302020204" pitchFamily="66" charset="0"/>
                <a:cs typeface="Cavolini" panose="03000502040302020204" pitchFamily="66" charset="0"/>
              </a:rPr>
              <a:t> Boris Johnson as…(</a:t>
            </a:r>
            <a:r>
              <a:rPr lang="en-GB" sz="1350" dirty="0">
                <a:highlight>
                  <a:srgbClr val="00FF00"/>
                </a:highlight>
                <a:latin typeface="Cavolini" panose="03000502040302020204" pitchFamily="66" charset="0"/>
                <a:cs typeface="Cavolini" panose="03000502040302020204" pitchFamily="66" charset="0"/>
              </a:rPr>
              <a:t>analyse the representation, focusing on the combinations of media language elements in the pictures – codes of colour, composition, codes of clothing etc.</a:t>
            </a:r>
            <a:r>
              <a:rPr lang="en-GB" sz="1350" dirty="0">
                <a:latin typeface="Cavolini" panose="03000502040302020204" pitchFamily="66" charset="0"/>
                <a:cs typeface="Cavolini" panose="03000502040302020204" pitchFamily="66" charset="0"/>
              </a:rPr>
              <a:t>). This is a </a:t>
            </a:r>
            <a:r>
              <a:rPr lang="en-GB" sz="1350" dirty="0">
                <a:highlight>
                  <a:srgbClr val="FF00FF"/>
                </a:highlight>
                <a:latin typeface="Cavolini" panose="03000502040302020204" pitchFamily="66" charset="0"/>
                <a:cs typeface="Cavolini" panose="03000502040302020204" pitchFamily="66" charset="0"/>
              </a:rPr>
              <a:t>complete contrast </a:t>
            </a:r>
            <a:r>
              <a:rPr lang="en-GB" sz="1350" dirty="0">
                <a:latin typeface="Cavolini" panose="03000502040302020204" pitchFamily="66" charset="0"/>
                <a:cs typeface="Cavolini" panose="03000502040302020204" pitchFamily="66" charset="0"/>
              </a:rPr>
              <a:t>to the </a:t>
            </a:r>
            <a:r>
              <a:rPr lang="en-GB" sz="1350" dirty="0">
                <a:highlight>
                  <a:srgbClr val="FFFF00"/>
                </a:highlight>
                <a:latin typeface="Cavolini" panose="03000502040302020204" pitchFamily="66" charset="0"/>
                <a:cs typeface="Cavolini" panose="03000502040302020204" pitchFamily="66" charset="0"/>
              </a:rPr>
              <a:t>choice</a:t>
            </a:r>
            <a:r>
              <a:rPr lang="en-GB" sz="1350" dirty="0">
                <a:latin typeface="Cavolini" panose="03000502040302020204" pitchFamily="66" charset="0"/>
                <a:cs typeface="Cavolini" panose="03000502040302020204" pitchFamily="66" charset="0"/>
              </a:rPr>
              <a:t> of </a:t>
            </a:r>
            <a:r>
              <a:rPr lang="en-GB" sz="1350" b="1" dirty="0">
                <a:latin typeface="Cavolini" panose="03000502040302020204" pitchFamily="66" charset="0"/>
                <a:cs typeface="Cavolini" panose="03000502040302020204" pitchFamily="66" charset="0"/>
              </a:rPr>
              <a:t>image</a:t>
            </a:r>
            <a:r>
              <a:rPr lang="en-GB" sz="1350" dirty="0">
                <a:latin typeface="Cavolini" panose="03000502040302020204" pitchFamily="66" charset="0"/>
                <a:cs typeface="Cavolini" panose="03000502040302020204" pitchFamily="66" charset="0"/>
              </a:rPr>
              <a:t> found on the front page of the Daily Mail, which </a:t>
            </a:r>
            <a:r>
              <a:rPr lang="en-GB" sz="1350" dirty="0">
                <a:highlight>
                  <a:srgbClr val="00FF00"/>
                </a:highlight>
                <a:latin typeface="Cavolini" panose="03000502040302020204" pitchFamily="66" charset="0"/>
                <a:cs typeface="Cavolini" panose="03000502040302020204" pitchFamily="66" charset="0"/>
              </a:rPr>
              <a:t>represents him as …(analyse</a:t>
            </a:r>
            <a:r>
              <a:rPr lang="en-GB" sz="1350" dirty="0">
                <a:latin typeface="Cavolini" panose="03000502040302020204" pitchFamily="66" charset="0"/>
                <a:cs typeface="Cavolini" panose="03000502040302020204" pitchFamily="66" charset="0"/>
              </a:rPr>
              <a:t>). These </a:t>
            </a:r>
            <a:r>
              <a:rPr lang="en-GB" sz="1350" dirty="0">
                <a:highlight>
                  <a:srgbClr val="FF00FF"/>
                </a:highlight>
                <a:latin typeface="Cavolini" panose="03000502040302020204" pitchFamily="66" charset="0"/>
                <a:cs typeface="Cavolini" panose="03000502040302020204" pitchFamily="66" charset="0"/>
              </a:rPr>
              <a:t>vastly different</a:t>
            </a:r>
            <a:r>
              <a:rPr lang="en-GB" sz="1350" dirty="0">
                <a:latin typeface="Cavolini" panose="03000502040302020204" pitchFamily="66" charset="0"/>
                <a:cs typeface="Cavolini" panose="03000502040302020204" pitchFamily="66" charset="0"/>
              </a:rPr>
              <a:t> </a:t>
            </a:r>
            <a:r>
              <a:rPr lang="en-GB" sz="1350" dirty="0">
                <a:highlight>
                  <a:srgbClr val="FFFF00"/>
                </a:highlight>
                <a:latin typeface="Cavolini" panose="03000502040302020204" pitchFamily="66" charset="0"/>
                <a:cs typeface="Cavolini" panose="03000502040302020204" pitchFamily="66" charset="0"/>
              </a:rPr>
              <a:t>constructions of reality relate significantly </a:t>
            </a:r>
            <a:r>
              <a:rPr lang="en-GB" sz="1350" dirty="0">
                <a:latin typeface="Cavolini" panose="03000502040302020204" pitchFamily="66" charset="0"/>
                <a:cs typeface="Cavolini" panose="03000502040302020204" pitchFamily="66" charset="0"/>
              </a:rPr>
              <a:t>to the </a:t>
            </a:r>
            <a:r>
              <a:rPr lang="en-GB" sz="1350" dirty="0">
                <a:highlight>
                  <a:srgbClr val="FFFF00"/>
                </a:highlight>
                <a:latin typeface="Cavolini" panose="03000502040302020204" pitchFamily="66" charset="0"/>
                <a:cs typeface="Cavolini" panose="03000502040302020204" pitchFamily="66" charset="0"/>
              </a:rPr>
              <a:t>political contexts </a:t>
            </a:r>
            <a:r>
              <a:rPr lang="en-GB" sz="1350" dirty="0">
                <a:latin typeface="Cavolini" panose="03000502040302020204" pitchFamily="66" charset="0"/>
                <a:cs typeface="Cavolini" panose="03000502040302020204" pitchFamily="66" charset="0"/>
              </a:rPr>
              <a:t>of the papers. The Daily Mirror is a largely left-wing…</a:t>
            </a:r>
            <a:r>
              <a:rPr lang="en-GB" sz="1350" dirty="0">
                <a:highlight>
                  <a:srgbClr val="FF00FF"/>
                </a:highlight>
                <a:latin typeface="Cavolini" panose="03000502040302020204" pitchFamily="66" charset="0"/>
                <a:cs typeface="Cavolini" panose="03000502040302020204" pitchFamily="66" charset="0"/>
              </a:rPr>
              <a:t>whereas</a:t>
            </a:r>
            <a:r>
              <a:rPr lang="en-GB" sz="1350" dirty="0">
                <a:latin typeface="Cavolini" panose="03000502040302020204" pitchFamily="66" charset="0"/>
                <a:cs typeface="Cavolini" panose="03000502040302020204" pitchFamily="66" charset="0"/>
              </a:rPr>
              <a:t> the Daily Mail is…</a:t>
            </a:r>
          </a:p>
          <a:p>
            <a:pPr marL="0" indent="0">
              <a:lnSpc>
                <a:spcPct val="100000"/>
              </a:lnSpc>
              <a:spcBef>
                <a:spcPts val="0"/>
              </a:spcBef>
              <a:spcAft>
                <a:spcPts val="900"/>
              </a:spcAft>
              <a:buNone/>
            </a:pPr>
            <a:r>
              <a:rPr lang="en-GB" sz="1350" dirty="0">
                <a:latin typeface="Cavolini" panose="03000502040302020204" pitchFamily="66" charset="0"/>
                <a:cs typeface="Cavolini" panose="03000502040302020204" pitchFamily="66" charset="0"/>
              </a:rPr>
              <a:t>Another choice made by both papers to construct versions of reality is through the </a:t>
            </a:r>
            <a:r>
              <a:rPr lang="en-GB" sz="1350" b="1" dirty="0">
                <a:latin typeface="Cavolini" panose="03000502040302020204" pitchFamily="66" charset="0"/>
                <a:cs typeface="Cavolini" panose="03000502040302020204" pitchFamily="66" charset="0"/>
              </a:rPr>
              <a:t>linguistic codes </a:t>
            </a:r>
            <a:r>
              <a:rPr lang="en-GB" sz="1350" dirty="0">
                <a:latin typeface="Cavolini" panose="03000502040302020204" pitchFamily="66" charset="0"/>
                <a:cs typeface="Cavolini" panose="03000502040302020204" pitchFamily="66" charset="0"/>
              </a:rPr>
              <a:t>they employ to represent the events. The Daily Mirror represents reality as catastrophic through linguistic codes…example…analyse…However, the Daily Mail uses language in a very different way to represent reality as…example…analyse.  These differences in how far the representations reflect reality can be explained again by the political biases of the papers…explain…</a:t>
            </a:r>
          </a:p>
          <a:p>
            <a:pPr marL="0" indent="0">
              <a:lnSpc>
                <a:spcPct val="100000"/>
              </a:lnSpc>
              <a:spcBef>
                <a:spcPts val="0"/>
              </a:spcBef>
              <a:spcAft>
                <a:spcPts val="900"/>
              </a:spcAft>
              <a:buNone/>
            </a:pPr>
            <a:r>
              <a:rPr lang="en-GB" sz="1350" b="1" dirty="0">
                <a:latin typeface="Cavolini" panose="03000502040302020204" pitchFamily="66" charset="0"/>
                <a:cs typeface="Cavolini" panose="03000502040302020204" pitchFamily="66" charset="0"/>
              </a:rPr>
              <a:t>Layout</a:t>
            </a:r>
            <a:r>
              <a:rPr lang="en-GB" sz="1350" dirty="0">
                <a:latin typeface="Cavolini" panose="03000502040302020204" pitchFamily="66" charset="0"/>
                <a:cs typeface="Cavolini" panose="03000502040302020204" pitchFamily="66" charset="0"/>
              </a:rPr>
              <a:t>?</a:t>
            </a:r>
          </a:p>
        </p:txBody>
      </p:sp>
      <p:pic>
        <p:nvPicPr>
          <p:cNvPr id="5" name="Picture 4">
            <a:extLst>
              <a:ext uri="{FF2B5EF4-FFF2-40B4-BE49-F238E27FC236}">
                <a16:creationId xmlns:a16="http://schemas.microsoft.com/office/drawing/2014/main" id="{A7F07702-8F22-5C71-F34C-36530948C334}"/>
              </a:ext>
            </a:extLst>
          </p:cNvPr>
          <p:cNvPicPr>
            <a:picLocks noChangeAspect="1"/>
          </p:cNvPicPr>
          <p:nvPr/>
        </p:nvPicPr>
        <p:blipFill rotWithShape="1">
          <a:blip r:embed="rId2"/>
          <a:srcRect l="14501" t="50000" r="3657" b="5031"/>
          <a:stretch/>
        </p:blipFill>
        <p:spPr>
          <a:xfrm>
            <a:off x="0" y="857250"/>
            <a:ext cx="5683386" cy="1756606"/>
          </a:xfrm>
          <a:prstGeom prst="rect">
            <a:avLst/>
          </a:prstGeom>
          <a:noFill/>
        </p:spPr>
      </p:pic>
    </p:spTree>
    <p:extLst>
      <p:ext uri="{BB962C8B-B14F-4D97-AF65-F5344CB8AC3E}">
        <p14:creationId xmlns:p14="http://schemas.microsoft.com/office/powerpoint/2010/main" val="1828213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FC17C-2092-87A1-556E-13C5B79B087B}"/>
              </a:ext>
            </a:extLst>
          </p:cNvPr>
          <p:cNvSpPr>
            <a:spLocks noGrp="1"/>
          </p:cNvSpPr>
          <p:nvPr>
            <p:ph type="title"/>
          </p:nvPr>
        </p:nvSpPr>
        <p:spPr>
          <a:xfrm>
            <a:off x="324924" y="399574"/>
            <a:ext cx="8321919" cy="306449"/>
          </a:xfrm>
        </p:spPr>
        <p:txBody>
          <a:bodyPr>
            <a:normAutofit fontScale="90000"/>
          </a:bodyPr>
          <a:lstStyle/>
          <a:p>
            <a:r>
              <a:rPr lang="en-GB" sz="2700" kern="1100" spc="-23" dirty="0">
                <a:solidFill>
                  <a:srgbClr val="E65000"/>
                </a:solidFill>
                <a:latin typeface="Arial" panose="020B0604020202020204" pitchFamily="34" charset="0"/>
                <a:cs typeface="Arial" panose="020B0604020202020204" pitchFamily="34" charset="0"/>
              </a:rPr>
              <a:t>Question Paper Format </a:t>
            </a:r>
          </a:p>
        </p:txBody>
      </p:sp>
      <p:sp>
        <p:nvSpPr>
          <p:cNvPr id="3" name="Content Placeholder 2">
            <a:extLst>
              <a:ext uri="{FF2B5EF4-FFF2-40B4-BE49-F238E27FC236}">
                <a16:creationId xmlns:a16="http://schemas.microsoft.com/office/drawing/2014/main" id="{F1AE31B0-59CB-D187-AC15-DF67395CAA20}"/>
              </a:ext>
            </a:extLst>
          </p:cNvPr>
          <p:cNvSpPr>
            <a:spLocks noGrp="1"/>
          </p:cNvSpPr>
          <p:nvPr>
            <p:ph idx="1"/>
          </p:nvPr>
        </p:nvSpPr>
        <p:spPr>
          <a:xfrm>
            <a:off x="507609" y="1382358"/>
            <a:ext cx="7956550" cy="4255843"/>
          </a:xfrm>
        </p:spPr>
        <p:txBody>
          <a:bodyPr>
            <a:noAutofit/>
          </a:bodyPr>
          <a:lstStyle/>
          <a:p>
            <a:r>
              <a:rPr lang="en-GB" sz="2200" dirty="0">
                <a:latin typeface="Arial" panose="020B0604020202020204" pitchFamily="34" charset="0"/>
                <a:cs typeface="Arial" panose="020B0604020202020204" pitchFamily="34" charset="0"/>
              </a:rPr>
              <a:t>Following a review of the 2022 series, changes have been made to the format of the C1 and C2 exam question papers and answer booklets</a:t>
            </a:r>
          </a:p>
          <a:p>
            <a:r>
              <a:rPr lang="en-GB" sz="2200" dirty="0">
                <a:latin typeface="Arial" panose="020B0604020202020204" pitchFamily="34" charset="0"/>
                <a:cs typeface="Arial" panose="020B0604020202020204" pitchFamily="34" charset="0"/>
              </a:rPr>
              <a:t>From summer 2023, there will be a separate question paper and answer booklet </a:t>
            </a:r>
          </a:p>
          <a:p>
            <a:r>
              <a:rPr lang="en-GB" sz="2200" dirty="0">
                <a:latin typeface="Arial" panose="020B0604020202020204" pitchFamily="34" charset="0"/>
                <a:cs typeface="Arial" panose="020B0604020202020204" pitchFamily="34" charset="0"/>
              </a:rPr>
              <a:t>Candidates will write their answers in a 16 page answer booklet – </a:t>
            </a:r>
            <a:r>
              <a:rPr lang="en-GB" sz="2200" b="1" dirty="0">
                <a:latin typeface="Arial" panose="020B0604020202020204" pitchFamily="34" charset="0"/>
                <a:cs typeface="Arial" panose="020B0604020202020204" pitchFamily="34" charset="0"/>
              </a:rPr>
              <a:t>they must write the correct question numbers in the boxes themselves </a:t>
            </a:r>
          </a:p>
          <a:p>
            <a:r>
              <a:rPr lang="en-GB" sz="2200" dirty="0">
                <a:latin typeface="Arial" panose="020B0604020202020204" pitchFamily="34" charset="0"/>
                <a:cs typeface="Arial" panose="020B0604020202020204" pitchFamily="34" charset="0"/>
              </a:rPr>
              <a:t>The numbering of the questions on the papers has changed – see examples </a:t>
            </a:r>
          </a:p>
          <a:p>
            <a:r>
              <a:rPr lang="en-GB" sz="2200" dirty="0">
                <a:latin typeface="Arial" panose="020B0604020202020204" pitchFamily="34" charset="0"/>
                <a:cs typeface="Arial" panose="020B0604020202020204" pitchFamily="34" charset="0"/>
              </a:rPr>
              <a:t>Centres should prepare candidates for the exams using the new formats and numbering so they are familiar with them and can follow the instructions in the answer booklet in the exam</a:t>
            </a:r>
            <a:endParaRPr lang="en-GB" sz="2200" dirty="0">
              <a:latin typeface="+mj-lt"/>
            </a:endParaRPr>
          </a:p>
          <a:p>
            <a:pPr marL="0" indent="0">
              <a:buNone/>
            </a:pPr>
            <a:endParaRPr lang="en-GB" sz="2200" dirty="0"/>
          </a:p>
        </p:txBody>
      </p:sp>
    </p:spTree>
    <p:extLst>
      <p:ext uri="{BB962C8B-B14F-4D97-AF65-F5344CB8AC3E}">
        <p14:creationId xmlns:p14="http://schemas.microsoft.com/office/powerpoint/2010/main" val="361147582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A21F0A4-7DE6-4535-9A0C-430D3912982B}"/>
              </a:ext>
            </a:extLst>
          </p:cNvPr>
          <p:cNvSpPr txBox="1">
            <a:spLocks/>
          </p:cNvSpPr>
          <p:nvPr/>
        </p:nvSpPr>
        <p:spPr>
          <a:xfrm>
            <a:off x="1129500" y="857250"/>
            <a:ext cx="6885000" cy="688500"/>
          </a:xfrm>
          <a:prstGeom prst="rect">
            <a:avLst/>
          </a:prstGeom>
          <a:solidFill>
            <a:schemeClr val="tx2">
              <a:lumMod val="75000"/>
              <a:lumOff val="25000"/>
            </a:schemeClr>
          </a:solidFill>
        </p:spPr>
        <p:txBody>
          <a:bodyPr anchor="ct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r"/>
            <a:r>
              <a:rPr lang="en-GB" sz="2700" dirty="0">
                <a:solidFill>
                  <a:schemeClr val="bg1"/>
                </a:solidFill>
                <a:latin typeface="+mj-lt"/>
                <a:cs typeface="Calibri" panose="020F0502020204030204" pitchFamily="34" charset="0"/>
              </a:rPr>
              <a:t>How do I tackle Q2?</a:t>
            </a:r>
          </a:p>
        </p:txBody>
      </p:sp>
      <p:sp>
        <p:nvSpPr>
          <p:cNvPr id="9" name="Content Placeholder 2">
            <a:extLst>
              <a:ext uri="{FF2B5EF4-FFF2-40B4-BE49-F238E27FC236}">
                <a16:creationId xmlns:a16="http://schemas.microsoft.com/office/drawing/2014/main" id="{6DAFE996-029C-459C-9E20-86A5C4EE4580}"/>
              </a:ext>
            </a:extLst>
          </p:cNvPr>
          <p:cNvSpPr txBox="1">
            <a:spLocks/>
          </p:cNvSpPr>
          <p:nvPr/>
        </p:nvSpPr>
        <p:spPr>
          <a:xfrm>
            <a:off x="1221235" y="1759258"/>
            <a:ext cx="6503540" cy="3339484"/>
          </a:xfrm>
          <a:prstGeom prst="rect">
            <a:avLst/>
          </a:prstGeom>
        </p:spPr>
        <p:txBody>
          <a:bodyPr>
            <a:noAutofit/>
          </a:bodyPr>
          <a:lstStyle>
            <a:lvl1pPr marL="0" indent="0" algn="l" defTabSz="457200" rtl="0" eaLnBrk="1" latinLnBrk="0" hangingPunct="1">
              <a:spcBef>
                <a:spcPct val="20000"/>
              </a:spcBef>
              <a:buFont typeface="Arial"/>
              <a:buNone/>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b="1" dirty="0">
                <a:latin typeface="+mn-lt"/>
                <a:ea typeface="Cambria" panose="02040503050406030204" pitchFamily="18" charset="0"/>
                <a:cs typeface="Cambria" panose="02040503050406030204" pitchFamily="18" charset="0"/>
              </a:rPr>
              <a:t>Practice</a:t>
            </a:r>
            <a:endParaRPr lang="en-US" sz="2100" b="1" dirty="0">
              <a:latin typeface="+mn-lt"/>
              <a:ea typeface="Cambria" panose="02040503050406030204" pitchFamily="18" charset="0"/>
              <a:cs typeface="Cambria" panose="02040503050406030204" pitchFamily="18" charset="0"/>
            </a:endParaRPr>
          </a:p>
          <a:p>
            <a:pPr marL="342900" indent="-342900">
              <a:spcBef>
                <a:spcPts val="0"/>
              </a:spcBef>
              <a:buFont typeface="Arial" panose="020B0604020202020204" pitchFamily="34" charset="0"/>
              <a:buChar char="•"/>
            </a:pPr>
            <a:r>
              <a:rPr lang="en-US" sz="2100" dirty="0">
                <a:latin typeface="Calibri" panose="020F0502020204030204" pitchFamily="34" charset="0"/>
                <a:ea typeface="Cambria" panose="02040503050406030204" pitchFamily="18" charset="0"/>
                <a:cs typeface="Cambria" panose="02040503050406030204" pitchFamily="18" charset="0"/>
              </a:rPr>
              <a:t>Write an essay plan for your response to Q2, using the guidance from the previous slide. </a:t>
            </a:r>
          </a:p>
          <a:p>
            <a:pPr marL="342900" indent="-342900">
              <a:spcBef>
                <a:spcPts val="0"/>
              </a:spcBef>
              <a:buFont typeface="Arial" panose="020B0604020202020204" pitchFamily="34" charset="0"/>
              <a:buChar char="•"/>
            </a:pPr>
            <a:r>
              <a:rPr lang="en-US" sz="2100" dirty="0">
                <a:latin typeface="Calibri" panose="020F0502020204030204" pitchFamily="34" charset="0"/>
                <a:ea typeface="Cambria" panose="02040503050406030204" pitchFamily="18" charset="0"/>
                <a:cs typeface="Cambria" panose="02040503050406030204" pitchFamily="18" charset="0"/>
              </a:rPr>
              <a:t>Include paragraphs for the introduction, main body and conclusion with headings to separate your content. </a:t>
            </a:r>
          </a:p>
          <a:p>
            <a:pPr marL="342900" indent="-342900">
              <a:spcBef>
                <a:spcPts val="0"/>
              </a:spcBef>
              <a:buFont typeface="Arial" panose="020B0604020202020204" pitchFamily="34" charset="0"/>
              <a:buChar char="•"/>
            </a:pPr>
            <a:r>
              <a:rPr lang="en-US" sz="2100" dirty="0">
                <a:latin typeface="Calibri" panose="020F0502020204030204" pitchFamily="34" charset="0"/>
                <a:ea typeface="Cambria" panose="02040503050406030204" pitchFamily="18" charset="0"/>
                <a:cs typeface="Cambria" panose="02040503050406030204" pitchFamily="18" charset="0"/>
              </a:rPr>
              <a:t>Include at least 4 bullet points of content under each paragraph heading.</a:t>
            </a:r>
          </a:p>
          <a:p>
            <a:pPr marL="342900" indent="-342900">
              <a:spcBef>
                <a:spcPts val="0"/>
              </a:spcBef>
              <a:buFont typeface="Arial" panose="020B0604020202020204" pitchFamily="34" charset="0"/>
              <a:buChar char="•"/>
            </a:pPr>
            <a:r>
              <a:rPr lang="en-US" sz="2100" dirty="0">
                <a:latin typeface="Calibri" panose="020F0502020204030204" pitchFamily="34" charset="0"/>
                <a:ea typeface="Cambria" panose="02040503050406030204" pitchFamily="18" charset="0"/>
                <a:cs typeface="Cambria" panose="02040503050406030204" pitchFamily="18" charset="0"/>
              </a:rPr>
              <a:t>You should be able to write your essay from the plan.</a:t>
            </a:r>
          </a:p>
          <a:p>
            <a:pPr marL="342900" indent="-342900">
              <a:spcBef>
                <a:spcPts val="0"/>
              </a:spcBef>
              <a:buFont typeface="Arial" panose="020B0604020202020204" pitchFamily="34" charset="0"/>
              <a:buChar char="•"/>
            </a:pPr>
            <a:r>
              <a:rPr lang="en-US" sz="2100" b="1" dirty="0">
                <a:latin typeface="Calibri" panose="020F0502020204030204" pitchFamily="34" charset="0"/>
                <a:ea typeface="Cambria" panose="02040503050406030204" pitchFamily="18" charset="0"/>
                <a:cs typeface="Cambria" panose="02040503050406030204" pitchFamily="18" charset="0"/>
              </a:rPr>
              <a:t>You have 5 minutes to complete this - press enter for the timer!</a:t>
            </a:r>
          </a:p>
        </p:txBody>
      </p:sp>
      <p:sp>
        <p:nvSpPr>
          <p:cNvPr id="8" name="TextBox 7">
            <a:extLst>
              <a:ext uri="{FF2B5EF4-FFF2-40B4-BE49-F238E27FC236}">
                <a16:creationId xmlns:a16="http://schemas.microsoft.com/office/drawing/2014/main" id="{BA23FD22-2E4C-4D4A-B8B6-BEA3E3BD60EB}"/>
              </a:ext>
            </a:extLst>
          </p:cNvPr>
          <p:cNvSpPr txBox="1"/>
          <p:nvPr/>
        </p:nvSpPr>
        <p:spPr>
          <a:xfrm>
            <a:off x="1385288" y="3825428"/>
            <a:ext cx="583136" cy="300082"/>
          </a:xfrm>
          <a:prstGeom prst="rect">
            <a:avLst/>
          </a:prstGeom>
          <a:noFill/>
        </p:spPr>
        <p:txBody>
          <a:bodyPr wrap="square" rtlCol="0">
            <a:spAutoFit/>
          </a:bodyPr>
          <a:lstStyle/>
          <a:p>
            <a:endParaRPr lang="en-GB" sz="1350" dirty="0"/>
          </a:p>
        </p:txBody>
      </p:sp>
      <p:pic>
        <p:nvPicPr>
          <p:cNvPr id="3" name="Audio 2">
            <a:hlinkClick r:id="" action="ppaction://media"/>
            <a:extLst>
              <a:ext uri="{FF2B5EF4-FFF2-40B4-BE49-F238E27FC236}">
                <a16:creationId xmlns:a16="http://schemas.microsoft.com/office/drawing/2014/main" id="{AED21AE3-16ED-44E3-8EC0-353E8ECDA35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10475" y="5610225"/>
            <a:ext cx="228600" cy="228600"/>
          </a:xfrm>
          <a:prstGeom prst="rect">
            <a:avLst/>
          </a:prstGeom>
        </p:spPr>
      </p:pic>
      <p:sp>
        <p:nvSpPr>
          <p:cNvPr id="2" name="TextBox 1">
            <a:extLst>
              <a:ext uri="{FF2B5EF4-FFF2-40B4-BE49-F238E27FC236}">
                <a16:creationId xmlns:a16="http://schemas.microsoft.com/office/drawing/2014/main" id="{36095D6F-F41A-1D7A-CB55-2DC965A52122}"/>
              </a:ext>
            </a:extLst>
          </p:cNvPr>
          <p:cNvSpPr txBox="1"/>
          <p:nvPr/>
        </p:nvSpPr>
        <p:spPr>
          <a:xfrm>
            <a:off x="220735" y="5724525"/>
            <a:ext cx="1164553" cy="715581"/>
          </a:xfrm>
          <a:prstGeom prst="rect">
            <a:avLst/>
          </a:prstGeom>
          <a:solidFill>
            <a:schemeClr val="bg2">
              <a:lumMod val="75000"/>
            </a:schemeClr>
          </a:solidFill>
        </p:spPr>
        <p:txBody>
          <a:bodyPr wrap="square" rtlCol="0">
            <a:spAutoFit/>
          </a:bodyPr>
          <a:lstStyle/>
          <a:p>
            <a:r>
              <a:rPr lang="en-GB" sz="1350" dirty="0"/>
              <a:t>What will this look like? </a:t>
            </a:r>
          </a:p>
        </p:txBody>
      </p:sp>
    </p:spTree>
    <p:extLst>
      <p:ext uri="{BB962C8B-B14F-4D97-AF65-F5344CB8AC3E}">
        <p14:creationId xmlns:p14="http://schemas.microsoft.com/office/powerpoint/2010/main" val="2441374793"/>
      </p:ext>
    </p:extLst>
  </p:cSld>
  <p:clrMapOvr>
    <a:masterClrMapping/>
  </p:clrMapOvr>
  <mc:AlternateContent xmlns:mc="http://schemas.openxmlformats.org/markup-compatibility/2006" xmlns:p14="http://schemas.microsoft.com/office/powerpoint/2010/main">
    <mc:Choice Requires="p14">
      <p:transition spd="slow" p14:dur="2000" advTm="38635"/>
    </mc:Choice>
    <mc:Fallback xmlns="">
      <p:transition spd="slow" advTm="386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1000"/>
                                        <p:tgtEl>
                                          <p:spTgt spid="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animEffect transition="in" filter="fade">
                                      <p:cBhvr>
                                        <p:cTn id="15" dur="1000"/>
                                        <p:tgtEl>
                                          <p:spTgt spid="9">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xEl>
                                              <p:pRg st="2" end="2"/>
                                            </p:txEl>
                                          </p:spTgt>
                                        </p:tgtEl>
                                        <p:attrNameLst>
                                          <p:attrName>style.visibility</p:attrName>
                                        </p:attrNameLst>
                                      </p:cBhvr>
                                      <p:to>
                                        <p:strVal val="visible"/>
                                      </p:to>
                                    </p:set>
                                    <p:animEffect transition="in" filter="fade">
                                      <p:cBhvr>
                                        <p:cTn id="20" dur="1000"/>
                                        <p:tgtEl>
                                          <p:spTgt spid="9">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Effect transition="in" filter="fade">
                                      <p:cBhvr>
                                        <p:cTn id="25" dur="1000"/>
                                        <p:tgtEl>
                                          <p:spTgt spid="9">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xEl>
                                              <p:pRg st="4" end="4"/>
                                            </p:txEl>
                                          </p:spTgt>
                                        </p:tgtEl>
                                        <p:attrNameLst>
                                          <p:attrName>style.visibility</p:attrName>
                                        </p:attrNameLst>
                                      </p:cBhvr>
                                      <p:to>
                                        <p:strVal val="visible"/>
                                      </p:to>
                                    </p:set>
                                    <p:animEffect transition="in" filter="fade">
                                      <p:cBhvr>
                                        <p:cTn id="30" dur="1000"/>
                                        <p:tgtEl>
                                          <p:spTgt spid="9">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xEl>
                                              <p:pRg st="5" end="5"/>
                                            </p:txEl>
                                          </p:spTgt>
                                        </p:tgtEl>
                                        <p:attrNameLst>
                                          <p:attrName>style.visibility</p:attrName>
                                        </p:attrNameLst>
                                      </p:cBhvr>
                                      <p:to>
                                        <p:strVal val="visible"/>
                                      </p:to>
                                    </p:set>
                                    <p:animEffect transition="in" filter="fade">
                                      <p:cBhvr>
                                        <p:cTn id="35" dur="10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6" fill="hold" display="0">
                  <p:stCondLst>
                    <p:cond delay="indefinite"/>
                  </p:stCondLst>
                  <p:endCondLst>
                    <p:cond evt="onStopAudio" delay="0">
                      <p:tgtEl>
                        <p:sldTgt/>
                      </p:tgtEl>
                    </p:cond>
                  </p:endCondLst>
                </p:cTn>
                <p:tgtEl>
                  <p:spTgt spid="3"/>
                </p:tgtEl>
              </p:cMediaNode>
            </p:audio>
          </p:childTnLst>
        </p:cTn>
      </p:par>
    </p:tnLst>
    <p:bldLst>
      <p:bldP spid="9"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75BBEE-29AB-4363-A890-26E1C4C1AB46}"/>
              </a:ext>
            </a:extLst>
          </p:cNvPr>
          <p:cNvSpPr>
            <a:spLocks noGrp="1"/>
          </p:cNvSpPr>
          <p:nvPr>
            <p:ph type="body" sz="quarter" idx="11"/>
          </p:nvPr>
        </p:nvSpPr>
        <p:spPr>
          <a:xfrm>
            <a:off x="3154814" y="2851252"/>
            <a:ext cx="1128835" cy="1525802"/>
          </a:xfrm>
        </p:spPr>
        <p:txBody>
          <a:bodyPr/>
          <a:lstStyle/>
          <a:p>
            <a:r>
              <a:rPr lang="en-US" dirty="0"/>
              <a:t>5</a:t>
            </a:r>
          </a:p>
        </p:txBody>
      </p:sp>
      <p:sp>
        <p:nvSpPr>
          <p:cNvPr id="3" name="Text Placeholder 2">
            <a:extLst>
              <a:ext uri="{FF2B5EF4-FFF2-40B4-BE49-F238E27FC236}">
                <a16:creationId xmlns:a16="http://schemas.microsoft.com/office/drawing/2014/main" id="{07E13278-0F9B-4C75-A54E-0F00D25CB183}"/>
              </a:ext>
            </a:extLst>
          </p:cNvPr>
          <p:cNvSpPr>
            <a:spLocks noGrp="1"/>
          </p:cNvSpPr>
          <p:nvPr>
            <p:ph type="body" sz="quarter" idx="13"/>
          </p:nvPr>
        </p:nvSpPr>
        <p:spPr>
          <a:xfrm>
            <a:off x="3154814" y="2851252"/>
            <a:ext cx="1128835" cy="1525802"/>
          </a:xfrm>
          <a:solidFill>
            <a:schemeClr val="accent2"/>
          </a:solidFill>
        </p:spPr>
        <p:txBody>
          <a:bodyPr/>
          <a:lstStyle/>
          <a:p>
            <a:r>
              <a:rPr lang="en-US" dirty="0"/>
              <a:t>4</a:t>
            </a:r>
          </a:p>
        </p:txBody>
      </p:sp>
    </p:spTree>
    <p:extLst>
      <p:ext uri="{BB962C8B-B14F-4D97-AF65-F5344CB8AC3E}">
        <p14:creationId xmlns:p14="http://schemas.microsoft.com/office/powerpoint/2010/main" val="4255432226"/>
      </p:ext>
    </p:extLst>
  </p:cSld>
  <p:clrMapOvr>
    <a:masterClrMapping/>
  </p:clrMapOvr>
  <mc:AlternateContent xmlns:mc="http://schemas.openxmlformats.org/markup-compatibility/2006" xmlns:p14="http://schemas.microsoft.com/office/powerpoint/2010/main">
    <mc:Choice Requires="p14">
      <p:transition spd="slow" p14:dur="2000" advClick="0" advTm="60000"/>
    </mc:Choice>
    <mc:Fallback xmlns="">
      <p:transition spd="slow" advClick="0" advTm="60000"/>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F525C11-20BD-4AFD-AE57-03912EDEA41B}"/>
              </a:ext>
            </a:extLst>
          </p:cNvPr>
          <p:cNvSpPr>
            <a:spLocks noGrp="1"/>
          </p:cNvSpPr>
          <p:nvPr>
            <p:ph type="body" sz="quarter" idx="11"/>
          </p:nvPr>
        </p:nvSpPr>
        <p:spPr>
          <a:xfrm>
            <a:off x="3154814" y="2851252"/>
            <a:ext cx="1128835" cy="1525802"/>
          </a:xfrm>
        </p:spPr>
        <p:txBody>
          <a:bodyPr/>
          <a:lstStyle/>
          <a:p>
            <a:r>
              <a:rPr lang="en-US" dirty="0"/>
              <a:t>4</a:t>
            </a:r>
          </a:p>
        </p:txBody>
      </p:sp>
      <p:sp>
        <p:nvSpPr>
          <p:cNvPr id="3" name="Text Placeholder 2">
            <a:extLst>
              <a:ext uri="{FF2B5EF4-FFF2-40B4-BE49-F238E27FC236}">
                <a16:creationId xmlns:a16="http://schemas.microsoft.com/office/drawing/2014/main" id="{2A300A43-D82E-4AB2-9954-21D43D080132}"/>
              </a:ext>
            </a:extLst>
          </p:cNvPr>
          <p:cNvSpPr>
            <a:spLocks noGrp="1"/>
          </p:cNvSpPr>
          <p:nvPr>
            <p:ph type="body" sz="quarter" idx="13"/>
          </p:nvPr>
        </p:nvSpPr>
        <p:spPr>
          <a:xfrm>
            <a:off x="3154814" y="2851252"/>
            <a:ext cx="1128835" cy="1525802"/>
          </a:xfrm>
          <a:solidFill>
            <a:schemeClr val="accent2"/>
          </a:solidFill>
        </p:spPr>
        <p:txBody>
          <a:bodyPr/>
          <a:lstStyle/>
          <a:p>
            <a:r>
              <a:rPr lang="en-US" dirty="0"/>
              <a:t>3</a:t>
            </a:r>
          </a:p>
        </p:txBody>
      </p:sp>
    </p:spTree>
    <p:extLst>
      <p:ext uri="{BB962C8B-B14F-4D97-AF65-F5344CB8AC3E}">
        <p14:creationId xmlns:p14="http://schemas.microsoft.com/office/powerpoint/2010/main" val="1006972814"/>
      </p:ext>
    </p:extLst>
  </p:cSld>
  <p:clrMapOvr>
    <a:masterClrMapping/>
  </p:clrMapOvr>
  <mc:AlternateContent xmlns:mc="http://schemas.openxmlformats.org/markup-compatibility/2006" xmlns:p14="http://schemas.microsoft.com/office/powerpoint/2010/main">
    <mc:Choice Requires="p14">
      <p:transition spd="slow" p14:dur="2000" advClick="0" advTm="60000"/>
    </mc:Choice>
    <mc:Fallback xmlns="">
      <p:transition spd="slow" advClick="0" advTm="60000"/>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6FFFA32-A8C4-4630-AAEF-248C316B55E6}"/>
              </a:ext>
            </a:extLst>
          </p:cNvPr>
          <p:cNvSpPr>
            <a:spLocks noGrp="1"/>
          </p:cNvSpPr>
          <p:nvPr>
            <p:ph type="body" sz="quarter" idx="11"/>
          </p:nvPr>
        </p:nvSpPr>
        <p:spPr>
          <a:xfrm>
            <a:off x="3154814" y="2851252"/>
            <a:ext cx="1128835" cy="1525802"/>
          </a:xfrm>
        </p:spPr>
        <p:txBody>
          <a:bodyPr/>
          <a:lstStyle/>
          <a:p>
            <a:r>
              <a:rPr lang="en-US" dirty="0"/>
              <a:t>3</a:t>
            </a:r>
          </a:p>
        </p:txBody>
      </p:sp>
      <p:sp>
        <p:nvSpPr>
          <p:cNvPr id="3" name="Text Placeholder 2">
            <a:extLst>
              <a:ext uri="{FF2B5EF4-FFF2-40B4-BE49-F238E27FC236}">
                <a16:creationId xmlns:a16="http://schemas.microsoft.com/office/drawing/2014/main" id="{A785CA4F-32C6-499A-8A29-8C0C499DCD70}"/>
              </a:ext>
            </a:extLst>
          </p:cNvPr>
          <p:cNvSpPr>
            <a:spLocks noGrp="1"/>
          </p:cNvSpPr>
          <p:nvPr>
            <p:ph type="body" sz="quarter" idx="13"/>
          </p:nvPr>
        </p:nvSpPr>
        <p:spPr>
          <a:xfrm>
            <a:off x="3154814" y="2851252"/>
            <a:ext cx="1128835" cy="1525802"/>
          </a:xfrm>
          <a:solidFill>
            <a:schemeClr val="accent2"/>
          </a:solidFill>
        </p:spPr>
        <p:txBody>
          <a:bodyPr/>
          <a:lstStyle/>
          <a:p>
            <a:r>
              <a:rPr lang="en-US" dirty="0"/>
              <a:t>2</a:t>
            </a:r>
          </a:p>
        </p:txBody>
      </p:sp>
    </p:spTree>
    <p:extLst>
      <p:ext uri="{BB962C8B-B14F-4D97-AF65-F5344CB8AC3E}">
        <p14:creationId xmlns:p14="http://schemas.microsoft.com/office/powerpoint/2010/main" val="2177894320"/>
      </p:ext>
    </p:extLst>
  </p:cSld>
  <p:clrMapOvr>
    <a:masterClrMapping/>
  </p:clrMapOvr>
  <mc:AlternateContent xmlns:mc="http://schemas.openxmlformats.org/markup-compatibility/2006" xmlns:p14="http://schemas.microsoft.com/office/powerpoint/2010/main">
    <mc:Choice Requires="p14">
      <p:transition spd="slow" p14:dur="2000" advClick="0" advTm="60000"/>
    </mc:Choice>
    <mc:Fallback xmlns="">
      <p:transition spd="slow" advClick="0" advTm="60000"/>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A7B3F6E-DED7-4EC1-9734-6B8969671F9D}"/>
              </a:ext>
            </a:extLst>
          </p:cNvPr>
          <p:cNvSpPr>
            <a:spLocks noGrp="1"/>
          </p:cNvSpPr>
          <p:nvPr>
            <p:ph type="body" sz="quarter" idx="11"/>
          </p:nvPr>
        </p:nvSpPr>
        <p:spPr>
          <a:xfrm>
            <a:off x="3154814" y="2851252"/>
            <a:ext cx="1128835" cy="1525802"/>
          </a:xfrm>
        </p:spPr>
        <p:txBody>
          <a:bodyPr/>
          <a:lstStyle/>
          <a:p>
            <a:r>
              <a:rPr lang="en-US" dirty="0"/>
              <a:t>2</a:t>
            </a:r>
          </a:p>
        </p:txBody>
      </p:sp>
      <p:sp>
        <p:nvSpPr>
          <p:cNvPr id="3" name="Text Placeholder 2">
            <a:extLst>
              <a:ext uri="{FF2B5EF4-FFF2-40B4-BE49-F238E27FC236}">
                <a16:creationId xmlns:a16="http://schemas.microsoft.com/office/drawing/2014/main" id="{65BF254D-1B3D-4980-A1B3-47C2B46F535E}"/>
              </a:ext>
            </a:extLst>
          </p:cNvPr>
          <p:cNvSpPr>
            <a:spLocks noGrp="1"/>
          </p:cNvSpPr>
          <p:nvPr>
            <p:ph type="body" sz="quarter" idx="13"/>
          </p:nvPr>
        </p:nvSpPr>
        <p:spPr>
          <a:xfrm>
            <a:off x="3154814" y="2851252"/>
            <a:ext cx="1128835" cy="1525802"/>
          </a:xfrm>
          <a:solidFill>
            <a:schemeClr val="accent2"/>
          </a:solidFill>
        </p:spPr>
        <p:txBody>
          <a:bodyPr/>
          <a:lstStyle/>
          <a:p>
            <a:r>
              <a:rPr lang="en-US" dirty="0"/>
              <a:t>1</a:t>
            </a:r>
          </a:p>
        </p:txBody>
      </p:sp>
    </p:spTree>
    <p:extLst>
      <p:ext uri="{BB962C8B-B14F-4D97-AF65-F5344CB8AC3E}">
        <p14:creationId xmlns:p14="http://schemas.microsoft.com/office/powerpoint/2010/main" val="1230981253"/>
      </p:ext>
    </p:extLst>
  </p:cSld>
  <p:clrMapOvr>
    <a:masterClrMapping/>
  </p:clrMapOvr>
  <mc:AlternateContent xmlns:mc="http://schemas.openxmlformats.org/markup-compatibility/2006" xmlns:p14="http://schemas.microsoft.com/office/powerpoint/2010/main">
    <mc:Choice Requires="p14">
      <p:transition spd="slow" p14:dur="2000" advClick="0" advTm="60000"/>
    </mc:Choice>
    <mc:Fallback xmlns="">
      <p:transition spd="slow" advClick="0" advTm="60000"/>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F8F17C8-BDF6-4D7B-86A5-60DCFDDE583F}"/>
              </a:ext>
            </a:extLst>
          </p:cNvPr>
          <p:cNvSpPr>
            <a:spLocks noGrp="1"/>
          </p:cNvSpPr>
          <p:nvPr>
            <p:ph type="body" sz="quarter" idx="11"/>
          </p:nvPr>
        </p:nvSpPr>
        <p:spPr>
          <a:xfrm>
            <a:off x="3154814" y="2851252"/>
            <a:ext cx="1128835" cy="1525802"/>
          </a:xfrm>
        </p:spPr>
        <p:txBody>
          <a:bodyPr/>
          <a:lstStyle/>
          <a:p>
            <a:r>
              <a:rPr lang="en-US" dirty="0"/>
              <a:t>1</a:t>
            </a:r>
          </a:p>
        </p:txBody>
      </p:sp>
      <p:sp>
        <p:nvSpPr>
          <p:cNvPr id="3" name="Text Placeholder 2">
            <a:extLst>
              <a:ext uri="{FF2B5EF4-FFF2-40B4-BE49-F238E27FC236}">
                <a16:creationId xmlns:a16="http://schemas.microsoft.com/office/drawing/2014/main" id="{D8FC13B5-61B9-4132-9C7F-EA85C5A3B047}"/>
              </a:ext>
            </a:extLst>
          </p:cNvPr>
          <p:cNvSpPr>
            <a:spLocks noGrp="1"/>
          </p:cNvSpPr>
          <p:nvPr>
            <p:ph type="body" sz="quarter" idx="13"/>
          </p:nvPr>
        </p:nvSpPr>
        <p:spPr>
          <a:xfrm>
            <a:off x="3154814" y="2851252"/>
            <a:ext cx="1128835" cy="1525802"/>
          </a:xfrm>
          <a:solidFill>
            <a:schemeClr val="accent2"/>
          </a:solidFill>
        </p:spPr>
        <p:txBody>
          <a:bodyPr/>
          <a:lstStyle/>
          <a:p>
            <a:r>
              <a:rPr lang="en-US" dirty="0"/>
              <a:t>0</a:t>
            </a:r>
          </a:p>
        </p:txBody>
      </p:sp>
    </p:spTree>
    <p:extLst>
      <p:ext uri="{BB962C8B-B14F-4D97-AF65-F5344CB8AC3E}">
        <p14:creationId xmlns:p14="http://schemas.microsoft.com/office/powerpoint/2010/main" val="2285158169"/>
      </p:ext>
    </p:extLst>
  </p:cSld>
  <p:clrMapOvr>
    <a:masterClrMapping/>
  </p:clrMapOvr>
  <mc:AlternateContent xmlns:mc="http://schemas.openxmlformats.org/markup-compatibility/2006" xmlns:p14="http://schemas.microsoft.com/office/powerpoint/2010/main">
    <mc:Choice Requires="p14">
      <p:transition spd="slow" p14:dur="2000" advClick="0" advTm="60000"/>
    </mc:Choice>
    <mc:Fallback xmlns="">
      <p:transition spd="slow" advClick="0" advTm="60000"/>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A21F0A4-7DE6-4535-9A0C-430D3912982B}"/>
              </a:ext>
            </a:extLst>
          </p:cNvPr>
          <p:cNvSpPr txBox="1">
            <a:spLocks/>
          </p:cNvSpPr>
          <p:nvPr/>
        </p:nvSpPr>
        <p:spPr>
          <a:xfrm>
            <a:off x="1129499" y="857250"/>
            <a:ext cx="6885000" cy="688500"/>
          </a:xfrm>
          <a:prstGeom prst="rect">
            <a:avLst/>
          </a:prstGeom>
          <a:solidFill>
            <a:schemeClr val="tx2">
              <a:lumMod val="75000"/>
              <a:lumOff val="25000"/>
            </a:schemeClr>
          </a:solidFill>
        </p:spPr>
        <p:txBody>
          <a:bodyPr anchor="ct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r"/>
            <a:r>
              <a:rPr lang="en-GB" sz="2700" dirty="0">
                <a:solidFill>
                  <a:schemeClr val="bg1"/>
                </a:solidFill>
                <a:latin typeface="+mj-lt"/>
                <a:cs typeface="Calibri" panose="020F0502020204030204" pitchFamily="34" charset="0"/>
              </a:rPr>
              <a:t>How do I tackle Q2?</a:t>
            </a:r>
          </a:p>
        </p:txBody>
      </p:sp>
      <p:sp>
        <p:nvSpPr>
          <p:cNvPr id="9" name="Content Placeholder 2">
            <a:extLst>
              <a:ext uri="{FF2B5EF4-FFF2-40B4-BE49-F238E27FC236}">
                <a16:creationId xmlns:a16="http://schemas.microsoft.com/office/drawing/2014/main" id="{6DAFE996-029C-459C-9E20-86A5C4EE4580}"/>
              </a:ext>
            </a:extLst>
          </p:cNvPr>
          <p:cNvSpPr txBox="1">
            <a:spLocks/>
          </p:cNvSpPr>
          <p:nvPr/>
        </p:nvSpPr>
        <p:spPr>
          <a:xfrm>
            <a:off x="512708" y="1751836"/>
            <a:ext cx="7637065" cy="4248914"/>
          </a:xfrm>
          <a:prstGeom prst="rect">
            <a:avLst/>
          </a:prstGeom>
        </p:spPr>
        <p:txBody>
          <a:bodyPr>
            <a:noAutofit/>
          </a:bodyPr>
          <a:lstStyle>
            <a:lvl1pPr marL="0" indent="0" algn="l" defTabSz="457200" rtl="0" eaLnBrk="1" latinLnBrk="0" hangingPunct="1">
              <a:spcBef>
                <a:spcPct val="20000"/>
              </a:spcBef>
              <a:buFont typeface="Arial"/>
              <a:buNone/>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pPr>
            <a:r>
              <a:rPr lang="en-US" sz="1500" b="1" dirty="0">
                <a:latin typeface="+mn-lt"/>
                <a:ea typeface="Cambria" panose="02040503050406030204" pitchFamily="18" charset="0"/>
                <a:cs typeface="Cambria" panose="02040503050406030204" pitchFamily="18" charset="0"/>
              </a:rPr>
              <a:t>Feedback – Selected Points From Mark Scheme</a:t>
            </a:r>
          </a:p>
          <a:p>
            <a:pPr marL="214313" indent="-214313">
              <a:spcBef>
                <a:spcPts val="0"/>
              </a:spcBef>
              <a:buFont typeface="Arial" panose="020B0604020202020204" pitchFamily="34" charset="0"/>
              <a:buChar char="•"/>
            </a:pPr>
            <a:r>
              <a:rPr lang="en-GB" sz="1425" dirty="0">
                <a:latin typeface="Calibri" panose="020F0502020204030204" pitchFamily="34" charset="0"/>
                <a:cs typeface="Calibri" panose="020F0502020204030204" pitchFamily="34" charset="0"/>
              </a:rPr>
              <a:t>Application of knowledge/understanding of representation, e.g. how representations invoke discourses/ideologies, how events/issues are represented through selection and combination</a:t>
            </a:r>
          </a:p>
          <a:p>
            <a:pPr marL="214313" indent="-214313">
              <a:spcBef>
                <a:spcPts val="0"/>
              </a:spcBef>
              <a:buFont typeface="Arial" panose="020B0604020202020204" pitchFamily="34" charset="0"/>
              <a:buChar char="•"/>
            </a:pPr>
            <a:r>
              <a:rPr lang="en-GB" sz="1425" dirty="0">
                <a:latin typeface="Calibri" panose="020F0502020204030204" pitchFamily="34" charset="0"/>
                <a:cs typeface="Calibri" panose="020F0502020204030204" pitchFamily="34" charset="0"/>
              </a:rPr>
              <a:t>Mediation - paradigmatic choices, e.g. language and mode of address</a:t>
            </a:r>
          </a:p>
          <a:p>
            <a:pPr marL="214313" indent="-214313">
              <a:spcBef>
                <a:spcPts val="0"/>
              </a:spcBef>
              <a:buFont typeface="Arial" panose="020B0604020202020204" pitchFamily="34" charset="0"/>
              <a:buChar char="•"/>
            </a:pPr>
            <a:r>
              <a:rPr lang="en-GB" sz="1425" dirty="0">
                <a:latin typeface="Calibri" panose="020F0502020204030204" pitchFamily="34" charset="0"/>
                <a:cs typeface="Calibri" panose="020F0502020204030204" pitchFamily="34" charset="0"/>
              </a:rPr>
              <a:t>How newspapers construct versions of reality through ways in which they re-present events: </a:t>
            </a:r>
          </a:p>
          <a:p>
            <a:pPr marL="771525" lvl="1">
              <a:spcBef>
                <a:spcPts val="0"/>
              </a:spcBef>
              <a:buSzPct val="75000"/>
              <a:buFont typeface="Courier New" panose="02070309020205020404" pitchFamily="49" charset="0"/>
              <a:buChar char="o"/>
            </a:pPr>
            <a:r>
              <a:rPr lang="en-GB" sz="1425" dirty="0">
                <a:latin typeface="Calibri" panose="020F0502020204030204" pitchFamily="34" charset="0"/>
                <a:cs typeface="Calibri" panose="020F0502020204030204" pitchFamily="34" charset="0"/>
              </a:rPr>
              <a:t>Similarities - e.g. events represented in both newspapers reflect ideology/discourse of the newspaper: </a:t>
            </a:r>
            <a:r>
              <a:rPr lang="en-GB" sz="1425" i="1" dirty="0">
                <a:latin typeface="Calibri" panose="020F0502020204030204" pitchFamily="34" charset="0"/>
                <a:cs typeface="Calibri" panose="020F0502020204030204" pitchFamily="34" charset="0"/>
              </a:rPr>
              <a:t>Daily Mirror</a:t>
            </a:r>
            <a:r>
              <a:rPr lang="en-GB" sz="1425" dirty="0">
                <a:latin typeface="Calibri" panose="020F0502020204030204" pitchFamily="34" charset="0"/>
                <a:cs typeface="Calibri" panose="020F0502020204030204" pitchFamily="34" charset="0"/>
              </a:rPr>
              <a:t> - left-wing, liberal anti-Republican stance in relation to US election and </a:t>
            </a:r>
            <a:r>
              <a:rPr lang="en-GB" sz="1425" i="1" dirty="0">
                <a:latin typeface="Calibri" panose="020F0502020204030204" pitchFamily="34" charset="0"/>
                <a:cs typeface="Calibri" panose="020F0502020204030204" pitchFamily="34" charset="0"/>
              </a:rPr>
              <a:t>Daily Mail - </a:t>
            </a:r>
            <a:r>
              <a:rPr lang="en-GB" sz="1425" dirty="0">
                <a:latin typeface="Calibri" panose="020F0502020204030204" pitchFamily="34" charset="0"/>
                <a:cs typeface="Calibri" panose="020F0502020204030204" pitchFamily="34" charset="0"/>
              </a:rPr>
              <a:t> right-wing, anti-Labour position related to General Election</a:t>
            </a:r>
          </a:p>
          <a:p>
            <a:pPr marL="771525" lvl="1">
              <a:spcBef>
                <a:spcPts val="0"/>
              </a:spcBef>
              <a:buSzPct val="75000"/>
              <a:buFont typeface="Courier New" panose="02070309020205020404" pitchFamily="49" charset="0"/>
              <a:buChar char="o"/>
            </a:pPr>
            <a:r>
              <a:rPr lang="en-GB" sz="1425" dirty="0">
                <a:latin typeface="Calibri" panose="020F0502020204030204" pitchFamily="34" charset="0"/>
                <a:cs typeface="Calibri" panose="020F0502020204030204" pitchFamily="34" charset="0"/>
              </a:rPr>
              <a:t>Differences -  e.g. </a:t>
            </a:r>
            <a:r>
              <a:rPr lang="en-GB" sz="1425" i="1" dirty="0">
                <a:latin typeface="Calibri" panose="020F0502020204030204" pitchFamily="34" charset="0"/>
                <a:cs typeface="Calibri" panose="020F0502020204030204" pitchFamily="34" charset="0"/>
              </a:rPr>
              <a:t>Daily Mirror - </a:t>
            </a:r>
            <a:r>
              <a:rPr lang="en-GB" sz="1425" dirty="0">
                <a:latin typeface="Calibri" panose="020F0502020204030204" pitchFamily="34" charset="0"/>
                <a:cs typeface="Calibri" panose="020F0502020204030204" pitchFamily="34" charset="0"/>
              </a:rPr>
              <a:t>representation of statue weeping in despair accompanied by choice of headline reflects political ideology of newspaper, </a:t>
            </a:r>
            <a:r>
              <a:rPr lang="en-GB" sz="1425" i="1" dirty="0">
                <a:latin typeface="Calibri" panose="020F0502020204030204" pitchFamily="34" charset="0"/>
                <a:cs typeface="Calibri" panose="020F0502020204030204" pitchFamily="34" charset="0"/>
              </a:rPr>
              <a:t>Daily Mail</a:t>
            </a:r>
            <a:r>
              <a:rPr lang="en-GB" sz="1425" dirty="0">
                <a:latin typeface="Calibri" panose="020F0502020204030204" pitchFamily="34" charset="0"/>
                <a:cs typeface="Calibri" panose="020F0502020204030204" pitchFamily="34" charset="0"/>
              </a:rPr>
              <a:t> – constructs positive image of Theresa May: emotive language and photo selected to make her appear strong and in control</a:t>
            </a:r>
          </a:p>
          <a:p>
            <a:pPr marL="214313" indent="-214313">
              <a:spcBef>
                <a:spcPts val="0"/>
              </a:spcBef>
              <a:buFont typeface="Arial" panose="020B0604020202020204" pitchFamily="34" charset="0"/>
              <a:buChar char="•"/>
            </a:pPr>
            <a:r>
              <a:rPr lang="en-GB" sz="1425" dirty="0">
                <a:latin typeface="Calibri" panose="020F0502020204030204" pitchFamily="34" charset="0"/>
                <a:cs typeface="Calibri" panose="020F0502020204030204" pitchFamily="34" charset="0"/>
              </a:rPr>
              <a:t>Both papers clearly relate to political contexts, e.g. </a:t>
            </a:r>
            <a:r>
              <a:rPr lang="en-GB" sz="1425" i="1" dirty="0">
                <a:latin typeface="Calibri" panose="020F0502020204030204" pitchFamily="34" charset="0"/>
                <a:cs typeface="Calibri" panose="020F0502020204030204" pitchFamily="34" charset="0"/>
              </a:rPr>
              <a:t>Daily Mail</a:t>
            </a:r>
            <a:r>
              <a:rPr lang="en-GB" sz="1425" dirty="0">
                <a:latin typeface="Calibri" panose="020F0502020204030204" pitchFamily="34" charset="0"/>
                <a:cs typeface="Calibri" panose="020F0502020204030204" pitchFamily="34" charset="0"/>
              </a:rPr>
              <a:t> uses emotive language offering biased view of election with aim of persuading voters; </a:t>
            </a:r>
            <a:r>
              <a:rPr lang="en-GB" sz="1425" i="1" dirty="0">
                <a:latin typeface="Calibri" panose="020F0502020204030204" pitchFamily="34" charset="0"/>
                <a:cs typeface="Calibri" panose="020F0502020204030204" pitchFamily="34" charset="0"/>
              </a:rPr>
              <a:t>Daily Mirror</a:t>
            </a:r>
            <a:r>
              <a:rPr lang="en-GB" sz="1425" dirty="0">
                <a:latin typeface="Calibri" panose="020F0502020204030204" pitchFamily="34" charset="0"/>
                <a:cs typeface="Calibri" panose="020F0502020204030204" pitchFamily="34" charset="0"/>
              </a:rPr>
              <a:t> attempts to place event in global context whilst making links to the UK ('America's Brexit’) to make it culturally relatable to readers -'what it means for you and the world’, giving an idea of the momentous and implicitly negative repercussions of the event</a:t>
            </a:r>
            <a:endParaRPr lang="en-US" sz="1425" dirty="0">
              <a:latin typeface="+mn-lt"/>
              <a:ea typeface="Cambria" panose="02040503050406030204" pitchFamily="18" charset="0"/>
              <a:cs typeface="Cambria" panose="02040503050406030204" pitchFamily="18" charset="0"/>
            </a:endParaRPr>
          </a:p>
        </p:txBody>
      </p:sp>
      <p:sp>
        <p:nvSpPr>
          <p:cNvPr id="8" name="TextBox 7">
            <a:extLst>
              <a:ext uri="{FF2B5EF4-FFF2-40B4-BE49-F238E27FC236}">
                <a16:creationId xmlns:a16="http://schemas.microsoft.com/office/drawing/2014/main" id="{BA23FD22-2E4C-4D4A-B8B6-BEA3E3BD60EB}"/>
              </a:ext>
            </a:extLst>
          </p:cNvPr>
          <p:cNvSpPr txBox="1"/>
          <p:nvPr/>
        </p:nvSpPr>
        <p:spPr>
          <a:xfrm>
            <a:off x="2821326" y="2642539"/>
            <a:ext cx="583136" cy="300082"/>
          </a:xfrm>
          <a:prstGeom prst="rect">
            <a:avLst/>
          </a:prstGeom>
          <a:noFill/>
        </p:spPr>
        <p:txBody>
          <a:bodyPr wrap="square" rtlCol="0">
            <a:spAutoFit/>
          </a:bodyPr>
          <a:lstStyle/>
          <a:p>
            <a:endParaRPr lang="en-GB" sz="1350" dirty="0"/>
          </a:p>
        </p:txBody>
      </p:sp>
      <p:pic>
        <p:nvPicPr>
          <p:cNvPr id="7" name="Audio 6">
            <a:hlinkClick r:id="" action="ppaction://media"/>
            <a:extLst>
              <a:ext uri="{FF2B5EF4-FFF2-40B4-BE49-F238E27FC236}">
                <a16:creationId xmlns:a16="http://schemas.microsoft.com/office/drawing/2014/main" id="{974BEC55-D0C5-435E-B4A3-9A1A8585AEB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10475" y="5610225"/>
            <a:ext cx="228600" cy="228600"/>
          </a:xfrm>
          <a:prstGeom prst="rect">
            <a:avLst/>
          </a:prstGeom>
        </p:spPr>
      </p:pic>
    </p:spTree>
    <p:extLst>
      <p:ext uri="{BB962C8B-B14F-4D97-AF65-F5344CB8AC3E}">
        <p14:creationId xmlns:p14="http://schemas.microsoft.com/office/powerpoint/2010/main" val="3394789531"/>
      </p:ext>
    </p:extLst>
  </p:cSld>
  <p:clrMapOvr>
    <a:masterClrMapping/>
  </p:clrMapOvr>
  <mc:AlternateContent xmlns:mc="http://schemas.openxmlformats.org/markup-compatibility/2006" xmlns:p14="http://schemas.microsoft.com/office/powerpoint/2010/main">
    <mc:Choice Requires="p14">
      <p:transition spd="slow" p14:dur="2000" advTm="118966"/>
    </mc:Choice>
    <mc:Fallback xmlns="">
      <p:transition spd="slow" advTm="1189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par>
                          <p:cTn id="7" fill="hold">
                            <p:stCondLst>
                              <p:cond delay="1"/>
                            </p:stCondLst>
                            <p:childTnLst>
                              <p:par>
                                <p:cTn id="8" presetID="10" presetClass="entr" presetSubtype="0" fill="hold" grpId="0" nodeType="after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1000"/>
                                        <p:tgtEl>
                                          <p:spTgt spid="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animEffect transition="in" filter="fade">
                                      <p:cBhvr>
                                        <p:cTn id="15" dur="1000"/>
                                        <p:tgtEl>
                                          <p:spTgt spid="9">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xEl>
                                              <p:pRg st="2" end="2"/>
                                            </p:txEl>
                                          </p:spTgt>
                                        </p:tgtEl>
                                        <p:attrNameLst>
                                          <p:attrName>style.visibility</p:attrName>
                                        </p:attrNameLst>
                                      </p:cBhvr>
                                      <p:to>
                                        <p:strVal val="visible"/>
                                      </p:to>
                                    </p:set>
                                    <p:animEffect transition="in" filter="fade">
                                      <p:cBhvr>
                                        <p:cTn id="20" dur="1000"/>
                                        <p:tgtEl>
                                          <p:spTgt spid="9">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Effect transition="in" filter="fade">
                                      <p:cBhvr>
                                        <p:cTn id="25" dur="1000"/>
                                        <p:tgtEl>
                                          <p:spTgt spid="9">
                                            <p:txEl>
                                              <p:pRg st="3" end="3"/>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9">
                                            <p:txEl>
                                              <p:pRg st="4" end="4"/>
                                            </p:txEl>
                                          </p:spTgt>
                                        </p:tgtEl>
                                        <p:attrNameLst>
                                          <p:attrName>style.visibility</p:attrName>
                                        </p:attrNameLst>
                                      </p:cBhvr>
                                      <p:to>
                                        <p:strVal val="visible"/>
                                      </p:to>
                                    </p:set>
                                    <p:animEffect transition="in" filter="fade">
                                      <p:cBhvr>
                                        <p:cTn id="28" dur="1000"/>
                                        <p:tgtEl>
                                          <p:spTgt spid="9">
                                            <p:txEl>
                                              <p:pRg st="4" end="4"/>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
                                            <p:txEl>
                                              <p:pRg st="5" end="5"/>
                                            </p:txEl>
                                          </p:spTgt>
                                        </p:tgtEl>
                                        <p:attrNameLst>
                                          <p:attrName>style.visibility</p:attrName>
                                        </p:attrNameLst>
                                      </p:cBhvr>
                                      <p:to>
                                        <p:strVal val="visible"/>
                                      </p:to>
                                    </p:set>
                                    <p:animEffect transition="in" filter="fade">
                                      <p:cBhvr>
                                        <p:cTn id="31" dur="1000"/>
                                        <p:tgtEl>
                                          <p:spTgt spid="9">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9">
                                            <p:txEl>
                                              <p:pRg st="6" end="6"/>
                                            </p:txEl>
                                          </p:spTgt>
                                        </p:tgtEl>
                                        <p:attrNameLst>
                                          <p:attrName>style.visibility</p:attrName>
                                        </p:attrNameLst>
                                      </p:cBhvr>
                                      <p:to>
                                        <p:strVal val="visible"/>
                                      </p:to>
                                    </p:set>
                                    <p:animEffect transition="in" filter="fade">
                                      <p:cBhvr>
                                        <p:cTn id="36" dur="10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7"/>
                </p:tgtEl>
              </p:cMediaNode>
            </p:audio>
          </p:childTnLst>
        </p:cTn>
      </p:par>
    </p:tnLst>
    <p:bldLst>
      <p:bldP spid="9"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32D4F-C62F-EDE6-4C52-3980B58F87FF}"/>
              </a:ext>
            </a:extLst>
          </p:cNvPr>
          <p:cNvSpPr>
            <a:spLocks noGrp="1"/>
          </p:cNvSpPr>
          <p:nvPr>
            <p:ph type="title"/>
          </p:nvPr>
        </p:nvSpPr>
        <p:spPr>
          <a:xfrm>
            <a:off x="-443060" y="190500"/>
            <a:ext cx="8907539" cy="773776"/>
          </a:xfrm>
        </p:spPr>
        <p:txBody>
          <a:bodyPr>
            <a:normAutofit/>
          </a:bodyPr>
          <a:lstStyle/>
          <a:p>
            <a:r>
              <a:rPr lang="en-GB" dirty="0"/>
              <a:t>Independent revision tasks</a:t>
            </a:r>
          </a:p>
        </p:txBody>
      </p:sp>
      <p:sp>
        <p:nvSpPr>
          <p:cNvPr id="3" name="Text Placeholder 2">
            <a:extLst>
              <a:ext uri="{FF2B5EF4-FFF2-40B4-BE49-F238E27FC236}">
                <a16:creationId xmlns:a16="http://schemas.microsoft.com/office/drawing/2014/main" id="{6EB04780-2439-0237-5B54-4D6BB8A9E179}"/>
              </a:ext>
            </a:extLst>
          </p:cNvPr>
          <p:cNvSpPr>
            <a:spLocks noGrp="1"/>
          </p:cNvSpPr>
          <p:nvPr>
            <p:ph type="body" sz="quarter" idx="14"/>
          </p:nvPr>
        </p:nvSpPr>
        <p:spPr>
          <a:xfrm>
            <a:off x="182690" y="1926568"/>
            <a:ext cx="7901562" cy="448203"/>
          </a:xfrm>
        </p:spPr>
        <p:txBody>
          <a:bodyPr>
            <a:normAutofit/>
          </a:bodyPr>
          <a:lstStyle/>
          <a:p>
            <a:r>
              <a:rPr lang="en-GB" dirty="0"/>
              <a:t>CHOOSE WHAT WORKS FOR YOU. </a:t>
            </a:r>
            <a:endParaRPr lang="en-GB" sz="2400" dirty="0">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Text Placeholder 3">
            <a:extLst>
              <a:ext uri="{FF2B5EF4-FFF2-40B4-BE49-F238E27FC236}">
                <a16:creationId xmlns:a16="http://schemas.microsoft.com/office/drawing/2014/main" id="{C3CEB2F6-B0DD-A3A9-B1A3-6554E36815BE}"/>
              </a:ext>
            </a:extLst>
          </p:cNvPr>
          <p:cNvSpPr>
            <a:spLocks noGrp="1"/>
          </p:cNvSpPr>
          <p:nvPr>
            <p:ph type="body" sz="quarter" idx="17"/>
          </p:nvPr>
        </p:nvSpPr>
        <p:spPr>
          <a:xfrm>
            <a:off x="182690" y="2496079"/>
            <a:ext cx="8778620" cy="2558923"/>
          </a:xfrm>
          <a:solidFill>
            <a:schemeClr val="accent4">
              <a:lumMod val="60000"/>
              <a:lumOff val="40000"/>
            </a:schemeClr>
          </a:solidFill>
        </p:spPr>
        <p:txBody>
          <a:bodyPr>
            <a:normAutofit/>
          </a:bodyPr>
          <a:lstStyle/>
          <a:p>
            <a:pPr marL="342900" indent="-342900">
              <a:spcBef>
                <a:spcPts val="0"/>
              </a:spcBef>
              <a:spcAft>
                <a:spcPts val="450"/>
              </a:spcAft>
              <a:buFont typeface="+mj-lt"/>
              <a:buAutoNum type="arabicPeriod"/>
            </a:pPr>
            <a:r>
              <a:rPr lang="en-GB" sz="1800" b="1" dirty="0">
                <a:latin typeface="Calibri" panose="020F0502020204030204" pitchFamily="34" charset="0"/>
                <a:ea typeface="Calibri" panose="020F0502020204030204" pitchFamily="34" charset="0"/>
                <a:cs typeface="Times New Roman" panose="02020603050405020304" pitchFamily="18" charset="0"/>
              </a:rPr>
              <a:t>Complete a practice question </a:t>
            </a:r>
          </a:p>
          <a:p>
            <a:pPr marL="342900" indent="-342900">
              <a:spcBef>
                <a:spcPts val="0"/>
              </a:spcBef>
              <a:spcAft>
                <a:spcPts val="450"/>
              </a:spcAft>
              <a:buFont typeface="+mj-lt"/>
              <a:buAutoNum type="arabicPeriod"/>
            </a:pPr>
            <a:r>
              <a:rPr lang="en-GB" sz="1800" b="1" dirty="0">
                <a:latin typeface="Calibri" panose="020F0502020204030204" pitchFamily="34" charset="0"/>
                <a:ea typeface="Calibri" panose="020F0502020204030204" pitchFamily="34" charset="0"/>
                <a:cs typeface="Times New Roman" panose="02020603050405020304" pitchFamily="18" charset="0"/>
              </a:rPr>
              <a:t>Use the practice questions to identify gaps and revise those. See the ‘revision pyramid’ for a range of revision ideas (see next slide)</a:t>
            </a:r>
          </a:p>
          <a:p>
            <a:pPr marL="342900" indent="-342900">
              <a:spcBef>
                <a:spcPts val="0"/>
              </a:spcBef>
              <a:spcAft>
                <a:spcPts val="450"/>
              </a:spcAft>
              <a:buFont typeface="+mj-lt"/>
              <a:buAutoNum type="arabicPeriod"/>
            </a:pPr>
            <a:r>
              <a:rPr lang="en-GB" sz="1800" b="1" dirty="0">
                <a:latin typeface="Calibri" panose="020F0502020204030204" pitchFamily="34" charset="0"/>
                <a:ea typeface="Calibri" panose="020F0502020204030204" pitchFamily="34" charset="0"/>
                <a:cs typeface="Times New Roman" panose="02020603050405020304" pitchFamily="18" charset="0"/>
              </a:rPr>
              <a:t>Use factsheets to revise the set texts</a:t>
            </a:r>
          </a:p>
          <a:p>
            <a:pPr marL="342900" indent="-342900">
              <a:spcBef>
                <a:spcPts val="0"/>
              </a:spcBef>
              <a:spcAft>
                <a:spcPts val="450"/>
              </a:spcAft>
              <a:buFont typeface="+mj-lt"/>
              <a:buAutoNum type="arabicPeriod"/>
            </a:pPr>
            <a:r>
              <a:rPr lang="en-GB" sz="1800" b="1" dirty="0">
                <a:latin typeface="Calibri" panose="020F0502020204030204" pitchFamily="34" charset="0"/>
                <a:ea typeface="Calibri" panose="020F0502020204030204" pitchFamily="34" charset="0"/>
                <a:cs typeface="Times New Roman" panose="02020603050405020304" pitchFamily="18" charset="0"/>
              </a:rPr>
              <a:t>Re-do a previous question you have had marked, aiming to get a few more marks</a:t>
            </a:r>
          </a:p>
          <a:p>
            <a:pPr marL="342900" indent="-342900">
              <a:spcBef>
                <a:spcPts val="0"/>
              </a:spcBef>
              <a:spcAft>
                <a:spcPts val="450"/>
              </a:spcAft>
              <a:buFont typeface="+mj-lt"/>
              <a:buAutoNum type="arabicPeriod"/>
            </a:pPr>
            <a:r>
              <a:rPr lang="en-GB" sz="1800" b="1" dirty="0">
                <a:latin typeface="Calibri" panose="020F0502020204030204" pitchFamily="34" charset="0"/>
                <a:ea typeface="Calibri" panose="020F0502020204030204" pitchFamily="34" charset="0"/>
                <a:cs typeface="Times New Roman" panose="02020603050405020304" pitchFamily="18" charset="0"/>
              </a:rPr>
              <a:t>Set  your own revision task </a:t>
            </a:r>
          </a:p>
          <a:p>
            <a:pPr marL="342900" indent="-342900">
              <a:spcBef>
                <a:spcPts val="0"/>
              </a:spcBef>
              <a:spcAft>
                <a:spcPts val="450"/>
              </a:spcAft>
              <a:buFont typeface="+mj-lt"/>
              <a:buAutoNum type="arabicPeriod"/>
            </a:pPr>
            <a:r>
              <a:rPr lang="en-GB" sz="1800" b="1" dirty="0">
                <a:latin typeface="Calibri" panose="020F0502020204030204" pitchFamily="34" charset="0"/>
                <a:ea typeface="Calibri" panose="020F0502020204030204" pitchFamily="34" charset="0"/>
                <a:cs typeface="Times New Roman" panose="02020603050405020304" pitchFamily="18" charset="0"/>
              </a:rPr>
              <a:t>Do a combination of the above</a:t>
            </a:r>
          </a:p>
          <a:p>
            <a:pPr marL="342900" indent="-342900">
              <a:spcBef>
                <a:spcPts val="0"/>
              </a:spcBef>
              <a:spcAft>
                <a:spcPts val="450"/>
              </a:spcAft>
              <a:buFont typeface="+mj-lt"/>
              <a:buAutoNum type="arabicPeriod"/>
            </a:pPr>
            <a:endParaRPr lang="en-GB" sz="180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9" name="Slide Number Placeholder 8">
            <a:extLst>
              <a:ext uri="{FF2B5EF4-FFF2-40B4-BE49-F238E27FC236}">
                <a16:creationId xmlns:a16="http://schemas.microsoft.com/office/drawing/2014/main" id="{C2C10D64-770F-B655-F621-65F5828B696F}"/>
              </a:ext>
            </a:extLst>
          </p:cNvPr>
          <p:cNvSpPr>
            <a:spLocks noGrp="1"/>
          </p:cNvSpPr>
          <p:nvPr>
            <p:ph type="sldNum" sz="quarter" idx="12"/>
          </p:nvPr>
        </p:nvSpPr>
        <p:spPr/>
        <p:txBody>
          <a:bodyPr/>
          <a:lstStyle/>
          <a:p>
            <a:pPr defTabSz="685800">
              <a:defRPr/>
            </a:pPr>
            <a:fld id="{06B786C7-B8F9-4072-AAAA-17258464D730}" type="slidenum">
              <a:rPr lang="en-GB" sz="788">
                <a:solidFill>
                  <a:prstClr val="black"/>
                </a:solidFill>
                <a:latin typeface="Avenir Next LT Pro"/>
              </a:rPr>
              <a:pPr defTabSz="685800">
                <a:defRPr/>
              </a:pPr>
              <a:t>47</a:t>
            </a:fld>
            <a:endParaRPr lang="en-GB" sz="788">
              <a:solidFill>
                <a:prstClr val="black"/>
              </a:solidFill>
              <a:latin typeface="Avenir Next LT Pro"/>
            </a:endParaRPr>
          </a:p>
        </p:txBody>
      </p:sp>
    </p:spTree>
    <p:extLst>
      <p:ext uri="{BB962C8B-B14F-4D97-AF65-F5344CB8AC3E}">
        <p14:creationId xmlns:p14="http://schemas.microsoft.com/office/powerpoint/2010/main" val="53537310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32D4F-C62F-EDE6-4C52-3980B58F87FF}"/>
              </a:ext>
            </a:extLst>
          </p:cNvPr>
          <p:cNvSpPr>
            <a:spLocks noGrp="1"/>
          </p:cNvSpPr>
          <p:nvPr>
            <p:ph type="title"/>
          </p:nvPr>
        </p:nvSpPr>
        <p:spPr>
          <a:xfrm>
            <a:off x="375614" y="211484"/>
            <a:ext cx="7973671" cy="580332"/>
          </a:xfrm>
        </p:spPr>
        <p:txBody>
          <a:bodyPr>
            <a:normAutofit fontScale="90000"/>
          </a:bodyPr>
          <a:lstStyle/>
          <a:p>
            <a:pPr algn="l"/>
            <a:r>
              <a:rPr lang="en-GB" dirty="0"/>
              <a:t>The Revision Pyramid</a:t>
            </a:r>
          </a:p>
        </p:txBody>
      </p:sp>
      <p:sp>
        <p:nvSpPr>
          <p:cNvPr id="3" name="Text Placeholder 2">
            <a:extLst>
              <a:ext uri="{FF2B5EF4-FFF2-40B4-BE49-F238E27FC236}">
                <a16:creationId xmlns:a16="http://schemas.microsoft.com/office/drawing/2014/main" id="{6EB04780-2439-0237-5B54-4D6BB8A9E179}"/>
              </a:ext>
            </a:extLst>
          </p:cNvPr>
          <p:cNvSpPr>
            <a:spLocks noGrp="1"/>
          </p:cNvSpPr>
          <p:nvPr>
            <p:ph type="body" sz="quarter" idx="14"/>
          </p:nvPr>
        </p:nvSpPr>
        <p:spPr>
          <a:xfrm>
            <a:off x="490807" y="2742672"/>
            <a:ext cx="3871643" cy="2448453"/>
          </a:xfrm>
        </p:spPr>
        <p:txBody>
          <a:bodyPr>
            <a:noAutofit/>
          </a:bodyPr>
          <a:lstStyle/>
          <a:p>
            <a:r>
              <a:rPr lang="en-GB" dirty="0">
                <a:solidFill>
                  <a:schemeClr val="tx1">
                    <a:lumMod val="65000"/>
                    <a:lumOff val="35000"/>
                  </a:schemeClr>
                </a:solidFill>
              </a:rPr>
              <a:t>See p108 of the online media studies handbook</a:t>
            </a:r>
          </a:p>
          <a:p>
            <a:endParaRPr lang="en-GB" b="0" dirty="0">
              <a:solidFill>
                <a:schemeClr val="tx1">
                  <a:lumMod val="65000"/>
                  <a:lumOff val="35000"/>
                </a:schemeClr>
              </a:solidFill>
            </a:endParaRPr>
          </a:p>
          <a:p>
            <a:r>
              <a:rPr lang="en-GB" b="0" dirty="0">
                <a:solidFill>
                  <a:schemeClr val="tx1">
                    <a:lumMod val="65000"/>
                    <a:lumOff val="35000"/>
                  </a:schemeClr>
                </a:solidFill>
              </a:rPr>
              <a:t>This comes from ‘Media Blogger’ and resources referred to can be found on there. </a:t>
            </a:r>
          </a:p>
        </p:txBody>
      </p:sp>
      <p:sp>
        <p:nvSpPr>
          <p:cNvPr id="8" name="Date Placeholder 7">
            <a:extLst>
              <a:ext uri="{FF2B5EF4-FFF2-40B4-BE49-F238E27FC236}">
                <a16:creationId xmlns:a16="http://schemas.microsoft.com/office/drawing/2014/main" id="{AD943D44-FA85-7127-8518-D58B978ACE5E}"/>
              </a:ext>
            </a:extLst>
          </p:cNvPr>
          <p:cNvSpPr>
            <a:spLocks noGrp="1"/>
          </p:cNvSpPr>
          <p:nvPr>
            <p:ph type="dt" sz="half" idx="10"/>
          </p:nvPr>
        </p:nvSpPr>
        <p:spPr/>
        <p:txBody>
          <a:bodyPr/>
          <a:lstStyle/>
          <a:p>
            <a:pPr rtl="0">
              <a:defRPr/>
            </a:pPr>
            <a:r>
              <a:rPr lang="en-GB" noProof="0">
                <a:solidFill>
                  <a:prstClr val="black"/>
                </a:solidFill>
              </a:rPr>
              <a:t>20XX</a:t>
            </a:r>
          </a:p>
        </p:txBody>
      </p:sp>
      <p:sp>
        <p:nvSpPr>
          <p:cNvPr id="9" name="Slide Number Placeholder 8">
            <a:extLst>
              <a:ext uri="{FF2B5EF4-FFF2-40B4-BE49-F238E27FC236}">
                <a16:creationId xmlns:a16="http://schemas.microsoft.com/office/drawing/2014/main" id="{C2C10D64-770F-B655-F621-65F5828B696F}"/>
              </a:ext>
            </a:extLst>
          </p:cNvPr>
          <p:cNvSpPr>
            <a:spLocks noGrp="1"/>
          </p:cNvSpPr>
          <p:nvPr>
            <p:ph type="sldNum" sz="quarter" idx="12"/>
          </p:nvPr>
        </p:nvSpPr>
        <p:spPr/>
        <p:txBody>
          <a:bodyPr/>
          <a:lstStyle/>
          <a:p>
            <a:pPr defTabSz="685800">
              <a:defRPr/>
            </a:pPr>
            <a:fld id="{06B786C7-B8F9-4072-AAAA-17258464D730}" type="slidenum">
              <a:rPr lang="en-GB" sz="788">
                <a:solidFill>
                  <a:prstClr val="black"/>
                </a:solidFill>
                <a:latin typeface="Avenir Next LT Pro"/>
              </a:rPr>
              <a:pPr defTabSz="685800">
                <a:defRPr/>
              </a:pPr>
              <a:t>48</a:t>
            </a:fld>
            <a:endParaRPr lang="en-GB" sz="788">
              <a:solidFill>
                <a:prstClr val="black"/>
              </a:solidFill>
              <a:latin typeface="Avenir Next LT Pro"/>
            </a:endParaRPr>
          </a:p>
        </p:txBody>
      </p:sp>
      <p:pic>
        <p:nvPicPr>
          <p:cNvPr id="6" name="Picture 5">
            <a:extLst>
              <a:ext uri="{FF2B5EF4-FFF2-40B4-BE49-F238E27FC236}">
                <a16:creationId xmlns:a16="http://schemas.microsoft.com/office/drawing/2014/main" id="{867036B5-5BE5-97D2-0DF3-6408A77AA1F6}"/>
              </a:ext>
            </a:extLst>
          </p:cNvPr>
          <p:cNvPicPr>
            <a:picLocks noChangeAspect="1"/>
          </p:cNvPicPr>
          <p:nvPr/>
        </p:nvPicPr>
        <p:blipFill rotWithShape="1">
          <a:blip r:embed="rId2"/>
          <a:srcRect l="4301" t="7390" r="3636" b="4626"/>
          <a:stretch/>
        </p:blipFill>
        <p:spPr>
          <a:xfrm>
            <a:off x="5521071" y="938822"/>
            <a:ext cx="3494072" cy="4980357"/>
          </a:xfrm>
          <a:prstGeom prst="rect">
            <a:avLst/>
          </a:prstGeom>
        </p:spPr>
      </p:pic>
    </p:spTree>
    <p:extLst>
      <p:ext uri="{BB962C8B-B14F-4D97-AF65-F5344CB8AC3E}">
        <p14:creationId xmlns:p14="http://schemas.microsoft.com/office/powerpoint/2010/main" val="22454243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FC17C-2092-87A1-556E-13C5B79B087B}"/>
              </a:ext>
            </a:extLst>
          </p:cNvPr>
          <p:cNvSpPr>
            <a:spLocks noGrp="1"/>
          </p:cNvSpPr>
          <p:nvPr>
            <p:ph type="title"/>
          </p:nvPr>
        </p:nvSpPr>
        <p:spPr>
          <a:xfrm>
            <a:off x="270079" y="578190"/>
            <a:ext cx="8321919" cy="306449"/>
          </a:xfrm>
        </p:spPr>
        <p:txBody>
          <a:bodyPr>
            <a:normAutofit fontScale="90000"/>
          </a:bodyPr>
          <a:lstStyle/>
          <a:p>
            <a:r>
              <a:rPr lang="en-GB" sz="2700" kern="1100" spc="-23" dirty="0">
                <a:solidFill>
                  <a:srgbClr val="E65000"/>
                </a:solidFill>
                <a:latin typeface="Arial" panose="020B0604020202020204" pitchFamily="34" charset="0"/>
                <a:cs typeface="Arial" panose="020B0604020202020204" pitchFamily="34" charset="0"/>
              </a:rPr>
              <a:t>Answer Booklet format</a:t>
            </a:r>
          </a:p>
        </p:txBody>
      </p:sp>
      <p:pic>
        <p:nvPicPr>
          <p:cNvPr id="10" name="Content Placeholder 9">
            <a:extLst>
              <a:ext uri="{FF2B5EF4-FFF2-40B4-BE49-F238E27FC236}">
                <a16:creationId xmlns:a16="http://schemas.microsoft.com/office/drawing/2014/main" id="{3408A352-CCD9-B44D-F79C-71618C8A02F6}"/>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379091" y="1219200"/>
            <a:ext cx="3661444" cy="4419599"/>
          </a:xfrm>
        </p:spPr>
      </p:pic>
      <p:pic>
        <p:nvPicPr>
          <p:cNvPr id="12" name="Picture 11">
            <a:extLst>
              <a:ext uri="{FF2B5EF4-FFF2-40B4-BE49-F238E27FC236}">
                <a16:creationId xmlns:a16="http://schemas.microsoft.com/office/drawing/2014/main" id="{E0ECCBCB-FAD2-8D59-3B3F-C48E8605AAD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28824" y="1219200"/>
            <a:ext cx="4015936" cy="4419599"/>
          </a:xfrm>
          <a:prstGeom prst="rect">
            <a:avLst/>
          </a:prstGeom>
        </p:spPr>
      </p:pic>
      <mc:AlternateContent xmlns:mc="http://schemas.openxmlformats.org/markup-compatibility/2006" xmlns:p14="http://schemas.microsoft.com/office/powerpoint/2010/main">
        <mc:Choice Requires="p14">
          <p:contentPart p14:bwMode="auto" r:id="rId5">
            <p14:nvContentPartPr>
              <p14:cNvPr id="9" name="Ink 8">
                <a:extLst>
                  <a:ext uri="{FF2B5EF4-FFF2-40B4-BE49-F238E27FC236}">
                    <a16:creationId xmlns:a16="http://schemas.microsoft.com/office/drawing/2014/main" id="{FD0EFBC3-77FB-4E8C-4B5B-F2675663D935}"/>
                  </a:ext>
                </a:extLst>
              </p14:cNvPr>
              <p14:cNvContentPartPr/>
              <p14:nvPr/>
            </p14:nvContentPartPr>
            <p14:xfrm>
              <a:off x="5843419" y="3834698"/>
              <a:ext cx="270" cy="1350"/>
            </p14:xfrm>
          </p:contentPart>
        </mc:Choice>
        <mc:Fallback xmlns="">
          <p:pic>
            <p:nvPicPr>
              <p:cNvPr id="9" name="Ink 8">
                <a:extLst>
                  <a:ext uri="{FF2B5EF4-FFF2-40B4-BE49-F238E27FC236}">
                    <a16:creationId xmlns:a16="http://schemas.microsoft.com/office/drawing/2014/main" id="{FD0EFBC3-77FB-4E8C-4B5B-F2675663D935}"/>
                  </a:ext>
                </a:extLst>
              </p:cNvPr>
              <p:cNvPicPr/>
              <p:nvPr/>
            </p:nvPicPr>
            <p:blipFill>
              <a:blip r:embed="rId6"/>
              <a:stretch>
                <a:fillRect/>
              </a:stretch>
            </p:blipFill>
            <p:spPr>
              <a:xfrm>
                <a:off x="5836669" y="3826260"/>
                <a:ext cx="13500" cy="17888"/>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1" name="Ink 10">
                <a:extLst>
                  <a:ext uri="{FF2B5EF4-FFF2-40B4-BE49-F238E27FC236}">
                    <a16:creationId xmlns:a16="http://schemas.microsoft.com/office/drawing/2014/main" id="{3604C936-D2A5-1A53-072A-937D6022ED23}"/>
                  </a:ext>
                </a:extLst>
              </p14:cNvPr>
              <p14:cNvContentPartPr/>
              <p14:nvPr/>
            </p14:nvContentPartPr>
            <p14:xfrm>
              <a:off x="4515177" y="1092626"/>
              <a:ext cx="1373490" cy="666090"/>
            </p14:xfrm>
          </p:contentPart>
        </mc:Choice>
        <mc:Fallback xmlns="">
          <p:pic>
            <p:nvPicPr>
              <p:cNvPr id="11" name="Ink 10">
                <a:extLst>
                  <a:ext uri="{FF2B5EF4-FFF2-40B4-BE49-F238E27FC236}">
                    <a16:creationId xmlns:a16="http://schemas.microsoft.com/office/drawing/2014/main" id="{3604C936-D2A5-1A53-072A-937D6022ED23}"/>
                  </a:ext>
                </a:extLst>
              </p:cNvPr>
              <p:cNvPicPr/>
              <p:nvPr/>
            </p:nvPicPr>
            <p:blipFill>
              <a:blip r:embed="rId8"/>
              <a:stretch>
                <a:fillRect/>
              </a:stretch>
            </p:blipFill>
            <p:spPr>
              <a:xfrm>
                <a:off x="4506176" y="1083630"/>
                <a:ext cx="1391131" cy="683723"/>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3" name="Ink 12">
                <a:extLst>
                  <a:ext uri="{FF2B5EF4-FFF2-40B4-BE49-F238E27FC236}">
                    <a16:creationId xmlns:a16="http://schemas.microsoft.com/office/drawing/2014/main" id="{52D86CE5-D192-1F86-27DC-91CC88A5133D}"/>
                  </a:ext>
                </a:extLst>
              </p14:cNvPr>
              <p14:cNvContentPartPr/>
              <p14:nvPr/>
            </p14:nvContentPartPr>
            <p14:xfrm>
              <a:off x="3205579" y="1220236"/>
              <a:ext cx="372870" cy="386100"/>
            </p14:xfrm>
          </p:contentPart>
        </mc:Choice>
        <mc:Fallback xmlns="">
          <p:pic>
            <p:nvPicPr>
              <p:cNvPr id="13" name="Ink 12">
                <a:extLst>
                  <a:ext uri="{FF2B5EF4-FFF2-40B4-BE49-F238E27FC236}">
                    <a16:creationId xmlns:a16="http://schemas.microsoft.com/office/drawing/2014/main" id="{52D86CE5-D192-1F86-27DC-91CC88A5133D}"/>
                  </a:ext>
                </a:extLst>
              </p:cNvPr>
              <p:cNvPicPr/>
              <p:nvPr/>
            </p:nvPicPr>
            <p:blipFill>
              <a:blip r:embed="rId10"/>
              <a:stretch>
                <a:fillRect/>
              </a:stretch>
            </p:blipFill>
            <p:spPr>
              <a:xfrm>
                <a:off x="3196581" y="1211240"/>
                <a:ext cx="390506" cy="403732"/>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40" name="Ink 39">
                <a:extLst>
                  <a:ext uri="{FF2B5EF4-FFF2-40B4-BE49-F238E27FC236}">
                    <a16:creationId xmlns:a16="http://schemas.microsoft.com/office/drawing/2014/main" id="{A32965B0-BD9C-CFDF-FF17-CAB611123B3C}"/>
                  </a:ext>
                </a:extLst>
              </p14:cNvPr>
              <p14:cNvContentPartPr/>
              <p14:nvPr/>
            </p14:nvContentPartPr>
            <p14:xfrm>
              <a:off x="551473" y="3509258"/>
              <a:ext cx="3316680" cy="1733302"/>
            </p14:xfrm>
          </p:contentPart>
        </mc:Choice>
        <mc:Fallback xmlns="">
          <p:pic>
            <p:nvPicPr>
              <p:cNvPr id="40" name="Ink 39">
                <a:extLst>
                  <a:ext uri="{FF2B5EF4-FFF2-40B4-BE49-F238E27FC236}">
                    <a16:creationId xmlns:a16="http://schemas.microsoft.com/office/drawing/2014/main" id="{A32965B0-BD9C-CFDF-FF17-CAB611123B3C}"/>
                  </a:ext>
                </a:extLst>
              </p:cNvPr>
              <p:cNvPicPr/>
              <p:nvPr/>
            </p:nvPicPr>
            <p:blipFill>
              <a:blip r:embed="rId12"/>
              <a:stretch>
                <a:fillRect/>
              </a:stretch>
            </p:blipFill>
            <p:spPr>
              <a:xfrm>
                <a:off x="542473" y="3500259"/>
                <a:ext cx="3334320" cy="1750941"/>
              </a:xfrm>
              <a:prstGeom prst="rect">
                <a:avLst/>
              </a:prstGeom>
            </p:spPr>
          </p:pic>
        </mc:Fallback>
      </mc:AlternateContent>
    </p:spTree>
    <p:extLst>
      <p:ext uri="{BB962C8B-B14F-4D97-AF65-F5344CB8AC3E}">
        <p14:creationId xmlns:p14="http://schemas.microsoft.com/office/powerpoint/2010/main" val="13846982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8DED76B9-5273-4139-ACC9-B6E36ADE2385}"/>
              </a:ext>
            </a:extLst>
          </p:cNvPr>
          <p:cNvSpPr>
            <a:spLocks noGrp="1"/>
          </p:cNvSpPr>
          <p:nvPr>
            <p:ph type="title"/>
          </p:nvPr>
        </p:nvSpPr>
        <p:spPr>
          <a:xfrm>
            <a:off x="0" y="2622708"/>
            <a:ext cx="3152775" cy="3874994"/>
          </a:xfrm>
        </p:spPr>
        <p:txBody>
          <a:bodyPr rtlCol="0">
            <a:noAutofit/>
          </a:bodyPr>
          <a:lstStyle/>
          <a:p>
            <a:pPr rtl="0"/>
            <a:r>
              <a:rPr lang="en-GB" sz="3800" b="1" dirty="0"/>
              <a:t>COM 1 SEC A </a:t>
            </a:r>
            <a:r>
              <a:rPr lang="en-GB" sz="3800" dirty="0"/>
              <a:t/>
            </a:r>
            <a:br>
              <a:rPr lang="en-GB" sz="3800" dirty="0"/>
            </a:br>
            <a:r>
              <a:rPr lang="en-GB" sz="3800" dirty="0"/>
              <a:t/>
            </a:r>
            <a:br>
              <a:rPr lang="en-GB" sz="3800" dirty="0"/>
            </a:br>
            <a:r>
              <a:rPr lang="en-GB" sz="3800" dirty="0"/>
              <a:t/>
            </a:r>
            <a:br>
              <a:rPr lang="en-GB" sz="3800" dirty="0"/>
            </a:br>
            <a:r>
              <a:rPr lang="en-GB" sz="3000" b="1" dirty="0"/>
              <a:t>Media Language</a:t>
            </a:r>
            <a:r>
              <a:rPr lang="en-GB" sz="3000" dirty="0"/>
              <a:t/>
            </a:r>
            <a:br>
              <a:rPr lang="en-GB" sz="3000" dirty="0"/>
            </a:br>
            <a:r>
              <a:rPr lang="en-GB" sz="3000" dirty="0"/>
              <a:t/>
            </a:r>
            <a:br>
              <a:rPr lang="en-GB" sz="3000" dirty="0"/>
            </a:br>
            <a:r>
              <a:rPr lang="en-GB" sz="3000" dirty="0"/>
              <a:t>15 marker</a:t>
            </a:r>
            <a:br>
              <a:rPr lang="en-GB" sz="3000" dirty="0"/>
            </a:br>
            <a:r>
              <a:rPr lang="en-GB" sz="3000" dirty="0"/>
              <a:t/>
            </a:r>
            <a:br>
              <a:rPr lang="en-GB" sz="3000" dirty="0"/>
            </a:br>
            <a:r>
              <a:rPr lang="en-GB" sz="3000" dirty="0"/>
              <a:t/>
            </a:r>
            <a:br>
              <a:rPr lang="en-GB" sz="3000" dirty="0"/>
            </a:br>
            <a:r>
              <a:rPr lang="en-GB" sz="3000" dirty="0"/>
              <a:t/>
            </a:r>
            <a:br>
              <a:rPr lang="en-GB" sz="3000" dirty="0"/>
            </a:br>
            <a:r>
              <a:rPr lang="en-GB" sz="3000" dirty="0"/>
              <a:t/>
            </a:r>
            <a:br>
              <a:rPr lang="en-GB" sz="3000" dirty="0"/>
            </a:br>
            <a:r>
              <a:rPr lang="en-GB" sz="3000" b="1" dirty="0"/>
              <a:t>Representation</a:t>
            </a:r>
            <a:r>
              <a:rPr lang="en-GB" sz="3000" dirty="0"/>
              <a:t/>
            </a:r>
            <a:br>
              <a:rPr lang="en-GB" sz="3000" dirty="0"/>
            </a:br>
            <a:r>
              <a:rPr lang="en-GB" sz="3000" dirty="0"/>
              <a:t/>
            </a:r>
            <a:br>
              <a:rPr lang="en-GB" sz="3000" dirty="0"/>
            </a:br>
            <a:r>
              <a:rPr lang="en-GB" sz="3000" dirty="0"/>
              <a:t>30 marker</a:t>
            </a:r>
          </a:p>
        </p:txBody>
      </p:sp>
      <p:sp>
        <p:nvSpPr>
          <p:cNvPr id="18" name="Text Placeholder 17">
            <a:extLst>
              <a:ext uri="{FF2B5EF4-FFF2-40B4-BE49-F238E27FC236}">
                <a16:creationId xmlns:a16="http://schemas.microsoft.com/office/drawing/2014/main" id="{87F2C169-25EA-4609-BC8A-BCA7C433EEE4}"/>
              </a:ext>
            </a:extLst>
          </p:cNvPr>
          <p:cNvSpPr>
            <a:spLocks noGrp="1"/>
          </p:cNvSpPr>
          <p:nvPr>
            <p:ph type="body" sz="quarter" idx="15"/>
          </p:nvPr>
        </p:nvSpPr>
        <p:spPr>
          <a:xfrm>
            <a:off x="3309673" y="1455896"/>
            <a:ext cx="5542400" cy="2333625"/>
          </a:xfrm>
        </p:spPr>
        <p:txBody>
          <a:bodyPr rtlCol="0">
            <a:noAutofit/>
          </a:bodyPr>
          <a:lstStyle/>
          <a:p>
            <a:pPr marL="0" indent="0">
              <a:buNone/>
            </a:pPr>
            <a:r>
              <a:rPr lang="en-GB" sz="2200" b="1" dirty="0"/>
              <a:t>TODAY’S LESSON</a:t>
            </a:r>
          </a:p>
          <a:p>
            <a:pPr marL="0" indent="0">
              <a:buNone/>
            </a:pPr>
            <a:endParaRPr lang="en-GB" sz="2200" b="1" dirty="0"/>
          </a:p>
          <a:p>
            <a:pPr rtl="0"/>
            <a:r>
              <a:rPr lang="en-GB" sz="2200" dirty="0"/>
              <a:t>Eduqas ‘walkthroughs’ </a:t>
            </a:r>
          </a:p>
          <a:p>
            <a:pPr rtl="0"/>
            <a:r>
              <a:rPr lang="en-GB" sz="2200" dirty="0"/>
              <a:t>Decoding the question</a:t>
            </a:r>
          </a:p>
          <a:p>
            <a:pPr rtl="0"/>
            <a:r>
              <a:rPr lang="en-GB" sz="2200" dirty="0"/>
              <a:t>Using practice questions to work on decoding the question</a:t>
            </a:r>
          </a:p>
          <a:p>
            <a:pPr rtl="0"/>
            <a:r>
              <a:rPr lang="en-GB" sz="2200" dirty="0"/>
              <a:t>Reflecting on revision gaps</a:t>
            </a:r>
          </a:p>
          <a:p>
            <a:pPr rtl="0"/>
            <a:r>
              <a:rPr lang="en-GB" sz="2200" dirty="0"/>
              <a:t>Curveball questions</a:t>
            </a:r>
          </a:p>
          <a:p>
            <a:pPr rtl="0"/>
            <a:r>
              <a:rPr lang="en-GB" sz="2200" dirty="0"/>
              <a:t>Independent revision homework ideas</a:t>
            </a:r>
          </a:p>
          <a:p>
            <a:pPr rtl="0"/>
            <a:endParaRPr lang="en-GB" sz="2200" dirty="0"/>
          </a:p>
        </p:txBody>
      </p:sp>
    </p:spTree>
    <p:extLst>
      <p:ext uri="{BB962C8B-B14F-4D97-AF65-F5344CB8AC3E}">
        <p14:creationId xmlns:p14="http://schemas.microsoft.com/office/powerpoint/2010/main" val="11433381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B26BD2A-E3CA-FE22-D1FC-85B8951C7E77}"/>
              </a:ext>
            </a:extLst>
          </p:cNvPr>
          <p:cNvSpPr>
            <a:spLocks noGrp="1"/>
          </p:cNvSpPr>
          <p:nvPr>
            <p:ph type="title"/>
          </p:nvPr>
        </p:nvSpPr>
        <p:spPr>
          <a:xfrm>
            <a:off x="628650" y="1421766"/>
            <a:ext cx="7886700" cy="4206874"/>
          </a:xfrm>
        </p:spPr>
        <p:txBody>
          <a:bodyPr>
            <a:noAutofit/>
          </a:bodyPr>
          <a:lstStyle/>
          <a:p>
            <a:r>
              <a:rPr lang="en-GB" sz="9600" b="1" dirty="0">
                <a:latin typeface="Calibri" panose="020F0502020204030204" pitchFamily="34" charset="0"/>
                <a:cs typeface="Calibri" panose="020F0502020204030204" pitchFamily="34" charset="0"/>
              </a:rPr>
              <a:t>Media Language: </a:t>
            </a:r>
            <a:br>
              <a:rPr lang="en-GB" sz="9600" b="1" dirty="0">
                <a:latin typeface="Calibri" panose="020F0502020204030204" pitchFamily="34" charset="0"/>
                <a:cs typeface="Calibri" panose="020F0502020204030204" pitchFamily="34" charset="0"/>
              </a:rPr>
            </a:br>
            <a:r>
              <a:rPr lang="en-GB" sz="9600" b="1" dirty="0">
                <a:latin typeface="Calibri" panose="020F0502020204030204" pitchFamily="34" charset="0"/>
                <a:cs typeface="Calibri" panose="020F0502020204030204" pitchFamily="34" charset="0"/>
              </a:rPr>
              <a:t/>
            </a:r>
            <a:br>
              <a:rPr lang="en-GB" sz="9600" b="1" dirty="0">
                <a:latin typeface="Calibri" panose="020F0502020204030204" pitchFamily="34" charset="0"/>
                <a:cs typeface="Calibri" panose="020F0502020204030204" pitchFamily="34" charset="0"/>
              </a:rPr>
            </a:br>
            <a:r>
              <a:rPr lang="en-GB" sz="9600" b="1" dirty="0">
                <a:latin typeface="Calibri" panose="020F0502020204030204" pitchFamily="34" charset="0"/>
                <a:cs typeface="Calibri" panose="020F0502020204030204" pitchFamily="34" charset="0"/>
              </a:rPr>
              <a:t>15 marks</a:t>
            </a:r>
          </a:p>
        </p:txBody>
      </p:sp>
    </p:spTree>
    <p:extLst>
      <p:ext uri="{BB962C8B-B14F-4D97-AF65-F5344CB8AC3E}">
        <p14:creationId xmlns:p14="http://schemas.microsoft.com/office/powerpoint/2010/main" val="2040082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32D4F-C62F-EDE6-4C52-3980B58F87FF}"/>
              </a:ext>
            </a:extLst>
          </p:cNvPr>
          <p:cNvSpPr>
            <a:spLocks noGrp="1"/>
          </p:cNvSpPr>
          <p:nvPr>
            <p:ph type="title"/>
          </p:nvPr>
        </p:nvSpPr>
        <p:spPr>
          <a:xfrm>
            <a:off x="150876" y="326004"/>
            <a:ext cx="8313603" cy="580332"/>
          </a:xfrm>
        </p:spPr>
        <p:txBody>
          <a:bodyPr>
            <a:normAutofit fontScale="90000"/>
          </a:bodyPr>
          <a:lstStyle/>
          <a:p>
            <a:pPr algn="l"/>
            <a:r>
              <a:rPr lang="en-GB" dirty="0"/>
              <a:t>Timings: 15 marker – approx. 25 </a:t>
            </a:r>
            <a:r>
              <a:rPr lang="en-GB" dirty="0" err="1"/>
              <a:t>mins</a:t>
            </a:r>
            <a:endParaRPr lang="en-GB" dirty="0"/>
          </a:p>
        </p:txBody>
      </p:sp>
      <p:sp>
        <p:nvSpPr>
          <p:cNvPr id="3" name="Text Placeholder 2">
            <a:extLst>
              <a:ext uri="{FF2B5EF4-FFF2-40B4-BE49-F238E27FC236}">
                <a16:creationId xmlns:a16="http://schemas.microsoft.com/office/drawing/2014/main" id="{6EB04780-2439-0237-5B54-4D6BB8A9E179}"/>
              </a:ext>
            </a:extLst>
          </p:cNvPr>
          <p:cNvSpPr>
            <a:spLocks noGrp="1"/>
          </p:cNvSpPr>
          <p:nvPr>
            <p:ph type="body" sz="quarter" idx="14"/>
          </p:nvPr>
        </p:nvSpPr>
        <p:spPr>
          <a:xfrm>
            <a:off x="150876" y="2180354"/>
            <a:ext cx="8754999" cy="1173740"/>
          </a:xfrm>
        </p:spPr>
        <p:txBody>
          <a:bodyPr>
            <a:noAutofit/>
          </a:bodyPr>
          <a:lstStyle/>
          <a:p>
            <a:r>
              <a:rPr lang="en-GB" sz="2100" dirty="0"/>
              <a:t>Media Language 15 markers will always be on an </a:t>
            </a:r>
            <a:r>
              <a:rPr lang="en-GB" sz="2100" u="sng" dirty="0"/>
              <a:t>unseen</a:t>
            </a:r>
            <a:r>
              <a:rPr lang="en-GB" sz="2100" dirty="0"/>
              <a:t> print or </a:t>
            </a:r>
            <a:r>
              <a:rPr lang="en-GB" sz="2100" dirty="0" err="1"/>
              <a:t>audiovisual</a:t>
            </a:r>
            <a:r>
              <a:rPr lang="en-GB" sz="2100" dirty="0"/>
              <a:t> resource. You will </a:t>
            </a:r>
            <a:r>
              <a:rPr lang="en-GB" sz="2100" u="sng" dirty="0"/>
              <a:t>not</a:t>
            </a:r>
            <a:r>
              <a:rPr lang="en-GB" sz="2100" dirty="0"/>
              <a:t> be expected to compare to any of your set texts. That happens in the 30 mark representation question.</a:t>
            </a:r>
          </a:p>
        </p:txBody>
      </p:sp>
      <p:sp>
        <p:nvSpPr>
          <p:cNvPr id="4" name="Text Placeholder 3">
            <a:extLst>
              <a:ext uri="{FF2B5EF4-FFF2-40B4-BE49-F238E27FC236}">
                <a16:creationId xmlns:a16="http://schemas.microsoft.com/office/drawing/2014/main" id="{C3CEB2F6-B0DD-A3A9-B1A3-6554E36815BE}"/>
              </a:ext>
            </a:extLst>
          </p:cNvPr>
          <p:cNvSpPr>
            <a:spLocks noGrp="1"/>
          </p:cNvSpPr>
          <p:nvPr>
            <p:ph type="body" sz="quarter" idx="17"/>
          </p:nvPr>
        </p:nvSpPr>
        <p:spPr>
          <a:xfrm>
            <a:off x="5577840" y="3856883"/>
            <a:ext cx="3244345" cy="2911561"/>
          </a:xfrm>
          <a:solidFill>
            <a:schemeClr val="accent1">
              <a:lumMod val="20000"/>
              <a:lumOff val="80000"/>
            </a:schemeClr>
          </a:solidFill>
        </p:spPr>
        <p:txBody>
          <a:bodyPr>
            <a:noAutofit/>
          </a:bodyPr>
          <a:lstStyle/>
          <a:p>
            <a:pPr marL="342900" indent="-342900">
              <a:buFont typeface="+mj-lt"/>
              <a:buAutoNum type="arabicPeriod"/>
            </a:pPr>
            <a:r>
              <a:rPr lang="en-GB" sz="1600" dirty="0"/>
              <a:t>Tide</a:t>
            </a:r>
          </a:p>
          <a:p>
            <a:pPr marL="342900" indent="-342900">
              <a:buFont typeface="+mj-lt"/>
              <a:buAutoNum type="arabicPeriod"/>
            </a:pPr>
            <a:r>
              <a:rPr lang="en-GB" sz="1600" dirty="0"/>
              <a:t>Superhuman</a:t>
            </a:r>
          </a:p>
          <a:p>
            <a:pPr marL="342900" indent="-342900">
              <a:buFont typeface="+mj-lt"/>
              <a:buAutoNum type="arabicPeriod"/>
            </a:pPr>
            <a:r>
              <a:rPr lang="en-GB" sz="1600" dirty="0"/>
              <a:t>KOTV</a:t>
            </a:r>
          </a:p>
          <a:p>
            <a:pPr marL="342900" indent="-342900">
              <a:buFont typeface="+mj-lt"/>
              <a:buAutoNum type="arabicPeriod"/>
            </a:pPr>
            <a:r>
              <a:rPr lang="en-GB" sz="1600" dirty="0"/>
              <a:t>Janelle </a:t>
            </a:r>
            <a:r>
              <a:rPr lang="en-GB" sz="1600" dirty="0" err="1"/>
              <a:t>Monae</a:t>
            </a:r>
            <a:endParaRPr lang="en-GB" sz="1600" dirty="0"/>
          </a:p>
          <a:p>
            <a:pPr marL="342900" indent="-342900">
              <a:buFont typeface="+mj-lt"/>
              <a:buAutoNum type="arabicPeriod"/>
            </a:pPr>
            <a:r>
              <a:rPr lang="en-GB" sz="1600" dirty="0"/>
              <a:t>Sam Fender</a:t>
            </a:r>
          </a:p>
          <a:p>
            <a:pPr marL="342900" indent="-342900">
              <a:buFont typeface="+mj-lt"/>
              <a:buAutoNum type="arabicPeriod"/>
            </a:pPr>
            <a:r>
              <a:rPr lang="en-GB" sz="1600" dirty="0"/>
              <a:t>Daily Mirror front page</a:t>
            </a:r>
          </a:p>
          <a:p>
            <a:pPr marL="342900" indent="-342900">
              <a:buFont typeface="+mj-lt"/>
              <a:buAutoNum type="arabicPeriod"/>
            </a:pPr>
            <a:r>
              <a:rPr lang="en-GB" sz="1600" dirty="0"/>
              <a:t>Daily Mirror DPS</a:t>
            </a:r>
          </a:p>
          <a:p>
            <a:pPr marL="342900" indent="-342900">
              <a:buFont typeface="+mj-lt"/>
              <a:buAutoNum type="arabicPeriod"/>
            </a:pPr>
            <a:r>
              <a:rPr lang="en-GB" sz="1600" dirty="0"/>
              <a:t>The Times front page</a:t>
            </a:r>
          </a:p>
        </p:txBody>
      </p:sp>
    </p:spTree>
    <p:extLst>
      <p:ext uri="{BB962C8B-B14F-4D97-AF65-F5344CB8AC3E}">
        <p14:creationId xmlns:p14="http://schemas.microsoft.com/office/powerpoint/2010/main" val="53038557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32D4F-C62F-EDE6-4C52-3980B58F87FF}"/>
              </a:ext>
            </a:extLst>
          </p:cNvPr>
          <p:cNvSpPr>
            <a:spLocks noGrp="1"/>
          </p:cNvSpPr>
          <p:nvPr>
            <p:ph type="title"/>
          </p:nvPr>
        </p:nvSpPr>
        <p:spPr>
          <a:xfrm>
            <a:off x="210891" y="370205"/>
            <a:ext cx="8313603" cy="580332"/>
          </a:xfrm>
        </p:spPr>
        <p:txBody>
          <a:bodyPr>
            <a:normAutofit fontScale="90000"/>
          </a:bodyPr>
          <a:lstStyle/>
          <a:p>
            <a:pPr algn="l"/>
            <a:r>
              <a:rPr lang="en-GB" dirty="0"/>
              <a:t>Decoding the ‘trigger’ words</a:t>
            </a:r>
          </a:p>
        </p:txBody>
      </p:sp>
      <p:sp>
        <p:nvSpPr>
          <p:cNvPr id="3" name="Text Placeholder 2">
            <a:extLst>
              <a:ext uri="{FF2B5EF4-FFF2-40B4-BE49-F238E27FC236}">
                <a16:creationId xmlns:a16="http://schemas.microsoft.com/office/drawing/2014/main" id="{6EB04780-2439-0237-5B54-4D6BB8A9E179}"/>
              </a:ext>
            </a:extLst>
          </p:cNvPr>
          <p:cNvSpPr>
            <a:spLocks noGrp="1"/>
          </p:cNvSpPr>
          <p:nvPr>
            <p:ph type="body" sz="quarter" idx="14"/>
          </p:nvPr>
        </p:nvSpPr>
        <p:spPr>
          <a:xfrm>
            <a:off x="150875" y="1916537"/>
            <a:ext cx="8754999" cy="448203"/>
          </a:xfrm>
        </p:spPr>
        <p:txBody>
          <a:bodyPr>
            <a:noAutofit/>
          </a:bodyPr>
          <a:lstStyle/>
          <a:p>
            <a:r>
              <a:rPr lang="en-GB" sz="2800" dirty="0"/>
              <a:t>What do we mean by convey meaning/ construct meaning/ influence meaning?</a:t>
            </a:r>
          </a:p>
        </p:txBody>
      </p:sp>
      <p:sp>
        <p:nvSpPr>
          <p:cNvPr id="4" name="Text Placeholder 3">
            <a:extLst>
              <a:ext uri="{FF2B5EF4-FFF2-40B4-BE49-F238E27FC236}">
                <a16:creationId xmlns:a16="http://schemas.microsoft.com/office/drawing/2014/main" id="{C3CEB2F6-B0DD-A3A9-B1A3-6554E36815BE}"/>
              </a:ext>
            </a:extLst>
          </p:cNvPr>
          <p:cNvSpPr>
            <a:spLocks noGrp="1"/>
          </p:cNvSpPr>
          <p:nvPr>
            <p:ph type="body" sz="quarter" idx="17"/>
          </p:nvPr>
        </p:nvSpPr>
        <p:spPr>
          <a:xfrm>
            <a:off x="150876" y="3098483"/>
            <a:ext cx="8754999" cy="2524125"/>
          </a:xfrm>
        </p:spPr>
        <p:txBody>
          <a:bodyPr>
            <a:normAutofit fontScale="92500" lnSpcReduction="10000"/>
          </a:bodyPr>
          <a:lstStyle/>
          <a:p>
            <a:r>
              <a:rPr lang="en-GB" sz="2400" dirty="0"/>
              <a:t>If a question asks you how a product conveys or constructs meaning, you can usually substitute the phrase ‘conveys or sends a message to its audience which is understood in a particular way’. Examiners like the word ‘meaning’ because it is a trigger word for talking about semiotics: symbols, connotations, indexes, icons, etc. etc and so is very appropriate for a media language question. </a:t>
            </a:r>
          </a:p>
        </p:txBody>
      </p:sp>
      <p:sp>
        <p:nvSpPr>
          <p:cNvPr id="9" name="Slide Number Placeholder 8">
            <a:extLst>
              <a:ext uri="{FF2B5EF4-FFF2-40B4-BE49-F238E27FC236}">
                <a16:creationId xmlns:a16="http://schemas.microsoft.com/office/drawing/2014/main" id="{C2C10D64-770F-B655-F621-65F5828B696F}"/>
              </a:ext>
            </a:extLst>
          </p:cNvPr>
          <p:cNvSpPr>
            <a:spLocks noGrp="1"/>
          </p:cNvSpPr>
          <p:nvPr>
            <p:ph type="sldNum" sz="quarter" idx="12"/>
          </p:nvPr>
        </p:nvSpPr>
        <p:spPr/>
        <p:txBody>
          <a:bodyPr/>
          <a:lstStyle/>
          <a:p>
            <a:pPr defTabSz="685800">
              <a:defRPr/>
            </a:pPr>
            <a:fld id="{06B786C7-B8F9-4072-AAAA-17258464D730}" type="slidenum">
              <a:rPr lang="en-GB" sz="788">
                <a:solidFill>
                  <a:prstClr val="black"/>
                </a:solidFill>
                <a:latin typeface="Avenir Next LT Pro"/>
              </a:rPr>
              <a:pPr defTabSz="685800">
                <a:defRPr/>
              </a:pPr>
              <a:t>9</a:t>
            </a:fld>
            <a:endParaRPr lang="en-GB" sz="788">
              <a:solidFill>
                <a:prstClr val="black"/>
              </a:solidFill>
              <a:latin typeface="Avenir Next LT Pro"/>
            </a:endParaRPr>
          </a:p>
        </p:txBody>
      </p:sp>
    </p:spTree>
    <p:extLst>
      <p:ext uri="{BB962C8B-B14F-4D97-AF65-F5344CB8AC3E}">
        <p14:creationId xmlns:p14="http://schemas.microsoft.com/office/powerpoint/2010/main" val="119182858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89</TotalTime>
  <Words>5331</Words>
  <Application>Microsoft Office PowerPoint</Application>
  <PresentationFormat>On-screen Show (4:3)</PresentationFormat>
  <Paragraphs>442</Paragraphs>
  <Slides>48</Slides>
  <Notes>17</Notes>
  <HiddenSlides>0</HiddenSlides>
  <MMClips>10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48</vt:i4>
      </vt:variant>
    </vt:vector>
  </HeadingPairs>
  <TitlesOfParts>
    <vt:vector size="63" baseType="lpstr">
      <vt:lpstr>ＭＳ Ｐゴシック</vt:lpstr>
      <vt:lpstr>Aptos</vt:lpstr>
      <vt:lpstr>Aptos Display</vt:lpstr>
      <vt:lpstr>Arial</vt:lpstr>
      <vt:lpstr>Avenir Next LT Pro</vt:lpstr>
      <vt:lpstr>Bliss-Light</vt:lpstr>
      <vt:lpstr>Calibri</vt:lpstr>
      <vt:lpstr>Cambria</vt:lpstr>
      <vt:lpstr>Cavolini</vt:lpstr>
      <vt:lpstr>Comic Sans MS</vt:lpstr>
      <vt:lpstr>Courier New</vt:lpstr>
      <vt:lpstr>Gotham Rounded Book</vt:lpstr>
      <vt:lpstr>Times New Roman</vt:lpstr>
      <vt:lpstr>Verdana</vt:lpstr>
      <vt:lpstr>Office Theme</vt:lpstr>
      <vt:lpstr>Guided Revision Lesson</vt:lpstr>
      <vt:lpstr>Admin</vt:lpstr>
      <vt:lpstr>Revision starter</vt:lpstr>
      <vt:lpstr>Question Paper Format </vt:lpstr>
      <vt:lpstr>Answer Booklet format</vt:lpstr>
      <vt:lpstr>COM 1 SEC A    Media Language  15 marker     Representation  30 marker</vt:lpstr>
      <vt:lpstr>Media Language:   15 marks</vt:lpstr>
      <vt:lpstr>Timings: 15 marker – approx. 25 mins</vt:lpstr>
      <vt:lpstr>Decoding the ‘trigger’ words</vt:lpstr>
      <vt:lpstr>Look at the practice questions</vt:lpstr>
      <vt:lpstr>Made up response to give you some sentence ideas</vt:lpstr>
      <vt:lpstr>Look at the practice questions</vt:lpstr>
      <vt:lpstr>Look at the practice questions</vt:lpstr>
      <vt:lpstr>Look at the practice questions</vt:lpstr>
      <vt:lpstr>Look at the practice questions</vt:lpstr>
      <vt:lpstr>Eduqas’s walkthrough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Representation:   30 marks</vt:lpstr>
      <vt:lpstr>Timings: 30 marker – approx. 50 mins</vt:lpstr>
      <vt:lpstr>PowerPoint Presentation</vt:lpstr>
      <vt:lpstr>Using the practice questions</vt:lpstr>
      <vt:lpstr>Decoding the ‘trigger’ words to create our intro</vt:lpstr>
      <vt:lpstr>Using the bullet points to construct our paragraphs</vt:lpstr>
      <vt:lpstr>Look at the practice questions</vt:lpstr>
      <vt:lpstr>Look at the practice questions</vt:lpstr>
      <vt:lpstr>More advice from Mrs. Fisher – do these tasks!</vt:lpstr>
      <vt:lpstr>Eduqas’s walkthrough: REPRESENTATION</vt:lpstr>
      <vt:lpstr>PowerPoint Presentation</vt:lpstr>
      <vt:lpstr>PowerPoint Presentation</vt:lpstr>
      <vt:lpstr>PowerPoint Presentation</vt:lpstr>
      <vt:lpstr>PowerPoint Presentation</vt:lpstr>
      <vt:lpstr>Decoding the question using the highlighted words; use this to form introduction</vt:lpstr>
      <vt:lpstr>Using the wording of the bullet points to structure paragraphs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Independent revision tasks</vt:lpstr>
      <vt:lpstr>The Revision Pyramid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Guided Revision Lesson</dc:title>
  <dc:creator>Clare Howard-Saunders</dc:creator>
  <cp:lastModifiedBy>Clare HOWARD-SAUNDERS</cp:lastModifiedBy>
  <cp:revision>4</cp:revision>
  <dcterms:created xsi:type="dcterms:W3CDTF">2024-06-10T08:47:24Z</dcterms:created>
  <dcterms:modified xsi:type="dcterms:W3CDTF">2024-06-11T09:31:46Z</dcterms:modified>
</cp:coreProperties>
</file>