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62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5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7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5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08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6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5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1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22279-F7A7-4AA5-B8D9-E0ED94DB857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FE41-63EB-473C-9773-1D6DCC7C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3Yz3PiXZ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7NK7W2NPV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sUdsdFoQ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C314-C5CC-2DBD-A9A2-B19C191A9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C978-9CB5-BA60-CBD1-4D6B1F17B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Camera methods and meaning</a:t>
            </a:r>
          </a:p>
        </p:txBody>
      </p:sp>
    </p:spTree>
    <p:extLst>
      <p:ext uri="{BB962C8B-B14F-4D97-AF65-F5344CB8AC3E}">
        <p14:creationId xmlns:p14="http://schemas.microsoft.com/office/powerpoint/2010/main" val="66311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2C15-FFA2-B844-5583-706CA3F7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" y="1"/>
            <a:ext cx="7886700" cy="743268"/>
          </a:xfrm>
        </p:spPr>
        <p:txBody>
          <a:bodyPr/>
          <a:lstStyle/>
          <a:p>
            <a:r>
              <a:rPr lang="en-GB" dirty="0"/>
              <a:t>Some reminders…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C0D92-081B-7608-1EEA-2AC80738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9C324A5C-3ACB-5A50-EC6B-C18AFBCCDFB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227" y="887250"/>
            <a:ext cx="8805545" cy="54336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1921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DD0C-2BB5-1FE7-A5DD-C6E86CCB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FE4FA-EEC3-B22B-F3D6-747122D5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38DD1C5A-A987-B5E1-6138-ECF1990008D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" y="1194435"/>
            <a:ext cx="8910320" cy="44691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54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751"/>
            <a:ext cx="3669152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Starter: ‘Legend’ from Gladiators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22" y="2124911"/>
            <a:ext cx="349223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b="1" dirty="0"/>
              <a:t>Questions: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What is the SHOT TYPE?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What is the CAMERA ANGLE?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Why has the photographer chosen these camera methods?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CDCFB-FB3D-E23A-911C-8363D6C9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74" y="139357"/>
            <a:ext cx="5297926" cy="65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3E492-F7D4-F91F-5568-C9BA660A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0FF6-C765-4296-218A-461D978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751"/>
            <a:ext cx="469846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Starter: 2023 ‘Bake Off’ contestants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870D5-28BB-E64C-FCCB-6A7100001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32" y="2144367"/>
            <a:ext cx="2683010" cy="384787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b="1" dirty="0"/>
              <a:t>Questions: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What is the SHOT TYPE?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What is the CAMERA ANGLE?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Why has the photographer chosen these camera methods?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3F567-F472-D9B1-14CB-16E754E1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41" y="1871992"/>
            <a:ext cx="6089852" cy="40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751"/>
            <a:ext cx="78867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short film: ‘Alternative Math’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Alternative Math - A Short Film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212A9-57E1-6E3D-1906-835063C7C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43" y="162396"/>
            <a:ext cx="1546994" cy="128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D30BB-48F1-1EF3-6BA2-FC26D281D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697" y="2766626"/>
            <a:ext cx="5552605" cy="34103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9488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751"/>
            <a:ext cx="78867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Your turn – watch this and then commentate on it like I did.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Baby Proof - A Short Comedy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AC398-0033-0CF7-7E7F-C2BC90065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243" y="43774"/>
            <a:ext cx="1548518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D275C-C802-B664-24EB-6CB1EAA24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251" y="2661116"/>
            <a:ext cx="5937498" cy="36341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9743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751"/>
            <a:ext cx="78867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So…what is the ‘Second Amendment’?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8800A-F1B6-07F9-81BB-D5E1ACF08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" y="1950591"/>
            <a:ext cx="8233148" cy="41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751"/>
            <a:ext cx="78867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Opening sequence of Jaws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01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118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Revision</vt:lpstr>
      <vt:lpstr>Some reminders…</vt:lpstr>
      <vt:lpstr>PowerPoint Presentation</vt:lpstr>
      <vt:lpstr>Starter: ‘Legend’ from Gladiators</vt:lpstr>
      <vt:lpstr>Starter: 2023 ‘Bake Off’ contestants</vt:lpstr>
      <vt:lpstr>A short film: ‘Alternative Math’</vt:lpstr>
      <vt:lpstr>Your turn – watch this and then commentate on it like I did. </vt:lpstr>
      <vt:lpstr>So…what is the ‘Second Amendment’? </vt:lpstr>
      <vt:lpstr>Finally…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Clare Howard-Saunders</dc:creator>
  <cp:lastModifiedBy>Clare Howard-Saunders</cp:lastModifiedBy>
  <cp:revision>1</cp:revision>
  <dcterms:created xsi:type="dcterms:W3CDTF">2024-02-08T15:32:28Z</dcterms:created>
  <dcterms:modified xsi:type="dcterms:W3CDTF">2024-02-08T15:35:34Z</dcterms:modified>
</cp:coreProperties>
</file>