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300" r:id="rId3"/>
    <p:sldId id="269" r:id="rId4"/>
    <p:sldId id="298" r:id="rId5"/>
    <p:sldId id="301" r:id="rId6"/>
    <p:sldId id="278" r:id="rId7"/>
    <p:sldId id="29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lare Howard-Saunders" initials="CH" lastIdx="1" clrIdx="0">
    <p:extLst>
      <p:ext uri="{19B8F6BF-5375-455C-9EA6-DF929625EA0E}">
        <p15:presenceInfo xmlns:p15="http://schemas.microsoft.com/office/powerpoint/2012/main" userId="c21fb37210b29a2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8-08-20T18:37:44.076" idx="1">
    <p:pos x="10" y="10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32D10-83D7-4EC0-BCC4-8E205E83F88E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9DF5D4-060B-4828-80FD-C83907C29D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03501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F8E717-ACE4-453D-8FB3-8A2931F7BBE1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 1 Lesson 1</a:t>
            </a:r>
          </a:p>
        </p:txBody>
      </p:sp>
    </p:spTree>
    <p:extLst>
      <p:ext uri="{BB962C8B-B14F-4D97-AF65-F5344CB8AC3E}">
        <p14:creationId xmlns:p14="http://schemas.microsoft.com/office/powerpoint/2010/main" val="2432633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FF84-E112-4C93-B3FD-0F2C25ABAFF8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9A2B-6BA5-4B2B-B7CC-11054B598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72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FF84-E112-4C93-B3FD-0F2C25ABAFF8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9A2B-6BA5-4B2B-B7CC-11054B598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942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FF84-E112-4C93-B3FD-0F2C25ABAFF8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9A2B-6BA5-4B2B-B7CC-11054B598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39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FF84-E112-4C93-B3FD-0F2C25ABAFF8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9A2B-6BA5-4B2B-B7CC-11054B598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44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FF84-E112-4C93-B3FD-0F2C25ABAFF8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9A2B-6BA5-4B2B-B7CC-11054B598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107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FF84-E112-4C93-B3FD-0F2C25ABAFF8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9A2B-6BA5-4B2B-B7CC-11054B598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2699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FF84-E112-4C93-B3FD-0F2C25ABAFF8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9A2B-6BA5-4B2B-B7CC-11054B598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FF84-E112-4C93-B3FD-0F2C25ABAFF8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9A2B-6BA5-4B2B-B7CC-11054B598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8078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FF84-E112-4C93-B3FD-0F2C25ABAFF8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9A2B-6BA5-4B2B-B7CC-11054B598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394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FF84-E112-4C93-B3FD-0F2C25ABAFF8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9A2B-6BA5-4B2B-B7CC-11054B598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81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AFF84-E112-4C93-B3FD-0F2C25ABAFF8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619A2B-6BA5-4B2B-B7CC-11054B598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825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AFF84-E112-4C93-B3FD-0F2C25ABAFF8}" type="datetimeFigureOut">
              <a:rPr lang="en-GB" smtClean="0"/>
              <a:t>19/03/2024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19A2B-6BA5-4B2B-B7CC-11054B598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9981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GXv1dCxVvu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TO8a-iEht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ByCBguw1xE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882" y="5023241"/>
            <a:ext cx="7502236" cy="767569"/>
          </a:xfrm>
        </p:spPr>
        <p:txBody>
          <a:bodyPr>
            <a:noAutofit/>
          </a:bodyPr>
          <a:lstStyle/>
          <a:p>
            <a:r>
              <a:rPr lang="en-GB" dirty="0" smtClean="0"/>
              <a:t>L5:</a:t>
            </a:r>
            <a:r>
              <a:rPr lang="en-GB" dirty="0" smtClean="0">
                <a:latin typeface="Calibri" pitchFamily="34" charset="0"/>
                <a:cs typeface="Calibri" pitchFamily="34" charset="0"/>
              </a:rPr>
              <a:t> Creating Case Study notes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D9F2017-00EC-410E-BC58-683B3B49D387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0" y="834887"/>
            <a:ext cx="9144000" cy="1497496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9600" b="1" dirty="0">
                <a:latin typeface="+mn-lt"/>
              </a:rPr>
              <a:t>COM 1 SEC B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601291"/>
            <a:ext cx="9144000" cy="1856409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Assassin’s Creed: The Franchise</a:t>
            </a:r>
          </a:p>
        </p:txBody>
      </p:sp>
    </p:spTree>
    <p:extLst>
      <p:ext uri="{BB962C8B-B14F-4D97-AF65-F5344CB8AC3E}">
        <p14:creationId xmlns:p14="http://schemas.microsoft.com/office/powerpoint/2010/main" val="588721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692" y="72764"/>
            <a:ext cx="8415597" cy="607463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GB" b="1" dirty="0"/>
              <a:t>Remember this?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5B3602B-D3A7-4E29-B4AD-E66592942F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809" y="865762"/>
            <a:ext cx="7957910" cy="234716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28FDF8D-7625-4544-8D9E-7A30A390CA7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22174"/>
          <a:stretch/>
        </p:blipFill>
        <p:spPr>
          <a:xfrm>
            <a:off x="591809" y="3496837"/>
            <a:ext cx="7971499" cy="225328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60BAFECA-293C-988C-1BBB-ACC72F915C1B}"/>
              </a:ext>
            </a:extLst>
          </p:cNvPr>
          <p:cNvSpPr txBox="1">
            <a:spLocks/>
          </p:cNvSpPr>
          <p:nvPr/>
        </p:nvSpPr>
        <p:spPr>
          <a:xfrm>
            <a:off x="147711" y="6034031"/>
            <a:ext cx="8415597" cy="607463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/>
              <a:t>Update it as we go through this lesson. </a:t>
            </a:r>
          </a:p>
        </p:txBody>
      </p:sp>
    </p:spTree>
    <p:extLst>
      <p:ext uri="{BB962C8B-B14F-4D97-AF65-F5344CB8AC3E}">
        <p14:creationId xmlns:p14="http://schemas.microsoft.com/office/powerpoint/2010/main" val="74091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A20FF-493B-5AEC-1F5B-03D569D554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009" y="365126"/>
            <a:ext cx="8301341" cy="1325563"/>
          </a:xfrm>
          <a:solidFill>
            <a:srgbClr val="92D050"/>
          </a:solidFill>
        </p:spPr>
        <p:txBody>
          <a:bodyPr/>
          <a:lstStyle/>
          <a:p>
            <a:r>
              <a:rPr lang="en-GB" b="1" dirty="0"/>
              <a:t>Close study: AC3: Liberation – an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3FC38-3DB1-17CA-0D0F-47C022EA6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829" y="2141536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>
                <a:hlinkClick r:id="rId2"/>
              </a:rPr>
              <a:t>https://www.youtube.com/watch?v=GXv1dCxVvuk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Mrs Fisher’s guide to AC III: Liberation (8 mins)</a:t>
            </a:r>
          </a:p>
        </p:txBody>
      </p:sp>
    </p:spTree>
    <p:extLst>
      <p:ext uri="{BB962C8B-B14F-4D97-AF65-F5344CB8AC3E}">
        <p14:creationId xmlns:p14="http://schemas.microsoft.com/office/powerpoint/2010/main" val="365830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834" y="365126"/>
            <a:ext cx="8116516" cy="918925"/>
          </a:xfrm>
          <a:solidFill>
            <a:srgbClr val="92D050"/>
          </a:solidFill>
        </p:spPr>
        <p:txBody>
          <a:bodyPr/>
          <a:lstStyle/>
          <a:p>
            <a:r>
              <a:rPr lang="en-GB" b="1" dirty="0" smtClean="0"/>
              <a:t>Creating useful case study notes…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Today you will familiarise yourself with the ‘case study chart’.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8065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2268747" cy="113006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GB" sz="2400" dirty="0" smtClean="0"/>
              <a:t>How to complete the case study chart</a:t>
            </a:r>
            <a:endParaRPr lang="en-GB" sz="24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4573" y="0"/>
            <a:ext cx="5891841" cy="68738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696" y="2234241"/>
            <a:ext cx="2547360" cy="356271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984" y="4396016"/>
            <a:ext cx="1640097" cy="18982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800" dirty="0" smtClean="0"/>
              <a:t>This is the blank version, available on Satchel. 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219640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BCD24A-E7BC-82D1-8154-FA9B0F8242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816" y="248395"/>
            <a:ext cx="7886700" cy="948108"/>
          </a:xfrm>
          <a:solidFill>
            <a:srgbClr val="92D050"/>
          </a:solidFill>
        </p:spPr>
        <p:txBody>
          <a:bodyPr/>
          <a:lstStyle/>
          <a:p>
            <a:r>
              <a:rPr lang="en-GB" dirty="0"/>
              <a:t>‘Liberation’ play through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AE298-E3A1-73C2-D914-AD4D8E47F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For your exam, you are expected to know one iteration of the franchise well. Below is the link to a complete playthrough of Assassin’s Creed: Liberation. </a:t>
            </a:r>
          </a:p>
          <a:p>
            <a:endParaRPr lang="en-GB" dirty="0"/>
          </a:p>
          <a:p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www.youtube.com/watch?v=iTO8a-iEhtg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Fill out the ‘case study’ chart to record at least 4 key moments from across the game.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7043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65126"/>
            <a:ext cx="8515350" cy="661417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r>
              <a:rPr lang="en-GB" dirty="0" smtClean="0"/>
              <a:t>Thursday’s lesson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Use the following link to get to a </a:t>
            </a:r>
            <a:r>
              <a:rPr lang="en-GB" dirty="0" err="1" smtClean="0"/>
              <a:t>playthrough</a:t>
            </a:r>
            <a:r>
              <a:rPr lang="en-GB" dirty="0" smtClean="0"/>
              <a:t> of Assassin’s Creed 2. This is one of the most popular games of the franchise, released in 2009</a:t>
            </a:r>
          </a:p>
          <a:p>
            <a:endParaRPr lang="en-GB" dirty="0"/>
          </a:p>
          <a:p>
            <a:r>
              <a:rPr lang="en-US" dirty="0">
                <a:hlinkClick r:id="rId2"/>
              </a:rPr>
              <a:t>Assassin's Creed 2 - Full Game Walkthrough (youtube.com</a:t>
            </a:r>
            <a:r>
              <a:rPr lang="en-US" dirty="0" smtClean="0">
                <a:hlinkClick r:id="rId2"/>
              </a:rPr>
              <a:t>)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If you expand the ‘more’ section under the video, there is a breakdown of each chapter. You can also get this as a sidebar. Use this to pick interesting moments of the game. Don’t just get  your examples from the start of the game. </a:t>
            </a:r>
          </a:p>
          <a:p>
            <a:endParaRPr lang="en-US" dirty="0"/>
          </a:p>
          <a:p>
            <a:r>
              <a:rPr lang="en-US" dirty="0" smtClean="0"/>
              <a:t>Record  your findings on the ‘Case Study Record sheet’ (available on Satchel). When done, print the chart off and file it in your folder for revision next year.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56416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276</Words>
  <Application>Microsoft Office PowerPoint</Application>
  <PresentationFormat>On-screen Show (4:3)</PresentationFormat>
  <Paragraphs>29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COM 1 SEC B</vt:lpstr>
      <vt:lpstr>Remember this?</vt:lpstr>
      <vt:lpstr>Close study: AC3: Liberation – an introduction</vt:lpstr>
      <vt:lpstr>Creating useful case study notes…</vt:lpstr>
      <vt:lpstr>How to complete the case study chart</vt:lpstr>
      <vt:lpstr>‘Liberation’ play through</vt:lpstr>
      <vt:lpstr>Thursday’s lesson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 1 SEC B</dc:title>
  <dc:creator>Clare HOWARD-SAUNDERS</dc:creator>
  <cp:lastModifiedBy>Clare HOWARD-SAUNDERS</cp:lastModifiedBy>
  <cp:revision>19</cp:revision>
  <dcterms:created xsi:type="dcterms:W3CDTF">2023-09-26T11:22:53Z</dcterms:created>
  <dcterms:modified xsi:type="dcterms:W3CDTF">2024-03-19T15:06:57Z</dcterms:modified>
</cp:coreProperties>
</file>