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7" r:id="rId3"/>
    <p:sldId id="279" r:id="rId4"/>
    <p:sldId id="283" r:id="rId5"/>
    <p:sldId id="282" r:id="rId6"/>
    <p:sldId id="284" r:id="rId7"/>
    <p:sldId id="280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Howard-Saunders" initials="CH" lastIdx="1" clrIdx="0">
    <p:extLst>
      <p:ext uri="{19B8F6BF-5375-455C-9EA6-DF929625EA0E}">
        <p15:presenceInfo xmlns:p15="http://schemas.microsoft.com/office/powerpoint/2012/main" userId="c21fb37210b29a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0T18:37:44.07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5:57:10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3190 167 24575,'-565'-14'-654,"-630"-99"0,1116 102 811,-1-2 342,-159-3 1,231 17-485,1 0 0,-1 1 0,1 0 0,-1 0 0,1 0 0,-1 1 0,1 0 0,0 1 0,1-1 1,-10 7-1,-7 7-22,-30 27 0,-3 9 7,-27 24 0,22-28 0,-62 65 0,94-83 0,1 1 0,2 2 0,-39 65 0,59-90 0,-14 29 0,-1-2 0,-2-1 0,-53 61 0,66-84 0,0 0 0,1 0 0,0 1 0,1 1 0,-9 18 0,-27 76 0,34-80 0,-19 51 0,4 1 0,3 0 0,3 2 0,4 1 0,4 0 0,0 91 0,10-135 0,3 212 0,1-190 0,4-1 0,15 69 0,158 492 0,-149-542 0,4-1 0,64 105 0,110 136 0,-111-175 0,7 17 0,123 178 0,-154-239 0,112 116 0,-128-156 0,3-2 0,2-3 0,120 79 0,-152-115 0,0-1 0,1-2 0,1-1 0,0-1 0,1-2 0,0-2 0,1-1 0,1-1 0,-1-2 0,1-2 0,43 0 0,148-11 0,80-2 0,-266 9 0,1141 22 0,-348 11 0,34 2 0,-820-32 0,597 13 0,-573-22 0,133-26 0,66-36 0,-100 23 0,-53 17 0,142-38 0,-189 45 0,109-49 0,-151 54 0,0 0 0,-1-2 0,0-2 0,-2 0 0,0-1 0,26-30 0,-10 5 0,-2-2 0,47-73 0,-48 54 0,-3-2 0,34-92 0,-11 24 0,121-228 0,-128 265 0,18-28 0,-33 64 0,42-102 0,-46 79 0,-3-2 0,-4-1 0,-4-2 0,-5 0 0,9-122 0,-22 158 0,-2 0 0,-3 0 0,-3 0 0,-1 0 0,-21-84 0,-37-58 0,51 170 0,-1 0 0,-1 1 0,-1 1 0,-36-46 0,-5 7 0,-2 3 0,-3 3 0,-3 2 0,-2 4 0,-100-62 0,54 47 0,-4 6 0,-220-84 0,-239-57 0,37 78 0,346 86 0,-418-56 0,115 23 0,434 61 0,-205-44 0,213 43 0,-1 2 0,-90-4 0,-109 13 0,25 1 0,-24-27 0,-32 0 0,-264 28-1365,525-1-5461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5:57:20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5:57:22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5:57:42.8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1002 40 24575,'80'3'0,"79"15"0,-122-13 0,23 6 0,-1 3 0,0 3 0,83 35 0,-18-6 0,-91-37 0,0-1 0,65 6 0,-7-2 0,-31-1 0,45 9 0,148 10 0,144-28 0,-230-4 0,-151 1 0,0-1 0,1 0 0,-1-2 0,-1 0 0,20-7 0,-14 4 0,0 1 0,24-4 0,426-25 0,5 35 0,-202 2 0,-205 2 0,-1 3 0,1 3 0,85 24 0,-101-22 0,436 129 0,-412-116 0,128 28 0,-37-11 0,20 16 0,100 27 0,42 0 0,131 31 0,-301-68 0,-73-18 0,535 154 0,-600-178 0,-1 1 0,0 1 0,0 1 0,-1 1 0,0 0 0,20 15 0,161 98 0,-140-89 0,-39-20 0,0 2 0,-1 0 0,0 1 0,-2 1 0,0 0 0,-1 2 0,0 0 0,-2 1 0,21 35 0,-3 6 0,-2 2 0,30 87 0,11 3 0,-49-107 0,36 93 0,-4 60 0,-50-170 0,-1 0 0,-2 0 0,-1 0 0,-2 56 0,-2-75 0,0 0 0,0 0 0,-1-1 0,-1 1 0,0-1 0,0 0 0,-7 13 0,-46 64 0,35-55 0,2-6 0,-1-2 0,-45 43 0,44-47 0,2 0 0,0 2 0,-33 46 0,18-17 0,24-36 0,1-1 0,0 1 0,1 1 0,1 0 0,-8 20 0,-45 126 0,51-135 0,1 1 0,-6 37 0,10-40 0,-1-1 0,-1 0 0,-18 42 0,13-44 0,-2 0 0,0-1 0,-29 33 0,-59 51 0,22-24 0,45-44 0,4-5 0,-44 60 0,2 12 0,-79 119 0,129-186 0,-36 52 0,50-79 0,1 0 0,-1-1 0,-1 0 0,0-1 0,0 0 0,-14 9 0,-30 11 0,-2-3 0,0-2 0,-90 24 0,85-29 0,-118 24 0,126-32 0,1 2 0,-77 29 0,-64 48 0,121-54 0,-49 19 0,105-48 0,-1 0 0,0-1 0,0-1 0,0-1 0,0 0 0,-1-1 0,-27-1 0,-35 5 0,20 1 0,-1-3 0,1-2 0,-94-11 0,-178-41 0,110 14 0,148 22 0,1-4 0,-74-27 0,76 22 0,-73-24 0,-165-46 0,251 79 0,-2 2 0,1 4 0,-83-3 0,72 12 0,-91 11 0,123-7 0,0 2 0,0 2 0,-71 28 0,73-25 0,-1-1 0,0-2 0,0-2 0,-62 4 0,-33 7 0,67-3 0,-102 39 0,165-53 0,-54 16 0,0-3 0,-2-1 0,1-4 0,-1-2 0,-1-2 0,-63-4 0,82 1 0,-54 9 0,-16 0 0,75-9 0,0-1 0,-1-3 0,1 0 0,0-2 0,-44-12 0,-41-24 0,2-6 0,-148-80 0,226 104 0,2-2 0,1-1 0,-67-59 0,-81-105 0,163 164 0,2-1 0,0-1 0,-27-52 0,36 61 0,0 0 0,-25-26 0,-3-7 0,-60-84 0,13-24 0,85 156 0,-20-34 0,-26-36 0,-9-16 0,5 13 0,17 27 0,-16-22 0,-16-26 0,54 79 0,0 1 0,-24-24 0,20 24 0,-26-38 0,-93-178 0,48 79 0,78 138 0,0 0 0,1 0 0,0 0 0,2-1 0,0-1 0,1 1 0,0-1 0,2 0 0,0 1 0,0-30 0,5-385 0,-2 419 0,1 1 0,1 0 0,0 0 0,0 0 0,1 0 0,1 0 0,7-17 0,6-5 0,23-35 0,-29 52 0,0 0 0,-1-2 0,0 1 0,-2-1 0,0 0 0,-1-1 0,8-39 0,-3-18 0,3-36 0,-13 90 0,2 0 0,0 1 0,14-41 0,-11 42 0,-1 0 0,-1-1 0,-1 1 0,2-32 0,-5 33 0,2-1 0,5-21 0,3-29 0,3-53 0,-6 68 0,0-72 0,-9 104 0,1-1 0,1 1 0,1 0 0,2-1 0,0 1 0,1 0 0,14-37 0,3 0 0,-13 37 0,0 0 0,1 0 0,19-31 0,9-16 0,-31 55 0,1 0 0,1 0 0,0 1 0,1 0 0,18-21 0,107-89 0,3-3 0,-132 123-20,1 0 0,-1 0 0,1 1-1,0 0 1,0 0 0,0 1 0,15-5 0,-4 2-1184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5:58:25.75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1383 110 24575,'-6'1'0,"0"-1"0,1 1 0,-1 0 0,0 1 0,-7 2 0,-11 3 0,-26 4 0,-1 0 0,1 2 0,-54 21 0,88-27 0,1 0 0,0 0 0,1 2 0,-1 0 0,2 1 0,-1 0 0,1 1 0,1 0 0,0 1 0,-19 24 0,-198 265 0,162-216 0,-37 55 0,-36 64 0,118-172 0,-4 10 0,2 1 0,2 1 0,1 1 0,-20 69 0,5-14 0,-32 127 0,44-135 0,24-92 0,-20 70 0,3 0 0,-9 86 0,23-120 0,2 1 0,1 0 0,2-1 0,2 1 0,1-1 0,2 0 0,1 0 0,2-1 0,1 0 0,20 41 0,15 30 0,54 197 0,-5 122 0,-79-352 0,4-1 0,38 95 0,75 131 0,-94-213 0,107 204 0,-141-280 0,0-1 0,1 1 0,0-2 0,0 1 0,1 0 0,0-1 0,0 0 0,0-1 0,1 0 0,0 0 0,0-1 0,1 1 0,0-2 0,0 1 0,0-1 0,0-1 0,0 0 0,1 0 0,0-1 0,-1 0 0,1 0 0,0-1 0,15-1 0,34-2 0,0-4 0,0-1 0,-1-4 0,63-19 0,177-52 0,-56 19 0,351-77 0,-510 130 0,128 0 0,-35 4 0,324-21 0,-26 2 0,-145 9 0,-213 12 0,85-22 0,-86 8 0,642-46 0,253 31 0,-587 13 0,-237-5 0,-142 16 0,1 2 0,-1 2 0,78 1 0,-26 13 0,-1 3 0,0 4 0,151 47 0,117 28 0,-302-81 0,77 2 0,-91-8 0,23 6 0,-55-7 0,1 0 0,-1-1 0,1-1 0,-1 0 0,22-2 0,370-61 0,-368 54 0,0-2 0,-1-2 0,-1-2 0,0-1 0,0-2 0,42-26 0,-68 35 0,0-1 0,0 0 0,-1 0 0,0-1 0,-1-1 0,0 1 0,0-2 0,-1 1 0,0-1 0,7-16 0,5-15 0,23-74 0,-39 106 0,25-72 0,57-193 0,-76 236 0,-2-2 0,-1 1 0,-3-1 0,-1-76 0,-7 93 0,0 1 0,-2-1 0,-1 1 0,-1 0 0,-1 1 0,-24-44 0,-3-12 0,-26-70 0,-196-530 0,108 210 0,87 272 0,-74-206 0,132 390 0,-1-1 0,-1 1 0,0 0 0,-1 0 0,0 1 0,-1 0 0,0 0 0,-1 1 0,-19-16 0,15 16 0,-1 1 0,0 0 0,0 1 0,-1 1 0,0 0 0,-1 1 0,-29-8 0,3 3 0,-130-31 0,-234-34 0,214 63 0,14 1 0,-1-4 0,47 7 0,-385-55 0,34 3 0,371 53 0,-149 6 0,-106 28 0,18-1 0,-80-22 0,204-4 0,190 2 0,0-2 0,0-1 0,0-1 0,0-2 0,1-2 0,0-1 0,0-2 0,1-1 0,1-2 0,0-1 0,1-1 0,-41-28 0,55 31 0,-1 2 0,0 0 0,-1 1 0,0 0 0,-41-11 0,29 13 0,0 2 0,0 1 0,-45-1 0,-388 8 0,340 10 0,-129 31 0,144-22 0,69-12 0,0 3 0,-41 17 0,46-16 0,-1 0 0,-63 12 0,17-16 0,0-3 0,0-4 0,-135-14 0,124-1-682,-126-34-1,159 30-6143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32D10-83D7-4EC0-BCC4-8E205E83F88E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F5D4-060B-4828-80FD-C83907C29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5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E717-ACE4-453D-8FB3-8A2931F7B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 1 Lesson 1</a:t>
            </a:r>
          </a:p>
        </p:txBody>
      </p:sp>
    </p:spTree>
    <p:extLst>
      <p:ext uri="{BB962C8B-B14F-4D97-AF65-F5344CB8AC3E}">
        <p14:creationId xmlns:p14="http://schemas.microsoft.com/office/powerpoint/2010/main" val="243263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4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9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0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9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7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94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1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FF84-E112-4C93-B3FD-0F2C25ABAFF8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9A2B-6BA5-4B2B-B7CC-11054B598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9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ssassinscreed.fandom.com/wiki/Assassin's_Creed_Wik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ailymotion.com/video/x26px5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kKLMHsDQz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KrtbUinWO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assassinscreed/comments/ceduin/the_assassins_creed_fanbase_is_split_where_do_we/" TargetMode="External"/><Relationship Id="rId2" Type="http://schemas.openxmlformats.org/officeDocument/2006/relationships/hyperlink" Target="https://www.youtube.com/watch?v=vkARru1ai9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882" y="5023241"/>
            <a:ext cx="7502236" cy="767569"/>
          </a:xfrm>
        </p:spPr>
        <p:txBody>
          <a:bodyPr>
            <a:noAutofit/>
          </a:bodyPr>
          <a:lstStyle/>
          <a:p>
            <a:r>
              <a:rPr lang="en-GB" dirty="0"/>
              <a:t>L6:</a:t>
            </a:r>
            <a:r>
              <a:rPr lang="en-GB" dirty="0">
                <a:latin typeface="Calibri" pitchFamily="34" charset="0"/>
                <a:cs typeface="Calibri" pitchFamily="34" charset="0"/>
              </a:rPr>
              <a:t> Two more theories: End of Audience and Fandom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2017-00EC-410E-BC58-683B3B49D3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834887"/>
            <a:ext cx="9144000" cy="149749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9600" b="1" dirty="0">
                <a:latin typeface="+mn-lt"/>
              </a:rPr>
              <a:t>COM 1 SEC 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601291"/>
            <a:ext cx="9144000" cy="18564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Assassin’s Creed: The Franchise</a:t>
            </a:r>
          </a:p>
        </p:txBody>
      </p:sp>
    </p:spTree>
    <p:extLst>
      <p:ext uri="{BB962C8B-B14F-4D97-AF65-F5344CB8AC3E}">
        <p14:creationId xmlns:p14="http://schemas.microsoft.com/office/powerpoint/2010/main" val="58872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3" y="365126"/>
            <a:ext cx="8415597" cy="60746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Remember these?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" y="1573043"/>
            <a:ext cx="8926171" cy="970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2" y="3038420"/>
            <a:ext cx="8964276" cy="1001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DBA75F-2B87-CE7C-03F6-56135F98EA6E}"/>
                  </a:ext>
                </a:extLst>
              </p14:cNvPr>
              <p14:cNvContentPartPr/>
              <p14:nvPr/>
            </p14:nvContentPartPr>
            <p14:xfrm>
              <a:off x="-20068" y="2741645"/>
              <a:ext cx="3154320" cy="180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DBA75F-2B87-CE7C-03F6-56135F98EA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068" y="2732645"/>
                <a:ext cx="3171960" cy="18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925F5D-DFFB-8A04-8469-9503FAFF5EF4}"/>
                  </a:ext>
                </a:extLst>
              </p14:cNvPr>
              <p14:cNvContentPartPr/>
              <p14:nvPr/>
            </p14:nvContentPartPr>
            <p14:xfrm>
              <a:off x="1244972" y="410496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925F5D-DFFB-8A04-8469-9503FAFF5E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5972" y="4096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9DE153-9AEF-3153-C8E2-9E765EF392F2}"/>
                  </a:ext>
                </a:extLst>
              </p14:cNvPr>
              <p14:cNvContentPartPr/>
              <p14:nvPr/>
            </p14:nvContentPartPr>
            <p14:xfrm>
              <a:off x="-1167388" y="440628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9DE153-9AEF-3153-C8E2-9E765EF392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76388" y="4397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7B5048-5958-3504-23EB-8AC5B02BE9A2}"/>
                  </a:ext>
                </a:extLst>
              </p14:cNvPr>
              <p14:cNvContentPartPr/>
              <p14:nvPr/>
            </p14:nvContentPartPr>
            <p14:xfrm>
              <a:off x="-988" y="2718965"/>
              <a:ext cx="3192480" cy="1852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7B5048-5958-3504-23EB-8AC5B02BE9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63628" y="2656325"/>
                <a:ext cx="3318120" cy="19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9DCE63D-1996-B4A1-13F8-1025B03B06DB}"/>
                  </a:ext>
                </a:extLst>
              </p14:cNvPr>
              <p14:cNvContentPartPr/>
              <p14:nvPr/>
            </p14:nvContentPartPr>
            <p14:xfrm>
              <a:off x="2877572" y="1205525"/>
              <a:ext cx="3466440" cy="160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9DCE63D-1996-B4A1-13F8-1025B03B06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4932" y="1142885"/>
                <a:ext cx="3592080" cy="17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70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8F62E-9115-8B04-D147-C30EAA5C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2193"/>
          </a:xfrm>
          <a:solidFill>
            <a:srgbClr val="92D050"/>
          </a:solidFill>
        </p:spPr>
        <p:txBody>
          <a:bodyPr/>
          <a:lstStyle/>
          <a:p>
            <a:r>
              <a:rPr lang="en-GB" b="1" dirty="0"/>
              <a:t>Fandom – Henry Jenkins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4BF9C-A933-152E-E9B4-65271CBA1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A3DE9-DD9C-564C-F9C2-36E39015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" y="2276272"/>
            <a:ext cx="9100973" cy="23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FFBF-96F8-159E-886D-376B0337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7" y="168095"/>
            <a:ext cx="7886700" cy="996746"/>
          </a:xfrm>
          <a:solidFill>
            <a:srgbClr val="92D050"/>
          </a:solidFill>
        </p:spPr>
        <p:txBody>
          <a:bodyPr/>
          <a:lstStyle/>
          <a:p>
            <a:r>
              <a:rPr lang="en-GB" dirty="0"/>
              <a:t>‘Fans are active participants’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A189-5300-8C8B-874E-0215E7A3F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9" y="1363960"/>
            <a:ext cx="89689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is a work of utter dedication – there are even style notes.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94260-535E-DC18-881E-A9740BDEFFFB}"/>
              </a:ext>
            </a:extLst>
          </p:cNvPr>
          <p:cNvSpPr txBox="1"/>
          <p:nvPr/>
        </p:nvSpPr>
        <p:spPr>
          <a:xfrm>
            <a:off x="103357" y="175500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https://assassinscreed.fandom.com/wiki/Assassin%27s_Creed_Wiki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E46F1-14A1-304C-9F2A-2D8DA47D1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0" y="2497363"/>
            <a:ext cx="8248519" cy="41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4AFD-334C-D1C4-4C36-01A5C1F1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5" y="136188"/>
            <a:ext cx="7886700" cy="875489"/>
          </a:xfrm>
          <a:solidFill>
            <a:srgbClr val="92D050"/>
          </a:solidFill>
        </p:spPr>
        <p:txBody>
          <a:bodyPr/>
          <a:lstStyle/>
          <a:p>
            <a:r>
              <a:rPr lang="en-GB" dirty="0"/>
              <a:t>Textual poaching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96EF-7A6F-7944-10D0-AFAE0FA4F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18" y="1253331"/>
            <a:ext cx="78867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https://www.dailymotion.com/video/x26px57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2488F-6102-70B0-F281-9AC2FC354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0" y="1859831"/>
            <a:ext cx="8771380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FC7B-3C6B-CDD2-649D-3D27516A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7" y="190029"/>
            <a:ext cx="8877849" cy="106483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2400" dirty="0"/>
              <a:t>‘Part of a participatory culture that has a vital social dimension’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6D30-389B-D75E-D189-A43CA7C3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962" y="1825625"/>
            <a:ext cx="5443985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hlinkClick r:id="rId2"/>
              </a:rPr>
              <a:t>https://www.youtube.com/watch?v=kKLMHsDQzYA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Super dangerous recreations of the iconic ‘Leap of Faith’. Do not do this at home. Not even off your bed onto a pile of cats. No. I know from recent personal experience that this ends badly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D9CA8-2EAC-4BAA-99F2-8ED61C32C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18" y="4063414"/>
            <a:ext cx="3190672" cy="2113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B75B26-A628-2BA8-FD4E-A8F680F3F01F}"/>
              </a:ext>
            </a:extLst>
          </p:cNvPr>
          <p:cNvSpPr txBox="1"/>
          <p:nvPr/>
        </p:nvSpPr>
        <p:spPr>
          <a:xfrm>
            <a:off x="175098" y="3105834"/>
            <a:ext cx="2944904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https://www.youtube.com/watch?v=kKrtbUinWOU</a:t>
            </a:r>
            <a:endParaRPr lang="en-GB" dirty="0"/>
          </a:p>
          <a:p>
            <a:endParaRPr lang="en-GB" dirty="0"/>
          </a:p>
          <a:p>
            <a:r>
              <a:rPr lang="en-GB" dirty="0"/>
              <a:t>‘Literal Assassin’s Creed Trailer’ – have a look at the comments for the impact that this satirical series had on a generation</a:t>
            </a:r>
          </a:p>
        </p:txBody>
      </p:sp>
    </p:spTree>
    <p:extLst>
      <p:ext uri="{BB962C8B-B14F-4D97-AF65-F5344CB8AC3E}">
        <p14:creationId xmlns:p14="http://schemas.microsoft.com/office/powerpoint/2010/main" val="296400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9A37-192F-7297-7E53-FAE50737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2738"/>
          </a:xfrm>
          <a:solidFill>
            <a:srgbClr val="92D050"/>
          </a:solidFill>
        </p:spPr>
        <p:txBody>
          <a:bodyPr/>
          <a:lstStyle/>
          <a:p>
            <a:r>
              <a:rPr lang="en-GB" b="1" dirty="0"/>
              <a:t>‘End of Audience’ – Clay Shirky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B02F-837F-0B3B-EC7D-85EDB9DA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35971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See all the above examples and go and find your own!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5713C-B61F-6DAF-1CD5-C795C320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1" y="2237362"/>
            <a:ext cx="9065797" cy="23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3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FB47-4176-71B3-CF4C-E273A1CC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335943"/>
            <a:ext cx="8301342" cy="92333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3200" dirty="0"/>
              <a:t>Ubisoft acknowledge the input of their fans.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DF08A-054A-CD54-BCB9-60ACA4914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945299" cy="4351338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In the following mini-documentary (11 mins) celebrating 15 years of AC, you can see part of the ‘feedback’ system in operation. Ubisoft have a community of ‘mentors’, well-known gamers with a special interest in AC. </a:t>
            </a:r>
          </a:p>
          <a:p>
            <a:endParaRPr lang="en-GB" sz="2400" dirty="0"/>
          </a:p>
          <a:p>
            <a:r>
              <a:rPr lang="en-GB" sz="2400" dirty="0"/>
              <a:t>There are also countless unofficial forums for players to voice their opinions. Reddit is a common place for bemused or disgruntled fans to gather and communicate their views. Click on the image to go to this thread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3B82F-B240-7E2D-63C6-5A61106781AF}"/>
              </a:ext>
            </a:extLst>
          </p:cNvPr>
          <p:cNvSpPr txBox="1"/>
          <p:nvPr/>
        </p:nvSpPr>
        <p:spPr>
          <a:xfrm>
            <a:off x="5894963" y="2446507"/>
            <a:ext cx="2620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Assassin's Creed 15th Anniversary documentary (11.30 </a:t>
            </a:r>
            <a:r>
              <a:rPr lang="en-US" dirty="0" err="1">
                <a:hlinkClick r:id="rId2"/>
              </a:rPr>
              <a:t>mins</a:t>
            </a:r>
            <a:r>
              <a:rPr lang="en-US" dirty="0">
                <a:hlinkClick r:id="rId2"/>
              </a:rPr>
              <a:t>)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F73B0A15-7F4C-A04C-5EA4-3A4712D04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592" y="4105609"/>
            <a:ext cx="3249038" cy="20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 1 SEC B</vt:lpstr>
      <vt:lpstr>Remember these? </vt:lpstr>
      <vt:lpstr>Fandom – Henry Jenkins</vt:lpstr>
      <vt:lpstr>‘Fans are active participants’</vt:lpstr>
      <vt:lpstr>Textual poaching</vt:lpstr>
      <vt:lpstr>‘Part of a participatory culture that has a vital social dimension’</vt:lpstr>
      <vt:lpstr>‘End of Audience’ – Clay Shirky</vt:lpstr>
      <vt:lpstr>Ubisoft acknowledge the input of their fans.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1 SEC B</dc:title>
  <dc:creator>Clare HOWARD-SAUNDERS</dc:creator>
  <cp:lastModifiedBy>Clare Howard-Saunders</cp:lastModifiedBy>
  <cp:revision>9</cp:revision>
  <dcterms:created xsi:type="dcterms:W3CDTF">2023-09-26T11:22:53Z</dcterms:created>
  <dcterms:modified xsi:type="dcterms:W3CDTF">2024-03-25T11:46:11Z</dcterms:modified>
</cp:coreProperties>
</file>