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71"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9" autoAdjust="0"/>
    <p:restoredTop sz="94660"/>
  </p:normalViewPr>
  <p:slideViewPr>
    <p:cSldViewPr snapToGrid="0">
      <p:cViewPr varScale="1">
        <p:scale>
          <a:sx n="85" d="100"/>
          <a:sy n="85" d="100"/>
        </p:scale>
        <p:origin x="132" y="59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9CCA98D-8E18-49A1-9F2B-BA09835397A3}" type="datetimeFigureOut">
              <a:rPr lang="en-GB" smtClean="0"/>
              <a:t>05/06/2024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614698-4351-45ED-BEBD-0BE4F6E878BC}" type="slidenum">
              <a:rPr lang="en-GB" smtClean="0"/>
              <a:t>‹#›</a:t>
            </a:fld>
            <a:endParaRPr lang="en-GB"/>
          </a:p>
        </p:txBody>
      </p:sp>
    </p:spTree>
    <p:extLst>
      <p:ext uri="{BB962C8B-B14F-4D97-AF65-F5344CB8AC3E}">
        <p14:creationId xmlns:p14="http://schemas.microsoft.com/office/powerpoint/2010/main" val="4272449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CCA98D-8E18-49A1-9F2B-BA09835397A3}" type="datetimeFigureOut">
              <a:rPr lang="en-GB" smtClean="0"/>
              <a:t>05/06/2024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614698-4351-45ED-BEBD-0BE4F6E878BC}" type="slidenum">
              <a:rPr lang="en-GB" smtClean="0"/>
              <a:t>‹#›</a:t>
            </a:fld>
            <a:endParaRPr lang="en-GB"/>
          </a:p>
        </p:txBody>
      </p:sp>
    </p:spTree>
    <p:extLst>
      <p:ext uri="{BB962C8B-B14F-4D97-AF65-F5344CB8AC3E}">
        <p14:creationId xmlns:p14="http://schemas.microsoft.com/office/powerpoint/2010/main" val="3544851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CCA98D-8E18-49A1-9F2B-BA09835397A3}" type="datetimeFigureOut">
              <a:rPr lang="en-GB" smtClean="0"/>
              <a:t>05/06/2024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614698-4351-45ED-BEBD-0BE4F6E878BC}" type="slidenum">
              <a:rPr lang="en-GB" smtClean="0"/>
              <a:t>‹#›</a:t>
            </a:fld>
            <a:endParaRPr lang="en-GB"/>
          </a:p>
        </p:txBody>
      </p:sp>
    </p:spTree>
    <p:extLst>
      <p:ext uri="{BB962C8B-B14F-4D97-AF65-F5344CB8AC3E}">
        <p14:creationId xmlns:p14="http://schemas.microsoft.com/office/powerpoint/2010/main" val="3713598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9CCA98D-8E18-49A1-9F2B-BA09835397A3}" type="datetimeFigureOut">
              <a:rPr lang="en-GB" smtClean="0"/>
              <a:t>05/06/2024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614698-4351-45ED-BEBD-0BE4F6E878BC}" type="slidenum">
              <a:rPr lang="en-GB" smtClean="0"/>
              <a:t>‹#›</a:t>
            </a:fld>
            <a:endParaRPr lang="en-GB"/>
          </a:p>
        </p:txBody>
      </p:sp>
    </p:spTree>
    <p:extLst>
      <p:ext uri="{BB962C8B-B14F-4D97-AF65-F5344CB8AC3E}">
        <p14:creationId xmlns:p14="http://schemas.microsoft.com/office/powerpoint/2010/main" val="1545326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CCA98D-8E18-49A1-9F2B-BA09835397A3}" type="datetimeFigureOut">
              <a:rPr lang="en-GB" smtClean="0"/>
              <a:t>05/06/2024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614698-4351-45ED-BEBD-0BE4F6E878BC}" type="slidenum">
              <a:rPr lang="en-GB" smtClean="0"/>
              <a:t>‹#›</a:t>
            </a:fld>
            <a:endParaRPr lang="en-GB"/>
          </a:p>
        </p:txBody>
      </p:sp>
    </p:spTree>
    <p:extLst>
      <p:ext uri="{BB962C8B-B14F-4D97-AF65-F5344CB8AC3E}">
        <p14:creationId xmlns:p14="http://schemas.microsoft.com/office/powerpoint/2010/main" val="93151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9CCA98D-8E18-49A1-9F2B-BA09835397A3}" type="datetimeFigureOut">
              <a:rPr lang="en-GB" smtClean="0"/>
              <a:t>05/06/2024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614698-4351-45ED-BEBD-0BE4F6E878BC}" type="slidenum">
              <a:rPr lang="en-GB" smtClean="0"/>
              <a:t>‹#›</a:t>
            </a:fld>
            <a:endParaRPr lang="en-GB"/>
          </a:p>
        </p:txBody>
      </p:sp>
    </p:spTree>
    <p:extLst>
      <p:ext uri="{BB962C8B-B14F-4D97-AF65-F5344CB8AC3E}">
        <p14:creationId xmlns:p14="http://schemas.microsoft.com/office/powerpoint/2010/main" val="4050444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9CCA98D-8E18-49A1-9F2B-BA09835397A3}" type="datetimeFigureOut">
              <a:rPr lang="en-GB" smtClean="0"/>
              <a:t>05/06/2024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614698-4351-45ED-BEBD-0BE4F6E878BC}" type="slidenum">
              <a:rPr lang="en-GB" smtClean="0"/>
              <a:t>‹#›</a:t>
            </a:fld>
            <a:endParaRPr lang="en-GB"/>
          </a:p>
        </p:txBody>
      </p:sp>
    </p:spTree>
    <p:extLst>
      <p:ext uri="{BB962C8B-B14F-4D97-AF65-F5344CB8AC3E}">
        <p14:creationId xmlns:p14="http://schemas.microsoft.com/office/powerpoint/2010/main" val="20322746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9CCA98D-8E18-49A1-9F2B-BA09835397A3}" type="datetimeFigureOut">
              <a:rPr lang="en-GB" smtClean="0"/>
              <a:t>05/06/2024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614698-4351-45ED-BEBD-0BE4F6E878BC}" type="slidenum">
              <a:rPr lang="en-GB" smtClean="0"/>
              <a:t>‹#›</a:t>
            </a:fld>
            <a:endParaRPr lang="en-GB"/>
          </a:p>
        </p:txBody>
      </p:sp>
    </p:spTree>
    <p:extLst>
      <p:ext uri="{BB962C8B-B14F-4D97-AF65-F5344CB8AC3E}">
        <p14:creationId xmlns:p14="http://schemas.microsoft.com/office/powerpoint/2010/main" val="2465222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CCA98D-8E18-49A1-9F2B-BA09835397A3}" type="datetimeFigureOut">
              <a:rPr lang="en-GB" smtClean="0"/>
              <a:t>05/06/2024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614698-4351-45ED-BEBD-0BE4F6E878BC}" type="slidenum">
              <a:rPr lang="en-GB" smtClean="0"/>
              <a:t>‹#›</a:t>
            </a:fld>
            <a:endParaRPr lang="en-GB"/>
          </a:p>
        </p:txBody>
      </p:sp>
    </p:spTree>
    <p:extLst>
      <p:ext uri="{BB962C8B-B14F-4D97-AF65-F5344CB8AC3E}">
        <p14:creationId xmlns:p14="http://schemas.microsoft.com/office/powerpoint/2010/main" val="4689157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CCA98D-8E18-49A1-9F2B-BA09835397A3}" type="datetimeFigureOut">
              <a:rPr lang="en-GB" smtClean="0"/>
              <a:t>05/06/2024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614698-4351-45ED-BEBD-0BE4F6E878BC}" type="slidenum">
              <a:rPr lang="en-GB" smtClean="0"/>
              <a:t>‹#›</a:t>
            </a:fld>
            <a:endParaRPr lang="en-GB"/>
          </a:p>
        </p:txBody>
      </p:sp>
    </p:spTree>
    <p:extLst>
      <p:ext uri="{BB962C8B-B14F-4D97-AF65-F5344CB8AC3E}">
        <p14:creationId xmlns:p14="http://schemas.microsoft.com/office/powerpoint/2010/main" val="2713075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CCA98D-8E18-49A1-9F2B-BA09835397A3}" type="datetimeFigureOut">
              <a:rPr lang="en-GB" smtClean="0"/>
              <a:t>05/06/2024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614698-4351-45ED-BEBD-0BE4F6E878BC}" type="slidenum">
              <a:rPr lang="en-GB" smtClean="0"/>
              <a:t>‹#›</a:t>
            </a:fld>
            <a:endParaRPr lang="en-GB"/>
          </a:p>
        </p:txBody>
      </p:sp>
    </p:spTree>
    <p:extLst>
      <p:ext uri="{BB962C8B-B14F-4D97-AF65-F5344CB8AC3E}">
        <p14:creationId xmlns:p14="http://schemas.microsoft.com/office/powerpoint/2010/main" val="524765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CCA98D-8E18-49A1-9F2B-BA09835397A3}" type="datetimeFigureOut">
              <a:rPr lang="en-GB" smtClean="0"/>
              <a:t>05/06/2024</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614698-4351-45ED-BEBD-0BE4F6E878BC}" type="slidenum">
              <a:rPr lang="en-GB" smtClean="0"/>
              <a:t>‹#›</a:t>
            </a:fld>
            <a:endParaRPr lang="en-GB"/>
          </a:p>
        </p:txBody>
      </p:sp>
    </p:spTree>
    <p:extLst>
      <p:ext uri="{BB962C8B-B14F-4D97-AF65-F5344CB8AC3E}">
        <p14:creationId xmlns:p14="http://schemas.microsoft.com/office/powerpoint/2010/main" val="42750756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ctrTitle"/>
          </p:nvPr>
        </p:nvSpPr>
        <p:spPr>
          <a:xfrm>
            <a:off x="0" y="2332383"/>
            <a:ext cx="9144000" cy="1828628"/>
          </a:xfrm>
          <a:solidFill>
            <a:schemeClr val="accent4"/>
          </a:solidFill>
        </p:spPr>
        <p:txBody>
          <a:bodyPr>
            <a:normAutofit/>
          </a:bodyPr>
          <a:lstStyle/>
          <a:p>
            <a:r>
              <a:rPr lang="en-GB" b="1" dirty="0" smtClean="0"/>
              <a:t>Cross Media Production Coursework: Magazines</a:t>
            </a:r>
            <a:endParaRPr lang="en-GB" b="1" dirty="0"/>
          </a:p>
        </p:txBody>
      </p:sp>
      <p:sp>
        <p:nvSpPr>
          <p:cNvPr id="5" name="Subtitle 2"/>
          <p:cNvSpPr txBox="1">
            <a:spLocks/>
          </p:cNvSpPr>
          <p:nvPr/>
        </p:nvSpPr>
        <p:spPr>
          <a:xfrm>
            <a:off x="542441" y="4709791"/>
            <a:ext cx="8198603" cy="76756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3200" dirty="0" smtClean="0">
                <a:solidFill>
                  <a:schemeClr val="accent4">
                    <a:lumMod val="20000"/>
                    <a:lumOff val="80000"/>
                  </a:schemeClr>
                </a:solidFill>
              </a:rPr>
              <a:t>LQ: </a:t>
            </a:r>
            <a:r>
              <a:rPr lang="en-GB" sz="3200" dirty="0" smtClean="0">
                <a:solidFill>
                  <a:schemeClr val="accent4">
                    <a:lumMod val="20000"/>
                    <a:lumOff val="80000"/>
                  </a:schemeClr>
                </a:solidFill>
              </a:rPr>
              <a:t>How do I do research and planning? </a:t>
            </a:r>
            <a:endParaRPr lang="en-GB" sz="3200" dirty="0">
              <a:solidFill>
                <a:schemeClr val="accent4">
                  <a:lumMod val="20000"/>
                  <a:lumOff val="80000"/>
                </a:schemeClr>
              </a:solidFill>
            </a:endParaRPr>
          </a:p>
        </p:txBody>
      </p:sp>
      <p:sp>
        <p:nvSpPr>
          <p:cNvPr id="6" name="Title 5"/>
          <p:cNvSpPr txBox="1">
            <a:spLocks/>
          </p:cNvSpPr>
          <p:nvPr/>
        </p:nvSpPr>
        <p:spPr>
          <a:xfrm>
            <a:off x="0" y="834887"/>
            <a:ext cx="9144000" cy="1497496"/>
          </a:xfrm>
          <a:prstGeom prst="rect">
            <a:avLst/>
          </a:prstGeom>
          <a:solidFill>
            <a:schemeClr val="accent4">
              <a:lumMod val="20000"/>
              <a:lumOff val="80000"/>
            </a:scheme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b="1" dirty="0" smtClean="0">
                <a:latin typeface="+mn-lt"/>
              </a:rPr>
              <a:t>L2: </a:t>
            </a:r>
            <a:r>
              <a:rPr lang="en-GB" sz="9600" b="1" dirty="0">
                <a:latin typeface="+mn-lt"/>
              </a:rPr>
              <a:t>COM </a:t>
            </a:r>
            <a:r>
              <a:rPr lang="en-GB" sz="9600" b="1" dirty="0" smtClean="0">
                <a:latin typeface="+mn-lt"/>
              </a:rPr>
              <a:t>3 NEA</a:t>
            </a:r>
            <a:endParaRPr lang="en-GB" sz="9600" b="1" dirty="0">
              <a:latin typeface="+mn-lt"/>
            </a:endParaRPr>
          </a:p>
        </p:txBody>
      </p:sp>
    </p:spTree>
    <p:extLst>
      <p:ext uri="{BB962C8B-B14F-4D97-AF65-F5344CB8AC3E}">
        <p14:creationId xmlns:p14="http://schemas.microsoft.com/office/powerpoint/2010/main" val="6266509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8515350" cy="523637"/>
          </a:xfrm>
          <a:solidFill>
            <a:srgbClr val="FFC000"/>
          </a:solidFill>
        </p:spPr>
        <p:txBody>
          <a:bodyPr>
            <a:normAutofit fontScale="90000"/>
          </a:bodyPr>
          <a:lstStyle/>
          <a:p>
            <a:r>
              <a:rPr lang="en-GB" dirty="0" smtClean="0"/>
              <a:t>Note from Ms. Cheng</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solidFill>
                  <a:schemeClr val="bg1"/>
                </a:solidFill>
              </a:rPr>
              <a:t>Please bring a laptop to the lesson tomorrow if you are doing a podcast.</a:t>
            </a:r>
          </a:p>
          <a:p>
            <a:endParaRPr lang="en-GB" dirty="0">
              <a:solidFill>
                <a:schemeClr val="bg1"/>
              </a:solidFill>
            </a:endParaRPr>
          </a:p>
          <a:p>
            <a:pPr marL="0" indent="0">
              <a:buNone/>
            </a:pPr>
            <a:r>
              <a:rPr lang="en-GB" b="1" dirty="0" smtClean="0">
                <a:solidFill>
                  <a:srgbClr val="FFC000"/>
                </a:solidFill>
              </a:rPr>
              <a:t>Notes from me:</a:t>
            </a:r>
          </a:p>
          <a:p>
            <a:r>
              <a:rPr lang="en-GB" dirty="0" smtClean="0">
                <a:solidFill>
                  <a:schemeClr val="bg1"/>
                </a:solidFill>
              </a:rPr>
              <a:t>Ms. Cheng will be focusing on </a:t>
            </a:r>
            <a:r>
              <a:rPr lang="en-GB" dirty="0" err="1" smtClean="0">
                <a:solidFill>
                  <a:schemeClr val="bg1"/>
                </a:solidFill>
              </a:rPr>
              <a:t>audiovisual</a:t>
            </a:r>
            <a:r>
              <a:rPr lang="en-GB" dirty="0" smtClean="0">
                <a:solidFill>
                  <a:schemeClr val="bg1"/>
                </a:solidFill>
              </a:rPr>
              <a:t>, I will focus on print and getting research and planning done effectively</a:t>
            </a:r>
          </a:p>
          <a:p>
            <a:endParaRPr lang="en-GB" dirty="0">
              <a:solidFill>
                <a:schemeClr val="bg1"/>
              </a:solidFill>
            </a:endParaRPr>
          </a:p>
          <a:p>
            <a:r>
              <a:rPr lang="en-GB" dirty="0" smtClean="0">
                <a:solidFill>
                  <a:schemeClr val="bg1"/>
                </a:solidFill>
              </a:rPr>
              <a:t>Unless specified, assume that your homework is to revise for mocks and/or work on NEA</a:t>
            </a:r>
          </a:p>
          <a:p>
            <a:endParaRPr lang="en-GB" dirty="0">
              <a:solidFill>
                <a:schemeClr val="bg1"/>
              </a:solidFill>
            </a:endParaRPr>
          </a:p>
          <a:p>
            <a:r>
              <a:rPr lang="en-GB" b="1" dirty="0" smtClean="0">
                <a:solidFill>
                  <a:schemeClr val="bg1"/>
                </a:solidFill>
              </a:rPr>
              <a:t>The plan is to have the NEA finished around half term of the Christmas term. </a:t>
            </a:r>
            <a:endParaRPr lang="en-GB" b="1" dirty="0">
              <a:solidFill>
                <a:schemeClr val="bg1"/>
              </a:solidFill>
            </a:endParaRPr>
          </a:p>
        </p:txBody>
      </p:sp>
    </p:spTree>
    <p:extLst>
      <p:ext uri="{BB962C8B-B14F-4D97-AF65-F5344CB8AC3E}">
        <p14:creationId xmlns:p14="http://schemas.microsoft.com/office/powerpoint/2010/main" val="4190004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2904"/>
            <a:ext cx="8515350" cy="1091141"/>
          </a:xfrm>
          <a:solidFill>
            <a:schemeClr val="accent4"/>
          </a:solidFill>
        </p:spPr>
        <p:txBody>
          <a:bodyPr>
            <a:normAutofit/>
          </a:bodyPr>
          <a:lstStyle/>
          <a:p>
            <a:r>
              <a:rPr lang="en-GB" sz="3600" b="1" dirty="0" smtClean="0"/>
              <a:t>Today: what is the purpose of research and planning and how do I do it effectively? </a:t>
            </a:r>
            <a:endParaRPr lang="en-GB" sz="3600" b="1" dirty="0"/>
          </a:p>
        </p:txBody>
      </p:sp>
      <p:sp>
        <p:nvSpPr>
          <p:cNvPr id="3" name="Content Placeholder 2"/>
          <p:cNvSpPr>
            <a:spLocks noGrp="1"/>
          </p:cNvSpPr>
          <p:nvPr>
            <p:ph idx="1"/>
          </p:nvPr>
        </p:nvSpPr>
        <p:spPr>
          <a:xfrm>
            <a:off x="248355" y="1377246"/>
            <a:ext cx="8613421" cy="4989688"/>
          </a:xfrm>
        </p:spPr>
        <p:txBody>
          <a:bodyPr>
            <a:noAutofit/>
          </a:bodyPr>
          <a:lstStyle/>
          <a:p>
            <a:pPr marL="0" indent="0">
              <a:lnSpc>
                <a:spcPct val="100000"/>
              </a:lnSpc>
              <a:spcBef>
                <a:spcPts val="0"/>
              </a:spcBef>
              <a:buNone/>
            </a:pPr>
            <a:r>
              <a:rPr lang="en-GB" sz="2200" dirty="0" smtClean="0">
                <a:solidFill>
                  <a:schemeClr val="accent4">
                    <a:lumMod val="20000"/>
                    <a:lumOff val="80000"/>
                  </a:schemeClr>
                </a:solidFill>
              </a:rPr>
              <a:t>Research and planning is a key part of your NEA. It isn’t assessed, but the board might call up your research and planning at any time. </a:t>
            </a:r>
          </a:p>
          <a:p>
            <a:pPr marL="0" indent="0">
              <a:lnSpc>
                <a:spcPct val="100000"/>
              </a:lnSpc>
              <a:spcBef>
                <a:spcPts val="0"/>
              </a:spcBef>
              <a:buNone/>
            </a:pPr>
            <a:endParaRPr lang="en-GB" sz="2200" dirty="0">
              <a:solidFill>
                <a:schemeClr val="accent4">
                  <a:lumMod val="20000"/>
                  <a:lumOff val="80000"/>
                </a:schemeClr>
              </a:solidFill>
            </a:endParaRPr>
          </a:p>
          <a:p>
            <a:pPr marL="0" indent="0">
              <a:lnSpc>
                <a:spcPct val="100000"/>
              </a:lnSpc>
              <a:spcBef>
                <a:spcPts val="0"/>
              </a:spcBef>
              <a:buNone/>
            </a:pPr>
            <a:r>
              <a:rPr lang="en-GB" sz="2200" b="1" u="sng" dirty="0" smtClean="0">
                <a:solidFill>
                  <a:srgbClr val="FFC000"/>
                </a:solidFill>
              </a:rPr>
              <a:t>Let’s look at some from last year. </a:t>
            </a:r>
          </a:p>
          <a:p>
            <a:pPr marL="0" indent="0">
              <a:lnSpc>
                <a:spcPct val="100000"/>
              </a:lnSpc>
              <a:spcBef>
                <a:spcPts val="0"/>
              </a:spcBef>
              <a:buNone/>
            </a:pPr>
            <a:r>
              <a:rPr lang="en-GB" sz="2200" b="1" dirty="0" smtClean="0">
                <a:solidFill>
                  <a:srgbClr val="FFC000"/>
                </a:solidFill>
              </a:rPr>
              <a:t>Question: what could they have done more of? Photo planning? Drafting of front covers and articles? Time-lining? Storyboarding? </a:t>
            </a:r>
          </a:p>
          <a:p>
            <a:pPr marL="0" indent="0">
              <a:lnSpc>
                <a:spcPct val="100000"/>
              </a:lnSpc>
              <a:spcBef>
                <a:spcPts val="0"/>
              </a:spcBef>
              <a:buNone/>
            </a:pPr>
            <a:endParaRPr lang="en-GB" sz="2200" b="1" dirty="0">
              <a:solidFill>
                <a:srgbClr val="FFC000"/>
              </a:solidFill>
            </a:endParaRPr>
          </a:p>
          <a:p>
            <a:pPr marL="0" indent="0">
              <a:lnSpc>
                <a:spcPct val="100000"/>
              </a:lnSpc>
              <a:spcBef>
                <a:spcPts val="0"/>
              </a:spcBef>
              <a:buNone/>
            </a:pPr>
            <a:r>
              <a:rPr lang="en-GB" sz="2200" dirty="0" smtClean="0">
                <a:solidFill>
                  <a:schemeClr val="accent4">
                    <a:lumMod val="20000"/>
                    <a:lumOff val="80000"/>
                  </a:schemeClr>
                </a:solidFill>
              </a:rPr>
              <a:t>Deadline for research and planning: end of term. I will check that it is done but you will hang on to it so you can have it available over the summer when you might be taking pictures and so on. </a:t>
            </a:r>
          </a:p>
          <a:p>
            <a:pPr marL="0" indent="0">
              <a:lnSpc>
                <a:spcPct val="100000"/>
              </a:lnSpc>
              <a:spcBef>
                <a:spcPts val="0"/>
              </a:spcBef>
              <a:buNone/>
            </a:pPr>
            <a:endParaRPr lang="en-GB" sz="2200" dirty="0">
              <a:solidFill>
                <a:schemeClr val="accent4">
                  <a:lumMod val="20000"/>
                  <a:lumOff val="80000"/>
                </a:schemeClr>
              </a:solidFill>
            </a:endParaRPr>
          </a:p>
          <a:p>
            <a:pPr marL="0" indent="0">
              <a:lnSpc>
                <a:spcPct val="100000"/>
              </a:lnSpc>
              <a:spcBef>
                <a:spcPts val="0"/>
              </a:spcBef>
              <a:buNone/>
            </a:pPr>
            <a:r>
              <a:rPr lang="en-GB" sz="2200" dirty="0" smtClean="0">
                <a:solidFill>
                  <a:schemeClr val="accent4">
                    <a:lumMod val="20000"/>
                    <a:lumOff val="80000"/>
                  </a:schemeClr>
                </a:solidFill>
              </a:rPr>
              <a:t>It can be digital, or you can do it by hand. I have had both, including folders, exercise books and notebooks. All are fine. </a:t>
            </a:r>
          </a:p>
          <a:p>
            <a:pPr marL="0" indent="0">
              <a:lnSpc>
                <a:spcPct val="100000"/>
              </a:lnSpc>
              <a:spcBef>
                <a:spcPts val="0"/>
              </a:spcBef>
              <a:buNone/>
            </a:pPr>
            <a:endParaRPr lang="en-GB" sz="2200" dirty="0">
              <a:solidFill>
                <a:schemeClr val="accent4">
                  <a:lumMod val="20000"/>
                  <a:lumOff val="80000"/>
                </a:schemeClr>
              </a:solidFill>
            </a:endParaRPr>
          </a:p>
          <a:p>
            <a:pPr marL="0" indent="0">
              <a:lnSpc>
                <a:spcPct val="100000"/>
              </a:lnSpc>
              <a:spcBef>
                <a:spcPts val="0"/>
              </a:spcBef>
              <a:buNone/>
            </a:pPr>
            <a:r>
              <a:rPr lang="en-GB" sz="2200" dirty="0" smtClean="0">
                <a:solidFill>
                  <a:schemeClr val="accent4">
                    <a:lumMod val="20000"/>
                    <a:lumOff val="80000"/>
                  </a:schemeClr>
                </a:solidFill>
              </a:rPr>
              <a:t>See page 6 of the booklet for specific details of what you have to produce. </a:t>
            </a:r>
          </a:p>
          <a:p>
            <a:pPr marL="0" indent="0">
              <a:lnSpc>
                <a:spcPct val="100000"/>
              </a:lnSpc>
              <a:spcBef>
                <a:spcPts val="0"/>
              </a:spcBef>
              <a:buNone/>
            </a:pPr>
            <a:endParaRPr lang="en-GB" sz="2200" dirty="0">
              <a:solidFill>
                <a:schemeClr val="accent4">
                  <a:lumMod val="20000"/>
                  <a:lumOff val="80000"/>
                </a:schemeClr>
              </a:solidFill>
            </a:endParaRPr>
          </a:p>
          <a:p>
            <a:pPr marL="0" indent="0">
              <a:lnSpc>
                <a:spcPct val="100000"/>
              </a:lnSpc>
              <a:spcBef>
                <a:spcPts val="0"/>
              </a:spcBef>
              <a:buNone/>
            </a:pPr>
            <a:endParaRPr lang="en-GB" sz="2200" dirty="0">
              <a:solidFill>
                <a:schemeClr val="accent4">
                  <a:lumMod val="20000"/>
                  <a:lumOff val="80000"/>
                </a:schemeClr>
              </a:solidFill>
            </a:endParaRPr>
          </a:p>
        </p:txBody>
      </p:sp>
    </p:spTree>
    <p:extLst>
      <p:ext uri="{BB962C8B-B14F-4D97-AF65-F5344CB8AC3E}">
        <p14:creationId xmlns:p14="http://schemas.microsoft.com/office/powerpoint/2010/main" val="3653244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404</TotalTime>
  <Words>266</Words>
  <Application>Microsoft Office PowerPoint</Application>
  <PresentationFormat>On-screen Show (4:3)</PresentationFormat>
  <Paragraphs>23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Cross Media Production Coursework: Magazines</vt:lpstr>
      <vt:lpstr>Note from Ms. Cheng</vt:lpstr>
      <vt:lpstr>Today: what is the purpose of research and planning and how do I do it effectively?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 Media Production Coursework: Magazines</dc:title>
  <dc:creator>Clare HOWARD-SAUNDERS</dc:creator>
  <cp:lastModifiedBy>Clare HOWARD-SAUNDERS</cp:lastModifiedBy>
  <cp:revision>29</cp:revision>
  <dcterms:created xsi:type="dcterms:W3CDTF">2023-03-03T16:04:16Z</dcterms:created>
  <dcterms:modified xsi:type="dcterms:W3CDTF">2024-06-05T07:53:41Z</dcterms:modified>
</cp:coreProperties>
</file>