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25"/>
  </p:notesMasterIdLst>
  <p:sldIdLst>
    <p:sldId id="256" r:id="rId5"/>
    <p:sldId id="306" r:id="rId6"/>
    <p:sldId id="301" r:id="rId7"/>
    <p:sldId id="300" r:id="rId8"/>
    <p:sldId id="299" r:id="rId9"/>
    <p:sldId id="302" r:id="rId10"/>
    <p:sldId id="303" r:id="rId11"/>
    <p:sldId id="304" r:id="rId12"/>
    <p:sldId id="305" r:id="rId13"/>
    <p:sldId id="277" r:id="rId14"/>
    <p:sldId id="278" r:id="rId15"/>
    <p:sldId id="291" r:id="rId16"/>
    <p:sldId id="292" r:id="rId17"/>
    <p:sldId id="293" r:id="rId18"/>
    <p:sldId id="294" r:id="rId19"/>
    <p:sldId id="295" r:id="rId20"/>
    <p:sldId id="296" r:id="rId21"/>
    <p:sldId id="297" r:id="rId22"/>
    <p:sldId id="307" r:id="rId23"/>
    <p:sldId id="308" r:id="rId2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6BE6461E-4F94-4F44-AD9A-D9A5416F86C7}">
          <p14:sldIdLst>
            <p14:sldId id="256"/>
          </p14:sldIdLst>
        </p14:section>
        <p14:section name="Media to discuss" id="{0FC0417A-01C3-1A4B-8B3F-DD059CBBAD03}">
          <p14:sldIdLst>
            <p14:sldId id="306"/>
            <p14:sldId id="301"/>
            <p14:sldId id="300"/>
            <p14:sldId id="299"/>
            <p14:sldId id="302"/>
            <p14:sldId id="303"/>
            <p14:sldId id="304"/>
            <p14:sldId id="305"/>
          </p14:sldIdLst>
        </p14:section>
        <p14:section name="Study Details" id="{D8E385E9-CFF3-324B-8E29-A5ED18C62FF7}">
          <p14:sldIdLst>
            <p14:sldId id="277"/>
            <p14:sldId id="278"/>
            <p14:sldId id="291"/>
            <p14:sldId id="292"/>
            <p14:sldId id="293"/>
            <p14:sldId id="294"/>
            <p14:sldId id="295"/>
            <p14:sldId id="296"/>
            <p14:sldId id="297"/>
          </p14:sldIdLst>
        </p14:section>
        <p14:section name="Evaluation" id="{5155E7FC-7B6D-1D4E-B7C4-963544C18AE1}">
          <p14:sldIdLst>
            <p14:sldId id="307"/>
            <p14:sldId id="308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5F3FF"/>
    <a:srgbClr val="E6EEFF"/>
    <a:srgbClr val="282E3C"/>
    <a:srgbClr val="3D465A"/>
    <a:srgbClr val="FEE9A4"/>
    <a:srgbClr val="B9C0C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25A6D69-21C8-E246-865A-017700FCE6CC}" v="2364" dt="2024-09-14T16:26:41.936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050"/>
    <p:restoredTop sz="90812"/>
  </p:normalViewPr>
  <p:slideViewPr>
    <p:cSldViewPr snapToGrid="0">
      <p:cViewPr varScale="1">
        <p:scale>
          <a:sx n="168" d="100"/>
          <a:sy n="168" d="100"/>
        </p:scale>
        <p:origin x="232" y="4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96" d="100"/>
          <a:sy n="96" d="100"/>
        </p:scale>
        <p:origin x="4328" y="17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microsoft.com/office/2015/10/relationships/revisionInfo" Target="revisionInfo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viewProps" Target="viewProps.xml"/><Relationship Id="rId30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Vernon Leigh" userId="S::leighv@wallingfordschool.com::918c6f39-c291-430c-ba7b-2773449ea29a" providerId="AD" clId="Web-{3542AE0B-AA2B-905C-B8D8-11B1D3778A44}"/>
    <pc:docChg chg="addSld delSld modSld sldOrd">
      <pc:chgData name="Vernon Leigh" userId="S::leighv@wallingfordschool.com::918c6f39-c291-430c-ba7b-2773449ea29a" providerId="AD" clId="Web-{3542AE0B-AA2B-905C-B8D8-11B1D3778A44}" dt="2024-09-10T14:22:50.759" v="127"/>
      <pc:docMkLst>
        <pc:docMk/>
      </pc:docMkLst>
      <pc:sldChg chg="addSp delSp modSp add ord replId modNotes">
        <pc:chgData name="Vernon Leigh" userId="S::leighv@wallingfordschool.com::918c6f39-c291-430c-ba7b-2773449ea29a" providerId="AD" clId="Web-{3542AE0B-AA2B-905C-B8D8-11B1D3778A44}" dt="2024-09-10T14:09:17.950" v="10"/>
        <pc:sldMkLst>
          <pc:docMk/>
          <pc:sldMk cId="2222432694" sldId="287"/>
        </pc:sldMkLst>
        <pc:spChg chg="mod">
          <ac:chgData name="Vernon Leigh" userId="S::leighv@wallingfordschool.com::918c6f39-c291-430c-ba7b-2773449ea29a" providerId="AD" clId="Web-{3542AE0B-AA2B-905C-B8D8-11B1D3778A44}" dt="2024-09-10T14:08:37.088" v="5"/>
          <ac:spMkLst>
            <pc:docMk/>
            <pc:sldMk cId="2222432694" sldId="287"/>
            <ac:spMk id="2" creationId="{2A6AB1F6-9848-F97C-C059-B942522C71C2}"/>
          </ac:spMkLst>
        </pc:spChg>
        <pc:spChg chg="del">
          <ac:chgData name="Vernon Leigh" userId="S::leighv@wallingfordschool.com::918c6f39-c291-430c-ba7b-2773449ea29a" providerId="AD" clId="Web-{3542AE0B-AA2B-905C-B8D8-11B1D3778A44}" dt="2024-09-10T14:08:26.744" v="3"/>
          <ac:spMkLst>
            <pc:docMk/>
            <pc:sldMk cId="2222432694" sldId="287"/>
            <ac:spMk id="3" creationId="{BB81C288-F3B9-5067-74EF-81E57F875497}"/>
          </ac:spMkLst>
        </pc:spChg>
        <pc:spChg chg="add del mod">
          <ac:chgData name="Vernon Leigh" userId="S::leighv@wallingfordschool.com::918c6f39-c291-430c-ba7b-2773449ea29a" providerId="AD" clId="Web-{3542AE0B-AA2B-905C-B8D8-11B1D3778A44}" dt="2024-09-10T14:08:34.541" v="4"/>
          <ac:spMkLst>
            <pc:docMk/>
            <pc:sldMk cId="2222432694" sldId="287"/>
            <ac:spMk id="6" creationId="{03D6D8A7-387C-669E-B42A-8D4582D73975}"/>
          </ac:spMkLst>
        </pc:spChg>
        <pc:picChg chg="add mod">
          <ac:chgData name="Vernon Leigh" userId="S::leighv@wallingfordschool.com::918c6f39-c291-430c-ba7b-2773449ea29a" providerId="AD" clId="Web-{3542AE0B-AA2B-905C-B8D8-11B1D3778A44}" dt="2024-09-10T14:08:37.088" v="5"/>
          <ac:picMkLst>
            <pc:docMk/>
            <pc:sldMk cId="2222432694" sldId="287"/>
            <ac:picMk id="4" creationId="{7C25A5A8-DD23-3D70-BAF6-A1915C0A61A0}"/>
          </ac:picMkLst>
        </pc:picChg>
      </pc:sldChg>
      <pc:sldChg chg="new del">
        <pc:chgData name="Vernon Leigh" userId="S::leighv@wallingfordschool.com::918c6f39-c291-430c-ba7b-2773449ea29a" providerId="AD" clId="Web-{3542AE0B-AA2B-905C-B8D8-11B1D3778A44}" dt="2024-09-10T14:22:50.759" v="127"/>
        <pc:sldMkLst>
          <pc:docMk/>
          <pc:sldMk cId="1154841139" sldId="288"/>
        </pc:sldMkLst>
      </pc:sldChg>
      <pc:sldChg chg="modSp add replId">
        <pc:chgData name="Vernon Leigh" userId="S::leighv@wallingfordschool.com::918c6f39-c291-430c-ba7b-2773449ea29a" providerId="AD" clId="Web-{3542AE0B-AA2B-905C-B8D8-11B1D3778A44}" dt="2024-09-10T14:13:01.810" v="83" actId="20577"/>
        <pc:sldMkLst>
          <pc:docMk/>
          <pc:sldMk cId="887131109" sldId="289"/>
        </pc:sldMkLst>
        <pc:spChg chg="mod">
          <ac:chgData name="Vernon Leigh" userId="S::leighv@wallingfordschool.com::918c6f39-c291-430c-ba7b-2773449ea29a" providerId="AD" clId="Web-{3542AE0B-AA2B-905C-B8D8-11B1D3778A44}" dt="2024-09-10T14:10:43.878" v="34" actId="20577"/>
          <ac:spMkLst>
            <pc:docMk/>
            <pc:sldMk cId="887131109" sldId="289"/>
            <ac:spMk id="2" creationId="{2A6AB1F6-9848-F97C-C059-B942522C71C2}"/>
          </ac:spMkLst>
        </pc:spChg>
        <pc:spChg chg="mod">
          <ac:chgData name="Vernon Leigh" userId="S::leighv@wallingfordschool.com::918c6f39-c291-430c-ba7b-2773449ea29a" providerId="AD" clId="Web-{3542AE0B-AA2B-905C-B8D8-11B1D3778A44}" dt="2024-09-10T14:13:01.810" v="83" actId="20577"/>
          <ac:spMkLst>
            <pc:docMk/>
            <pc:sldMk cId="887131109" sldId="289"/>
            <ac:spMk id="3" creationId="{BB81C288-F3B9-5067-74EF-81E57F875497}"/>
          </ac:spMkLst>
        </pc:spChg>
      </pc:sldChg>
      <pc:sldChg chg="addSp delSp modSp add replId modNotes">
        <pc:chgData name="Vernon Leigh" userId="S::leighv@wallingfordschool.com::918c6f39-c291-430c-ba7b-2773449ea29a" providerId="AD" clId="Web-{3542AE0B-AA2B-905C-B8D8-11B1D3778A44}" dt="2024-09-10T14:22:49.680" v="126"/>
        <pc:sldMkLst>
          <pc:docMk/>
          <pc:sldMk cId="1351140982" sldId="290"/>
        </pc:sldMkLst>
        <pc:spChg chg="mod">
          <ac:chgData name="Vernon Leigh" userId="S::leighv@wallingfordschool.com::918c6f39-c291-430c-ba7b-2773449ea29a" providerId="AD" clId="Web-{3542AE0B-AA2B-905C-B8D8-11B1D3778A44}" dt="2024-09-10T14:14:27.551" v="86" actId="20577"/>
          <ac:spMkLst>
            <pc:docMk/>
            <pc:sldMk cId="1351140982" sldId="290"/>
            <ac:spMk id="2" creationId="{2A6AB1F6-9848-F97C-C059-B942522C71C2}"/>
          </ac:spMkLst>
        </pc:spChg>
        <pc:spChg chg="del">
          <ac:chgData name="Vernon Leigh" userId="S::leighv@wallingfordschool.com::918c6f39-c291-430c-ba7b-2773449ea29a" providerId="AD" clId="Web-{3542AE0B-AA2B-905C-B8D8-11B1D3778A44}" dt="2024-09-10T14:14:30.348" v="87"/>
          <ac:spMkLst>
            <pc:docMk/>
            <pc:sldMk cId="1351140982" sldId="290"/>
            <ac:spMk id="3" creationId="{BB81C288-F3B9-5067-74EF-81E57F875497}"/>
          </ac:spMkLst>
        </pc:spChg>
        <pc:spChg chg="add del mod">
          <ac:chgData name="Vernon Leigh" userId="S::leighv@wallingfordschool.com::918c6f39-c291-430c-ba7b-2773449ea29a" providerId="AD" clId="Web-{3542AE0B-AA2B-905C-B8D8-11B1D3778A44}" dt="2024-09-10T14:14:31.473" v="88"/>
          <ac:spMkLst>
            <pc:docMk/>
            <pc:sldMk cId="1351140982" sldId="290"/>
            <ac:spMk id="5" creationId="{26A5D175-0CE8-4277-0B2D-24BC03124616}"/>
          </ac:spMkLst>
        </pc:spChg>
        <pc:picChg chg="add mod ord">
          <ac:chgData name="Vernon Leigh" userId="S::leighv@wallingfordschool.com::918c6f39-c291-430c-ba7b-2773449ea29a" providerId="AD" clId="Web-{3542AE0B-AA2B-905C-B8D8-11B1D3778A44}" dt="2024-09-10T14:14:57.178" v="93" actId="14100"/>
          <ac:picMkLst>
            <pc:docMk/>
            <pc:sldMk cId="1351140982" sldId="290"/>
            <ac:picMk id="6" creationId="{A7AD15CF-E74A-85AA-AAE6-08C48075DB97}"/>
          </ac:picMkLst>
        </pc:picChg>
        <pc:picChg chg="add mod">
          <ac:chgData name="Vernon Leigh" userId="S::leighv@wallingfordschool.com::918c6f39-c291-430c-ba7b-2773449ea29a" providerId="AD" clId="Web-{3542AE0B-AA2B-905C-B8D8-11B1D3778A44}" dt="2024-09-10T14:15:00.709" v="94" actId="14100"/>
          <ac:picMkLst>
            <pc:docMk/>
            <pc:sldMk cId="1351140982" sldId="290"/>
            <ac:picMk id="7" creationId="{EF298655-6DB6-D653-6F02-ABFD03E312EB}"/>
          </ac:picMkLst>
        </pc:picChg>
      </pc:sldChg>
    </pc:docChg>
  </pc:docChgLst>
  <pc:docChgLst>
    <pc:chgData name="Vernon Leigh" userId="S::leighv@wallingfordschool.com::918c6f39-c291-430c-ba7b-2773449ea29a" providerId="AD" clId="Web-{E12455A9-FF8A-9946-3916-3AEFA887377C}"/>
    <pc:docChg chg="modSld">
      <pc:chgData name="Vernon Leigh" userId="S::leighv@wallingfordschool.com::918c6f39-c291-430c-ba7b-2773449ea29a" providerId="AD" clId="Web-{E12455A9-FF8A-9946-3916-3AEFA887377C}" dt="2024-09-11T07:19:55.760" v="5" actId="20577"/>
      <pc:docMkLst>
        <pc:docMk/>
      </pc:docMkLst>
      <pc:sldChg chg="modSp">
        <pc:chgData name="Vernon Leigh" userId="S::leighv@wallingfordschool.com::918c6f39-c291-430c-ba7b-2773449ea29a" providerId="AD" clId="Web-{E12455A9-FF8A-9946-3916-3AEFA887377C}" dt="2024-09-11T07:19:55.760" v="5" actId="20577"/>
        <pc:sldMkLst>
          <pc:docMk/>
          <pc:sldMk cId="3826730054" sldId="285"/>
        </pc:sldMkLst>
        <pc:spChg chg="mod">
          <ac:chgData name="Vernon Leigh" userId="S::leighv@wallingfordschool.com::918c6f39-c291-430c-ba7b-2773449ea29a" providerId="AD" clId="Web-{E12455A9-FF8A-9946-3916-3AEFA887377C}" dt="2024-09-11T07:19:55.760" v="5" actId="20577"/>
          <ac:spMkLst>
            <pc:docMk/>
            <pc:sldMk cId="3826730054" sldId="285"/>
            <ac:spMk id="8" creationId="{EA5E9E89-AB39-128F-2AE3-050C6389FCB9}"/>
          </ac:spMkLst>
        </pc:spChg>
      </pc:sldChg>
      <pc:sldChg chg="modSp">
        <pc:chgData name="Vernon Leigh" userId="S::leighv@wallingfordschool.com::918c6f39-c291-430c-ba7b-2773449ea29a" providerId="AD" clId="Web-{E12455A9-FF8A-9946-3916-3AEFA887377C}" dt="2024-09-11T07:19:52.151" v="3" actId="20577"/>
        <pc:sldMkLst>
          <pc:docMk/>
          <pc:sldMk cId="379803385" sldId="286"/>
        </pc:sldMkLst>
        <pc:spChg chg="mod">
          <ac:chgData name="Vernon Leigh" userId="S::leighv@wallingfordschool.com::918c6f39-c291-430c-ba7b-2773449ea29a" providerId="AD" clId="Web-{E12455A9-FF8A-9946-3916-3AEFA887377C}" dt="2024-09-11T07:19:52.151" v="3" actId="20577"/>
          <ac:spMkLst>
            <pc:docMk/>
            <pc:sldMk cId="379803385" sldId="286"/>
            <ac:spMk id="8" creationId="{A30E0B1D-FC15-783A-ADCA-A1FF427CE939}"/>
          </ac:spMkLst>
        </pc:spChg>
      </pc:sldChg>
    </pc:docChg>
  </pc:docChgLst>
  <pc:docChgLst>
    <pc:chgData name="Vernon Leigh" userId="S::leighv@wallingfordschool.com::918c6f39-c291-430c-ba7b-2773449ea29a" providerId="AD" clId="Web-{B00C95B9-8C72-4453-54FF-0A0EA5043A72}"/>
    <pc:docChg chg="modSld">
      <pc:chgData name="Vernon Leigh" userId="S::leighv@wallingfordschool.com::918c6f39-c291-430c-ba7b-2773449ea29a" providerId="AD" clId="Web-{B00C95B9-8C72-4453-54FF-0A0EA5043A72}" dt="2024-09-11T11:34:25.156" v="0" actId="20577"/>
      <pc:docMkLst>
        <pc:docMk/>
      </pc:docMkLst>
      <pc:sldChg chg="modSp">
        <pc:chgData name="Vernon Leigh" userId="S::leighv@wallingfordschool.com::918c6f39-c291-430c-ba7b-2773449ea29a" providerId="AD" clId="Web-{B00C95B9-8C72-4453-54FF-0A0EA5043A72}" dt="2024-09-11T11:34:25.156" v="0" actId="20577"/>
        <pc:sldMkLst>
          <pc:docMk/>
          <pc:sldMk cId="1217857901" sldId="282"/>
        </pc:sldMkLst>
        <pc:spChg chg="mod">
          <ac:chgData name="Vernon Leigh" userId="S::leighv@wallingfordschool.com::918c6f39-c291-430c-ba7b-2773449ea29a" providerId="AD" clId="Web-{B00C95B9-8C72-4453-54FF-0A0EA5043A72}" dt="2024-09-11T11:34:25.156" v="0" actId="20577"/>
          <ac:spMkLst>
            <pc:docMk/>
            <pc:sldMk cId="1217857901" sldId="282"/>
            <ac:spMk id="4" creationId="{BECA0DBA-B4F7-149F-DEDD-295884B30993}"/>
          </ac:spMkLst>
        </pc:spChg>
      </pc:sldChg>
    </pc:docChg>
  </pc:docChgLst>
  <pc:docChgLst>
    <pc:chgData name="Vernon Leigh" userId="918c6f39-c291-430c-ba7b-2773449ea29a" providerId="ADAL" clId="{625A6D69-21C8-E246-865A-017700FCE6CC}"/>
    <pc:docChg chg="undo custSel addSld delSld modSld sldOrd addSection delSection modSection">
      <pc:chgData name="Vernon Leigh" userId="918c6f39-c291-430c-ba7b-2773449ea29a" providerId="ADAL" clId="{625A6D69-21C8-E246-865A-017700FCE6CC}" dt="2024-09-14T16:43:22.767" v="4211" actId="478"/>
      <pc:docMkLst>
        <pc:docMk/>
      </pc:docMkLst>
      <pc:sldChg chg="modSp mod">
        <pc:chgData name="Vernon Leigh" userId="918c6f39-c291-430c-ba7b-2773449ea29a" providerId="ADAL" clId="{625A6D69-21C8-E246-865A-017700FCE6CC}" dt="2024-09-13T14:01:51.005" v="703" actId="20577"/>
        <pc:sldMkLst>
          <pc:docMk/>
          <pc:sldMk cId="3368585069" sldId="256"/>
        </pc:sldMkLst>
        <pc:spChg chg="mod">
          <ac:chgData name="Vernon Leigh" userId="918c6f39-c291-430c-ba7b-2773449ea29a" providerId="ADAL" clId="{625A6D69-21C8-E246-865A-017700FCE6CC}" dt="2024-09-13T11:37:38.854" v="60" actId="20577"/>
          <ac:spMkLst>
            <pc:docMk/>
            <pc:sldMk cId="3368585069" sldId="256"/>
            <ac:spMk id="2" creationId="{00000000-0000-0000-0000-000000000000}"/>
          </ac:spMkLst>
        </pc:spChg>
        <pc:spChg chg="mod">
          <ac:chgData name="Vernon Leigh" userId="918c6f39-c291-430c-ba7b-2773449ea29a" providerId="ADAL" clId="{625A6D69-21C8-E246-865A-017700FCE6CC}" dt="2024-09-13T14:01:51.005" v="703" actId="20577"/>
          <ac:spMkLst>
            <pc:docMk/>
            <pc:sldMk cId="3368585069" sldId="256"/>
            <ac:spMk id="3" creationId="{00000000-0000-0000-0000-000000000000}"/>
          </ac:spMkLst>
        </pc:spChg>
      </pc:sldChg>
      <pc:sldChg chg="del">
        <pc:chgData name="Vernon Leigh" userId="918c6f39-c291-430c-ba7b-2773449ea29a" providerId="ADAL" clId="{625A6D69-21C8-E246-865A-017700FCE6CC}" dt="2024-09-14T16:06:31.694" v="3394" actId="2696"/>
        <pc:sldMkLst>
          <pc:docMk/>
          <pc:sldMk cId="2361768717" sldId="271"/>
        </pc:sldMkLst>
      </pc:sldChg>
      <pc:sldChg chg="del">
        <pc:chgData name="Vernon Leigh" userId="918c6f39-c291-430c-ba7b-2773449ea29a" providerId="ADAL" clId="{625A6D69-21C8-E246-865A-017700FCE6CC}" dt="2024-09-14T16:06:31.694" v="3394" actId="2696"/>
        <pc:sldMkLst>
          <pc:docMk/>
          <pc:sldMk cId="3184814548" sldId="276"/>
        </pc:sldMkLst>
      </pc:sldChg>
      <pc:sldChg chg="addSp delSp modSp mod modAnim">
        <pc:chgData name="Vernon Leigh" userId="918c6f39-c291-430c-ba7b-2773449ea29a" providerId="ADAL" clId="{625A6D69-21C8-E246-865A-017700FCE6CC}" dt="2024-09-13T14:02:02.273" v="732" actId="20577"/>
        <pc:sldMkLst>
          <pc:docMk/>
          <pc:sldMk cId="3773441287" sldId="277"/>
        </pc:sldMkLst>
        <pc:spChg chg="mod">
          <ac:chgData name="Vernon Leigh" userId="918c6f39-c291-430c-ba7b-2773449ea29a" providerId="ADAL" clId="{625A6D69-21C8-E246-865A-017700FCE6CC}" dt="2024-09-13T14:02:02.273" v="732" actId="20577"/>
          <ac:spMkLst>
            <pc:docMk/>
            <pc:sldMk cId="3773441287" sldId="277"/>
            <ac:spMk id="2" creationId="{FF3D1FEB-B0AB-2B2C-3782-EE2399E192B9}"/>
          </ac:spMkLst>
        </pc:spChg>
        <pc:spChg chg="mod">
          <ac:chgData name="Vernon Leigh" userId="918c6f39-c291-430c-ba7b-2773449ea29a" providerId="ADAL" clId="{625A6D69-21C8-E246-865A-017700FCE6CC}" dt="2024-09-13T14:01:09.524" v="681" actId="20577"/>
          <ac:spMkLst>
            <pc:docMk/>
            <pc:sldMk cId="3773441287" sldId="277"/>
            <ac:spMk id="3" creationId="{45A229B5-E205-68B4-B26A-F52A1A169E29}"/>
          </ac:spMkLst>
        </pc:spChg>
        <pc:picChg chg="del">
          <ac:chgData name="Vernon Leigh" userId="918c6f39-c291-430c-ba7b-2773449ea29a" providerId="ADAL" clId="{625A6D69-21C8-E246-865A-017700FCE6CC}" dt="2024-09-13T13:53:02.775" v="98" actId="478"/>
          <ac:picMkLst>
            <pc:docMk/>
            <pc:sldMk cId="3773441287" sldId="277"/>
            <ac:picMk id="4" creationId="{7677723B-56D4-8F44-E5EB-80980C41B4AA}"/>
          </ac:picMkLst>
        </pc:picChg>
        <pc:picChg chg="add mod">
          <ac:chgData name="Vernon Leigh" userId="918c6f39-c291-430c-ba7b-2773449ea29a" providerId="ADAL" clId="{625A6D69-21C8-E246-865A-017700FCE6CC}" dt="2024-09-13T13:57:26.914" v="489" actId="1076"/>
          <ac:picMkLst>
            <pc:docMk/>
            <pc:sldMk cId="3773441287" sldId="277"/>
            <ac:picMk id="5" creationId="{BFD6ADD4-6F48-E6DE-F277-16ED4FF9F1D7}"/>
          </ac:picMkLst>
        </pc:picChg>
      </pc:sldChg>
      <pc:sldChg chg="delSp modSp mod modClrScheme modAnim chgLayout">
        <pc:chgData name="Vernon Leigh" userId="918c6f39-c291-430c-ba7b-2773449ea29a" providerId="ADAL" clId="{625A6D69-21C8-E246-865A-017700FCE6CC}" dt="2024-09-14T09:14:00.985" v="1149" actId="20577"/>
        <pc:sldMkLst>
          <pc:docMk/>
          <pc:sldMk cId="1933263214" sldId="278"/>
        </pc:sldMkLst>
        <pc:spChg chg="mod ord">
          <ac:chgData name="Vernon Leigh" userId="918c6f39-c291-430c-ba7b-2773449ea29a" providerId="ADAL" clId="{625A6D69-21C8-E246-865A-017700FCE6CC}" dt="2024-09-14T09:10:22.801" v="765" actId="20577"/>
          <ac:spMkLst>
            <pc:docMk/>
            <pc:sldMk cId="1933263214" sldId="278"/>
            <ac:spMk id="5" creationId="{4B33244B-A272-F000-117F-90843BB72B89}"/>
          </ac:spMkLst>
        </pc:spChg>
        <pc:spChg chg="mod ord">
          <ac:chgData name="Vernon Leigh" userId="918c6f39-c291-430c-ba7b-2773449ea29a" providerId="ADAL" clId="{625A6D69-21C8-E246-865A-017700FCE6CC}" dt="2024-09-14T09:14:00.985" v="1149" actId="20577"/>
          <ac:spMkLst>
            <pc:docMk/>
            <pc:sldMk cId="1933263214" sldId="278"/>
            <ac:spMk id="12" creationId="{002B37FF-2D32-4C5F-FD96-266499042882}"/>
          </ac:spMkLst>
        </pc:spChg>
        <pc:picChg chg="del">
          <ac:chgData name="Vernon Leigh" userId="918c6f39-c291-430c-ba7b-2773449ea29a" providerId="ADAL" clId="{625A6D69-21C8-E246-865A-017700FCE6CC}" dt="2024-09-13T14:02:28.025" v="748" actId="478"/>
          <ac:picMkLst>
            <pc:docMk/>
            <pc:sldMk cId="1933263214" sldId="278"/>
            <ac:picMk id="7" creationId="{AB961BD3-FFC9-F40E-6574-816BD950990A}"/>
          </ac:picMkLst>
        </pc:picChg>
      </pc:sldChg>
      <pc:sldChg chg="del">
        <pc:chgData name="Vernon Leigh" userId="918c6f39-c291-430c-ba7b-2773449ea29a" providerId="ADAL" clId="{625A6D69-21C8-E246-865A-017700FCE6CC}" dt="2024-09-14T16:06:31.694" v="3394" actId="2696"/>
        <pc:sldMkLst>
          <pc:docMk/>
          <pc:sldMk cId="3873632809" sldId="279"/>
        </pc:sldMkLst>
      </pc:sldChg>
      <pc:sldChg chg="del">
        <pc:chgData name="Vernon Leigh" userId="918c6f39-c291-430c-ba7b-2773449ea29a" providerId="ADAL" clId="{625A6D69-21C8-E246-865A-017700FCE6CC}" dt="2024-09-14T16:06:31.694" v="3394" actId="2696"/>
        <pc:sldMkLst>
          <pc:docMk/>
          <pc:sldMk cId="4022011245" sldId="280"/>
        </pc:sldMkLst>
      </pc:sldChg>
      <pc:sldChg chg="del">
        <pc:chgData name="Vernon Leigh" userId="918c6f39-c291-430c-ba7b-2773449ea29a" providerId="ADAL" clId="{625A6D69-21C8-E246-865A-017700FCE6CC}" dt="2024-09-14T16:06:31.694" v="3394" actId="2696"/>
        <pc:sldMkLst>
          <pc:docMk/>
          <pc:sldMk cId="477519584" sldId="281"/>
        </pc:sldMkLst>
      </pc:sldChg>
      <pc:sldChg chg="del">
        <pc:chgData name="Vernon Leigh" userId="918c6f39-c291-430c-ba7b-2773449ea29a" providerId="ADAL" clId="{625A6D69-21C8-E246-865A-017700FCE6CC}" dt="2024-09-14T16:06:31.694" v="3394" actId="2696"/>
        <pc:sldMkLst>
          <pc:docMk/>
          <pc:sldMk cId="1217857901" sldId="282"/>
        </pc:sldMkLst>
      </pc:sldChg>
      <pc:sldChg chg="del">
        <pc:chgData name="Vernon Leigh" userId="918c6f39-c291-430c-ba7b-2773449ea29a" providerId="ADAL" clId="{625A6D69-21C8-E246-865A-017700FCE6CC}" dt="2024-09-14T16:06:31.694" v="3394" actId="2696"/>
        <pc:sldMkLst>
          <pc:docMk/>
          <pc:sldMk cId="1694310495" sldId="283"/>
        </pc:sldMkLst>
      </pc:sldChg>
      <pc:sldChg chg="addSp delSp modSp del mod modClrScheme delAnim modAnim chgLayout">
        <pc:chgData name="Vernon Leigh" userId="918c6f39-c291-430c-ba7b-2773449ea29a" providerId="ADAL" clId="{625A6D69-21C8-E246-865A-017700FCE6CC}" dt="2024-09-14T16:02:12.192" v="3119" actId="18676"/>
        <pc:sldMkLst>
          <pc:docMk/>
          <pc:sldMk cId="463421264" sldId="284"/>
        </pc:sldMkLst>
        <pc:spChg chg="del mod">
          <ac:chgData name="Vernon Leigh" userId="918c6f39-c291-430c-ba7b-2773449ea29a" providerId="ADAL" clId="{625A6D69-21C8-E246-865A-017700FCE6CC}" dt="2024-09-14T15:30:40.493" v="2723" actId="700"/>
          <ac:spMkLst>
            <pc:docMk/>
            <pc:sldMk cId="463421264" sldId="284"/>
            <ac:spMk id="2" creationId="{CEA109CA-AF64-A6BE-9465-AEAD44580701}"/>
          </ac:spMkLst>
        </pc:spChg>
        <pc:spChg chg="add del mod">
          <ac:chgData name="Vernon Leigh" userId="918c6f39-c291-430c-ba7b-2773449ea29a" providerId="ADAL" clId="{625A6D69-21C8-E246-865A-017700FCE6CC}" dt="2024-09-14T15:30:08.390" v="2717"/>
          <ac:spMkLst>
            <pc:docMk/>
            <pc:sldMk cId="463421264" sldId="284"/>
            <ac:spMk id="5" creationId="{A1569A08-013E-09A1-582C-5DFCC292F77E}"/>
          </ac:spMkLst>
        </pc:spChg>
        <pc:picChg chg="add del mod ord">
          <ac:chgData name="Vernon Leigh" userId="918c6f39-c291-430c-ba7b-2773449ea29a" providerId="ADAL" clId="{625A6D69-21C8-E246-865A-017700FCE6CC}" dt="2024-09-14T16:02:07.920" v="3118" actId="478"/>
          <ac:picMkLst>
            <pc:docMk/>
            <pc:sldMk cId="463421264" sldId="284"/>
            <ac:picMk id="3" creationId="{CA2301F9-B070-3D80-0645-F2FA691E09FC}"/>
          </ac:picMkLst>
        </pc:picChg>
        <pc:picChg chg="del">
          <ac:chgData name="Vernon Leigh" userId="918c6f39-c291-430c-ba7b-2773449ea29a" providerId="ADAL" clId="{625A6D69-21C8-E246-865A-017700FCE6CC}" dt="2024-09-13T11:37:43.539" v="61" actId="478"/>
          <ac:picMkLst>
            <pc:docMk/>
            <pc:sldMk cId="463421264" sldId="284"/>
            <ac:picMk id="4" creationId="{75C11909-EE76-1F9A-D87A-5EBABD12C3BF}"/>
          </ac:picMkLst>
        </pc:picChg>
      </pc:sldChg>
      <pc:sldChg chg="del">
        <pc:chgData name="Vernon Leigh" userId="918c6f39-c291-430c-ba7b-2773449ea29a" providerId="ADAL" clId="{625A6D69-21C8-E246-865A-017700FCE6CC}" dt="2024-09-14T16:06:31.694" v="3394" actId="2696"/>
        <pc:sldMkLst>
          <pc:docMk/>
          <pc:sldMk cId="3826730054" sldId="285"/>
        </pc:sldMkLst>
      </pc:sldChg>
      <pc:sldChg chg="del">
        <pc:chgData name="Vernon Leigh" userId="918c6f39-c291-430c-ba7b-2773449ea29a" providerId="ADAL" clId="{625A6D69-21C8-E246-865A-017700FCE6CC}" dt="2024-09-14T16:06:31.694" v="3394" actId="2696"/>
        <pc:sldMkLst>
          <pc:docMk/>
          <pc:sldMk cId="379803385" sldId="286"/>
        </pc:sldMkLst>
      </pc:sldChg>
      <pc:sldChg chg="del">
        <pc:chgData name="Vernon Leigh" userId="918c6f39-c291-430c-ba7b-2773449ea29a" providerId="ADAL" clId="{625A6D69-21C8-E246-865A-017700FCE6CC}" dt="2024-09-14T16:06:31.694" v="3394" actId="2696"/>
        <pc:sldMkLst>
          <pc:docMk/>
          <pc:sldMk cId="2222432694" sldId="287"/>
        </pc:sldMkLst>
      </pc:sldChg>
      <pc:sldChg chg="del">
        <pc:chgData name="Vernon Leigh" userId="918c6f39-c291-430c-ba7b-2773449ea29a" providerId="ADAL" clId="{625A6D69-21C8-E246-865A-017700FCE6CC}" dt="2024-09-14T16:06:31.694" v="3394" actId="2696"/>
        <pc:sldMkLst>
          <pc:docMk/>
          <pc:sldMk cId="887131109" sldId="289"/>
        </pc:sldMkLst>
      </pc:sldChg>
      <pc:sldChg chg="del">
        <pc:chgData name="Vernon Leigh" userId="918c6f39-c291-430c-ba7b-2773449ea29a" providerId="ADAL" clId="{625A6D69-21C8-E246-865A-017700FCE6CC}" dt="2024-09-14T16:06:31.694" v="3394" actId="2696"/>
        <pc:sldMkLst>
          <pc:docMk/>
          <pc:sldMk cId="1351140982" sldId="290"/>
        </pc:sldMkLst>
      </pc:sldChg>
      <pc:sldChg chg="modSp add mod modAnim">
        <pc:chgData name="Vernon Leigh" userId="918c6f39-c291-430c-ba7b-2773449ea29a" providerId="ADAL" clId="{625A6D69-21C8-E246-865A-017700FCE6CC}" dt="2024-09-14T09:16:31.207" v="1462" actId="27636"/>
        <pc:sldMkLst>
          <pc:docMk/>
          <pc:sldMk cId="3900316873" sldId="291"/>
        </pc:sldMkLst>
        <pc:spChg chg="mod">
          <ac:chgData name="Vernon Leigh" userId="918c6f39-c291-430c-ba7b-2773449ea29a" providerId="ADAL" clId="{625A6D69-21C8-E246-865A-017700FCE6CC}" dt="2024-09-14T09:14:16.307" v="1151" actId="20577"/>
          <ac:spMkLst>
            <pc:docMk/>
            <pc:sldMk cId="3900316873" sldId="291"/>
            <ac:spMk id="5" creationId="{76DDBB32-1B1C-7312-BCA7-0B4074B0E0DD}"/>
          </ac:spMkLst>
        </pc:spChg>
        <pc:spChg chg="mod">
          <ac:chgData name="Vernon Leigh" userId="918c6f39-c291-430c-ba7b-2773449ea29a" providerId="ADAL" clId="{625A6D69-21C8-E246-865A-017700FCE6CC}" dt="2024-09-14T09:16:31.207" v="1462" actId="27636"/>
          <ac:spMkLst>
            <pc:docMk/>
            <pc:sldMk cId="3900316873" sldId="291"/>
            <ac:spMk id="12" creationId="{CE202AC8-5A73-16C8-1127-E406DE37DDD2}"/>
          </ac:spMkLst>
        </pc:spChg>
      </pc:sldChg>
      <pc:sldChg chg="modSp add mod modAnim">
        <pc:chgData name="Vernon Leigh" userId="918c6f39-c291-430c-ba7b-2773449ea29a" providerId="ADAL" clId="{625A6D69-21C8-E246-865A-017700FCE6CC}" dt="2024-09-14T09:19:45.753" v="1741" actId="20577"/>
        <pc:sldMkLst>
          <pc:docMk/>
          <pc:sldMk cId="685800700" sldId="292"/>
        </pc:sldMkLst>
        <pc:spChg chg="mod">
          <ac:chgData name="Vernon Leigh" userId="918c6f39-c291-430c-ba7b-2773449ea29a" providerId="ADAL" clId="{625A6D69-21C8-E246-865A-017700FCE6CC}" dt="2024-09-14T09:19:45.753" v="1741" actId="20577"/>
          <ac:spMkLst>
            <pc:docMk/>
            <pc:sldMk cId="685800700" sldId="292"/>
            <ac:spMk id="5" creationId="{32B3DF42-C2B1-C4DD-F367-9FA376A7097A}"/>
          </ac:spMkLst>
        </pc:spChg>
        <pc:spChg chg="mod">
          <ac:chgData name="Vernon Leigh" userId="918c6f39-c291-430c-ba7b-2773449ea29a" providerId="ADAL" clId="{625A6D69-21C8-E246-865A-017700FCE6CC}" dt="2024-09-14T09:19:42.400" v="1739" actId="20577"/>
          <ac:spMkLst>
            <pc:docMk/>
            <pc:sldMk cId="685800700" sldId="292"/>
            <ac:spMk id="12" creationId="{2D7E74CD-23D9-245F-EAEA-36504274F471}"/>
          </ac:spMkLst>
        </pc:spChg>
      </pc:sldChg>
      <pc:sldChg chg="modSp add mod modAnim">
        <pc:chgData name="Vernon Leigh" userId="918c6f39-c291-430c-ba7b-2773449ea29a" providerId="ADAL" clId="{625A6D69-21C8-E246-865A-017700FCE6CC}" dt="2024-09-14T09:21:58.055" v="1906" actId="20577"/>
        <pc:sldMkLst>
          <pc:docMk/>
          <pc:sldMk cId="1327701495" sldId="293"/>
        </pc:sldMkLst>
        <pc:spChg chg="mod">
          <ac:chgData name="Vernon Leigh" userId="918c6f39-c291-430c-ba7b-2773449ea29a" providerId="ADAL" clId="{625A6D69-21C8-E246-865A-017700FCE6CC}" dt="2024-09-14T09:19:59.231" v="1744" actId="20577"/>
          <ac:spMkLst>
            <pc:docMk/>
            <pc:sldMk cId="1327701495" sldId="293"/>
            <ac:spMk id="5" creationId="{398ADFB6-DB1B-4863-622C-01CC797447C3}"/>
          </ac:spMkLst>
        </pc:spChg>
        <pc:spChg chg="mod">
          <ac:chgData name="Vernon Leigh" userId="918c6f39-c291-430c-ba7b-2773449ea29a" providerId="ADAL" clId="{625A6D69-21C8-E246-865A-017700FCE6CC}" dt="2024-09-14T09:21:58.055" v="1906" actId="20577"/>
          <ac:spMkLst>
            <pc:docMk/>
            <pc:sldMk cId="1327701495" sldId="293"/>
            <ac:spMk id="12" creationId="{B46949A2-2480-A7C9-32C8-84E7B7B83FDB}"/>
          </ac:spMkLst>
        </pc:spChg>
      </pc:sldChg>
      <pc:sldChg chg="modSp add mod modAnim">
        <pc:chgData name="Vernon Leigh" userId="918c6f39-c291-430c-ba7b-2773449ea29a" providerId="ADAL" clId="{625A6D69-21C8-E246-865A-017700FCE6CC}" dt="2024-09-14T09:24:06.980" v="2168" actId="27636"/>
        <pc:sldMkLst>
          <pc:docMk/>
          <pc:sldMk cId="806043156" sldId="294"/>
        </pc:sldMkLst>
        <pc:spChg chg="mod">
          <ac:chgData name="Vernon Leigh" userId="918c6f39-c291-430c-ba7b-2773449ea29a" providerId="ADAL" clId="{625A6D69-21C8-E246-865A-017700FCE6CC}" dt="2024-09-14T09:22:09.237" v="1908" actId="20577"/>
          <ac:spMkLst>
            <pc:docMk/>
            <pc:sldMk cId="806043156" sldId="294"/>
            <ac:spMk id="5" creationId="{6053334B-AC55-7FA6-2F51-338483E3836F}"/>
          </ac:spMkLst>
        </pc:spChg>
        <pc:spChg chg="mod">
          <ac:chgData name="Vernon Leigh" userId="918c6f39-c291-430c-ba7b-2773449ea29a" providerId="ADAL" clId="{625A6D69-21C8-E246-865A-017700FCE6CC}" dt="2024-09-14T09:24:06.980" v="2168" actId="27636"/>
          <ac:spMkLst>
            <pc:docMk/>
            <pc:sldMk cId="806043156" sldId="294"/>
            <ac:spMk id="12" creationId="{D0D692D7-6A41-7B95-E845-43FF44D1F281}"/>
          </ac:spMkLst>
        </pc:spChg>
      </pc:sldChg>
      <pc:sldChg chg="modSp add mod modAnim">
        <pc:chgData name="Vernon Leigh" userId="918c6f39-c291-430c-ba7b-2773449ea29a" providerId="ADAL" clId="{625A6D69-21C8-E246-865A-017700FCE6CC}" dt="2024-09-14T09:33:29.085" v="2629" actId="20577"/>
        <pc:sldMkLst>
          <pc:docMk/>
          <pc:sldMk cId="1184354301" sldId="295"/>
        </pc:sldMkLst>
        <pc:spChg chg="mod">
          <ac:chgData name="Vernon Leigh" userId="918c6f39-c291-430c-ba7b-2773449ea29a" providerId="ADAL" clId="{625A6D69-21C8-E246-865A-017700FCE6CC}" dt="2024-09-14T09:24:16.275" v="2170" actId="20577"/>
          <ac:spMkLst>
            <pc:docMk/>
            <pc:sldMk cId="1184354301" sldId="295"/>
            <ac:spMk id="5" creationId="{CD95FCFD-D033-A220-E4AE-F8CB264C6F75}"/>
          </ac:spMkLst>
        </pc:spChg>
        <pc:spChg chg="mod">
          <ac:chgData name="Vernon Leigh" userId="918c6f39-c291-430c-ba7b-2773449ea29a" providerId="ADAL" clId="{625A6D69-21C8-E246-865A-017700FCE6CC}" dt="2024-09-14T09:33:29.085" v="2629" actId="20577"/>
          <ac:spMkLst>
            <pc:docMk/>
            <pc:sldMk cId="1184354301" sldId="295"/>
            <ac:spMk id="12" creationId="{5C82EB32-6CA8-BCD1-29E0-3CBFF9DD3B10}"/>
          </ac:spMkLst>
        </pc:spChg>
      </pc:sldChg>
      <pc:sldChg chg="modSp add mod modAnim">
        <pc:chgData name="Vernon Leigh" userId="918c6f39-c291-430c-ba7b-2773449ea29a" providerId="ADAL" clId="{625A6D69-21C8-E246-865A-017700FCE6CC}" dt="2024-09-14T16:06:20.533" v="3393" actId="5793"/>
        <pc:sldMkLst>
          <pc:docMk/>
          <pc:sldMk cId="1607414198" sldId="296"/>
        </pc:sldMkLst>
        <pc:spChg chg="mod">
          <ac:chgData name="Vernon Leigh" userId="918c6f39-c291-430c-ba7b-2773449ea29a" providerId="ADAL" clId="{625A6D69-21C8-E246-865A-017700FCE6CC}" dt="2024-09-14T09:26:45.957" v="2434" actId="20577"/>
          <ac:spMkLst>
            <pc:docMk/>
            <pc:sldMk cId="1607414198" sldId="296"/>
            <ac:spMk id="5" creationId="{7F6F86A7-0BAA-BCB1-B514-9E2004BCF96C}"/>
          </ac:spMkLst>
        </pc:spChg>
        <pc:spChg chg="mod">
          <ac:chgData name="Vernon Leigh" userId="918c6f39-c291-430c-ba7b-2773449ea29a" providerId="ADAL" clId="{625A6D69-21C8-E246-865A-017700FCE6CC}" dt="2024-09-14T16:06:20.533" v="3393" actId="5793"/>
          <ac:spMkLst>
            <pc:docMk/>
            <pc:sldMk cId="1607414198" sldId="296"/>
            <ac:spMk id="12" creationId="{797EC031-E0DD-F93A-144F-255FE50FEB39}"/>
          </ac:spMkLst>
        </pc:spChg>
      </pc:sldChg>
      <pc:sldChg chg="modSp add mod ord modAnim modNotesTx">
        <pc:chgData name="Vernon Leigh" userId="918c6f39-c291-430c-ba7b-2773449ea29a" providerId="ADAL" clId="{625A6D69-21C8-E246-865A-017700FCE6CC}" dt="2024-09-14T16:06:44.148" v="3397" actId="20578"/>
        <pc:sldMkLst>
          <pc:docMk/>
          <pc:sldMk cId="1387270848" sldId="297"/>
        </pc:sldMkLst>
        <pc:spChg chg="mod">
          <ac:chgData name="Vernon Leigh" userId="918c6f39-c291-430c-ba7b-2773449ea29a" providerId="ADAL" clId="{625A6D69-21C8-E246-865A-017700FCE6CC}" dt="2024-09-14T09:33:50.101" v="2649" actId="20577"/>
          <ac:spMkLst>
            <pc:docMk/>
            <pc:sldMk cId="1387270848" sldId="297"/>
            <ac:spMk id="5" creationId="{4786EACF-5A9A-7DA4-357B-9985E4794C0E}"/>
          </ac:spMkLst>
        </pc:spChg>
        <pc:spChg chg="mod">
          <ac:chgData name="Vernon Leigh" userId="918c6f39-c291-430c-ba7b-2773449ea29a" providerId="ADAL" clId="{625A6D69-21C8-E246-865A-017700FCE6CC}" dt="2024-09-14T09:37:30.051" v="2715" actId="207"/>
          <ac:spMkLst>
            <pc:docMk/>
            <pc:sldMk cId="1387270848" sldId="297"/>
            <ac:spMk id="12" creationId="{4CC7E778-4FBD-FF44-9EAF-892E9A95ED70}"/>
          </ac:spMkLst>
        </pc:spChg>
      </pc:sldChg>
      <pc:sldChg chg="addSp delSp modSp new add del mod modClrScheme chgLayout">
        <pc:chgData name="Vernon Leigh" userId="918c6f39-c291-430c-ba7b-2773449ea29a" providerId="ADAL" clId="{625A6D69-21C8-E246-865A-017700FCE6CC}" dt="2024-09-14T15:54:22.432" v="2987" actId="2696"/>
        <pc:sldMkLst>
          <pc:docMk/>
          <pc:sldMk cId="4167900049" sldId="298"/>
        </pc:sldMkLst>
        <pc:spChg chg="del mod ord">
          <ac:chgData name="Vernon Leigh" userId="918c6f39-c291-430c-ba7b-2773449ea29a" providerId="ADAL" clId="{625A6D69-21C8-E246-865A-017700FCE6CC}" dt="2024-09-14T15:33:35.900" v="2738" actId="700"/>
          <ac:spMkLst>
            <pc:docMk/>
            <pc:sldMk cId="4167900049" sldId="298"/>
            <ac:spMk id="2" creationId="{9B5FF98A-FED1-EF07-69F2-946D1EC95EB4}"/>
          </ac:spMkLst>
        </pc:spChg>
        <pc:spChg chg="del">
          <ac:chgData name="Vernon Leigh" userId="918c6f39-c291-430c-ba7b-2773449ea29a" providerId="ADAL" clId="{625A6D69-21C8-E246-865A-017700FCE6CC}" dt="2024-09-14T15:32:20.582" v="2725"/>
          <ac:spMkLst>
            <pc:docMk/>
            <pc:sldMk cId="4167900049" sldId="298"/>
            <ac:spMk id="3" creationId="{6BA638AE-1762-3AE6-AAA9-DB151780D47E}"/>
          </ac:spMkLst>
        </pc:spChg>
        <pc:spChg chg="del">
          <ac:chgData name="Vernon Leigh" userId="918c6f39-c291-430c-ba7b-2773449ea29a" providerId="ADAL" clId="{625A6D69-21C8-E246-865A-017700FCE6CC}" dt="2024-09-14T15:33:35.900" v="2738" actId="700"/>
          <ac:spMkLst>
            <pc:docMk/>
            <pc:sldMk cId="4167900049" sldId="298"/>
            <ac:spMk id="4" creationId="{2421DDB0-A539-E67A-D63D-73C9FB63E510}"/>
          </ac:spMkLst>
        </pc:spChg>
        <pc:spChg chg="add del mod ord">
          <ac:chgData name="Vernon Leigh" userId="918c6f39-c291-430c-ba7b-2773449ea29a" providerId="ADAL" clId="{625A6D69-21C8-E246-865A-017700FCE6CC}" dt="2024-09-14T15:33:35.900" v="2738" actId="700"/>
          <ac:spMkLst>
            <pc:docMk/>
            <pc:sldMk cId="4167900049" sldId="298"/>
            <ac:spMk id="7" creationId="{DC8AB877-011B-866A-5BB8-D41C99C4A42A}"/>
          </ac:spMkLst>
        </pc:spChg>
        <pc:spChg chg="add mod ord">
          <ac:chgData name="Vernon Leigh" userId="918c6f39-c291-430c-ba7b-2773449ea29a" providerId="ADAL" clId="{625A6D69-21C8-E246-865A-017700FCE6CC}" dt="2024-09-14T15:34:27.134" v="2787" actId="20577"/>
          <ac:spMkLst>
            <pc:docMk/>
            <pc:sldMk cId="4167900049" sldId="298"/>
            <ac:spMk id="9" creationId="{E305C2AD-726E-0F61-1357-7ED1C3452029}"/>
          </ac:spMkLst>
        </pc:spChg>
        <pc:spChg chg="add mod ord">
          <ac:chgData name="Vernon Leigh" userId="918c6f39-c291-430c-ba7b-2773449ea29a" providerId="ADAL" clId="{625A6D69-21C8-E246-865A-017700FCE6CC}" dt="2024-09-14T15:33:35.900" v="2738" actId="700"/>
          <ac:spMkLst>
            <pc:docMk/>
            <pc:sldMk cId="4167900049" sldId="298"/>
            <ac:spMk id="10" creationId="{31EE1F29-BAD3-8F00-6E61-3A8D8FEA88E5}"/>
          </ac:spMkLst>
        </pc:spChg>
        <pc:picChg chg="add del mod">
          <ac:chgData name="Vernon Leigh" userId="918c6f39-c291-430c-ba7b-2773449ea29a" providerId="ADAL" clId="{625A6D69-21C8-E246-865A-017700FCE6CC}" dt="2024-09-14T15:33:16.166" v="2733" actId="478"/>
          <ac:picMkLst>
            <pc:docMk/>
            <pc:sldMk cId="4167900049" sldId="298"/>
            <ac:picMk id="5" creationId="{E8DF091F-79AF-F4BE-E215-EC16704D7811}"/>
          </ac:picMkLst>
        </pc:picChg>
        <pc:picChg chg="add mod">
          <ac:chgData name="Vernon Leigh" userId="918c6f39-c291-430c-ba7b-2773449ea29a" providerId="ADAL" clId="{625A6D69-21C8-E246-865A-017700FCE6CC}" dt="2024-09-14T15:33:30.535" v="2737" actId="1076"/>
          <ac:picMkLst>
            <pc:docMk/>
            <pc:sldMk cId="4167900049" sldId="298"/>
            <ac:picMk id="8" creationId="{1F308178-7692-2265-84B9-EEB7BE5F2A48}"/>
          </ac:picMkLst>
        </pc:picChg>
      </pc:sldChg>
      <pc:sldChg chg="addSp delSp modSp new mod modClrScheme delAnim modAnim chgLayout">
        <pc:chgData name="Vernon Leigh" userId="918c6f39-c291-430c-ba7b-2773449ea29a" providerId="ADAL" clId="{625A6D69-21C8-E246-865A-017700FCE6CC}" dt="2024-09-14T15:57:03.800" v="3053"/>
        <pc:sldMkLst>
          <pc:docMk/>
          <pc:sldMk cId="3335166424" sldId="299"/>
        </pc:sldMkLst>
        <pc:spChg chg="add mod ord">
          <ac:chgData name="Vernon Leigh" userId="918c6f39-c291-430c-ba7b-2773449ea29a" providerId="ADAL" clId="{625A6D69-21C8-E246-865A-017700FCE6CC}" dt="2024-09-14T15:57:03.800" v="3053"/>
          <ac:spMkLst>
            <pc:docMk/>
            <pc:sldMk cId="3335166424" sldId="299"/>
            <ac:spMk id="3" creationId="{926FD860-DA71-E21B-3555-C796C8D76FFD}"/>
          </ac:spMkLst>
        </pc:spChg>
        <pc:spChg chg="add del mod ord">
          <ac:chgData name="Vernon Leigh" userId="918c6f39-c291-430c-ba7b-2773449ea29a" providerId="ADAL" clId="{625A6D69-21C8-E246-865A-017700FCE6CC}" dt="2024-09-14T15:37:45.188" v="2891" actId="26606"/>
          <ac:spMkLst>
            <pc:docMk/>
            <pc:sldMk cId="3335166424" sldId="299"/>
            <ac:spMk id="4" creationId="{EC41173D-90FF-D868-8C98-97616691DC23}"/>
          </ac:spMkLst>
        </pc:spChg>
        <pc:picChg chg="add del mod ord">
          <ac:chgData name="Vernon Leigh" userId="918c6f39-c291-430c-ba7b-2773449ea29a" providerId="ADAL" clId="{625A6D69-21C8-E246-865A-017700FCE6CC}" dt="2024-09-14T15:56:46.155" v="3051" actId="478"/>
          <ac:picMkLst>
            <pc:docMk/>
            <pc:sldMk cId="3335166424" sldId="299"/>
            <ac:picMk id="2" creationId="{DEDA0967-6A22-A5AC-5C47-E6D5E038F5AD}"/>
          </ac:picMkLst>
        </pc:picChg>
        <pc:picChg chg="add mod">
          <ac:chgData name="Vernon Leigh" userId="918c6f39-c291-430c-ba7b-2773449ea29a" providerId="ADAL" clId="{625A6D69-21C8-E246-865A-017700FCE6CC}" dt="2024-09-14T15:39:12.042" v="2899" actId="1076"/>
          <ac:picMkLst>
            <pc:docMk/>
            <pc:sldMk cId="3335166424" sldId="299"/>
            <ac:picMk id="5" creationId="{2D934201-A93D-6DD6-C276-9DFBFDCF61D8}"/>
          </ac:picMkLst>
        </pc:picChg>
        <pc:picChg chg="add del mod">
          <ac:chgData name="Vernon Leigh" userId="918c6f39-c291-430c-ba7b-2773449ea29a" providerId="ADAL" clId="{625A6D69-21C8-E246-865A-017700FCE6CC}" dt="2024-09-14T15:56:43.839" v="3050" actId="478"/>
          <ac:picMkLst>
            <pc:docMk/>
            <pc:sldMk cId="3335166424" sldId="299"/>
            <ac:picMk id="6" creationId="{F57060E9-16AF-360F-2687-558446FDA114}"/>
          </ac:picMkLst>
        </pc:picChg>
        <pc:picChg chg="add del mod">
          <ac:chgData name="Vernon Leigh" userId="918c6f39-c291-430c-ba7b-2773449ea29a" providerId="ADAL" clId="{625A6D69-21C8-E246-865A-017700FCE6CC}" dt="2024-09-14T15:56:42.468" v="3049" actId="478"/>
          <ac:picMkLst>
            <pc:docMk/>
            <pc:sldMk cId="3335166424" sldId="299"/>
            <ac:picMk id="7" creationId="{B9DEDAFA-6059-7F81-2F89-3D171E7FF3CB}"/>
          </ac:picMkLst>
        </pc:picChg>
        <pc:picChg chg="add del mod">
          <ac:chgData name="Vernon Leigh" userId="918c6f39-c291-430c-ba7b-2773449ea29a" providerId="ADAL" clId="{625A6D69-21C8-E246-865A-017700FCE6CC}" dt="2024-09-14T15:56:41.840" v="3048" actId="478"/>
          <ac:picMkLst>
            <pc:docMk/>
            <pc:sldMk cId="3335166424" sldId="299"/>
            <ac:picMk id="8" creationId="{5535EE81-A125-7D48-6138-DF3DDBCE5867}"/>
          </ac:picMkLst>
        </pc:picChg>
        <pc:picChg chg="add del mod">
          <ac:chgData name="Vernon Leigh" userId="918c6f39-c291-430c-ba7b-2773449ea29a" providerId="ADAL" clId="{625A6D69-21C8-E246-865A-017700FCE6CC}" dt="2024-09-14T15:56:31.662" v="3044" actId="478"/>
          <ac:picMkLst>
            <pc:docMk/>
            <pc:sldMk cId="3335166424" sldId="299"/>
            <ac:picMk id="9" creationId="{C43305AA-449D-4CC1-4B91-1878A2111520}"/>
          </ac:picMkLst>
        </pc:picChg>
        <pc:picChg chg="add del mod">
          <ac:chgData name="Vernon Leigh" userId="918c6f39-c291-430c-ba7b-2773449ea29a" providerId="ADAL" clId="{625A6D69-21C8-E246-865A-017700FCE6CC}" dt="2024-09-14T15:56:31.145" v="3043" actId="478"/>
          <ac:picMkLst>
            <pc:docMk/>
            <pc:sldMk cId="3335166424" sldId="299"/>
            <ac:picMk id="10" creationId="{15E92F0A-1EA4-93D3-5721-2216724B7B7E}"/>
          </ac:picMkLst>
        </pc:picChg>
        <pc:picChg chg="add del mod">
          <ac:chgData name="Vernon Leigh" userId="918c6f39-c291-430c-ba7b-2773449ea29a" providerId="ADAL" clId="{625A6D69-21C8-E246-865A-017700FCE6CC}" dt="2024-09-14T15:56:13.325" v="3038" actId="478"/>
          <ac:picMkLst>
            <pc:docMk/>
            <pc:sldMk cId="3335166424" sldId="299"/>
            <ac:picMk id="11" creationId="{7456CA68-A77C-646E-6293-7A4DDD9D9F64}"/>
          </ac:picMkLst>
        </pc:picChg>
        <pc:picChg chg="add del mod">
          <ac:chgData name="Vernon Leigh" userId="918c6f39-c291-430c-ba7b-2773449ea29a" providerId="ADAL" clId="{625A6D69-21C8-E246-865A-017700FCE6CC}" dt="2024-09-14T15:56:15.015" v="3040" actId="478"/>
          <ac:picMkLst>
            <pc:docMk/>
            <pc:sldMk cId="3335166424" sldId="299"/>
            <ac:picMk id="12" creationId="{08F720FB-7C96-DFC2-160A-756353D68332}"/>
          </ac:picMkLst>
        </pc:picChg>
        <pc:picChg chg="add del mod">
          <ac:chgData name="Vernon Leigh" userId="918c6f39-c291-430c-ba7b-2773449ea29a" providerId="ADAL" clId="{625A6D69-21C8-E246-865A-017700FCE6CC}" dt="2024-09-14T15:56:14.202" v="3039" actId="478"/>
          <ac:picMkLst>
            <pc:docMk/>
            <pc:sldMk cId="3335166424" sldId="299"/>
            <ac:picMk id="13" creationId="{9AFEAA25-8C72-4FA5-CB52-66F1EA641E20}"/>
          </ac:picMkLst>
        </pc:picChg>
        <pc:picChg chg="add">
          <ac:chgData name="Vernon Leigh" userId="918c6f39-c291-430c-ba7b-2773449ea29a" providerId="ADAL" clId="{625A6D69-21C8-E246-865A-017700FCE6CC}" dt="2024-09-14T15:50:19.321" v="2960"/>
          <ac:picMkLst>
            <pc:docMk/>
            <pc:sldMk cId="3335166424" sldId="299"/>
            <ac:picMk id="2050" creationId="{C0E3E0F0-5733-8B46-7932-8CB7CC6D4DA2}"/>
          </ac:picMkLst>
        </pc:picChg>
      </pc:sldChg>
      <pc:sldChg chg="addSp modSp new add del mod ord modAnim">
        <pc:chgData name="Vernon Leigh" userId="918c6f39-c291-430c-ba7b-2773449ea29a" providerId="ADAL" clId="{625A6D69-21C8-E246-865A-017700FCE6CC}" dt="2024-09-14T15:57:00.602" v="3052"/>
        <pc:sldMkLst>
          <pc:docMk/>
          <pc:sldMk cId="315428637" sldId="300"/>
        </pc:sldMkLst>
        <pc:spChg chg="mod">
          <ac:chgData name="Vernon Leigh" userId="918c6f39-c291-430c-ba7b-2773449ea29a" providerId="ADAL" clId="{625A6D69-21C8-E246-865A-017700FCE6CC}" dt="2024-09-14T15:57:00.602" v="3052"/>
          <ac:spMkLst>
            <pc:docMk/>
            <pc:sldMk cId="315428637" sldId="300"/>
            <ac:spMk id="2" creationId="{47234B02-377E-B627-1E3B-663CAE7E8F57}"/>
          </ac:spMkLst>
        </pc:spChg>
        <pc:picChg chg="add mod">
          <ac:chgData name="Vernon Leigh" userId="918c6f39-c291-430c-ba7b-2773449ea29a" providerId="ADAL" clId="{625A6D69-21C8-E246-865A-017700FCE6CC}" dt="2024-09-14T15:48:49.816" v="2950" actId="1076"/>
          <ac:picMkLst>
            <pc:docMk/>
            <pc:sldMk cId="315428637" sldId="300"/>
            <ac:picMk id="4" creationId="{18F968AD-B021-5712-809B-FAD17703171D}"/>
          </ac:picMkLst>
        </pc:picChg>
        <pc:picChg chg="add mod">
          <ac:chgData name="Vernon Leigh" userId="918c6f39-c291-430c-ba7b-2773449ea29a" providerId="ADAL" clId="{625A6D69-21C8-E246-865A-017700FCE6CC}" dt="2024-09-14T15:48:54.270" v="2952" actId="1076"/>
          <ac:picMkLst>
            <pc:docMk/>
            <pc:sldMk cId="315428637" sldId="300"/>
            <ac:picMk id="5" creationId="{82AD170A-B898-C21E-6F12-016569BAA302}"/>
          </ac:picMkLst>
        </pc:picChg>
        <pc:picChg chg="add mod">
          <ac:chgData name="Vernon Leigh" userId="918c6f39-c291-430c-ba7b-2773449ea29a" providerId="ADAL" clId="{625A6D69-21C8-E246-865A-017700FCE6CC}" dt="2024-09-14T15:48:55.818" v="2953" actId="1076"/>
          <ac:picMkLst>
            <pc:docMk/>
            <pc:sldMk cId="315428637" sldId="300"/>
            <ac:picMk id="1026" creationId="{339CC7E9-DFC8-E6BE-C4CF-527220D6FB09}"/>
          </ac:picMkLst>
        </pc:picChg>
      </pc:sldChg>
      <pc:sldChg chg="delSp modSp add mod ord delAnim modAnim">
        <pc:chgData name="Vernon Leigh" userId="918c6f39-c291-430c-ba7b-2773449ea29a" providerId="ADAL" clId="{625A6D69-21C8-E246-865A-017700FCE6CC}" dt="2024-09-14T15:55:58.662" v="3032" actId="20578"/>
        <pc:sldMkLst>
          <pc:docMk/>
          <pc:sldMk cId="1426488642" sldId="301"/>
        </pc:sldMkLst>
        <pc:spChg chg="mod">
          <ac:chgData name="Vernon Leigh" userId="918c6f39-c291-430c-ba7b-2773449ea29a" providerId="ADAL" clId="{625A6D69-21C8-E246-865A-017700FCE6CC}" dt="2024-09-14T15:55:47.697" v="3031" actId="6549"/>
          <ac:spMkLst>
            <pc:docMk/>
            <pc:sldMk cId="1426488642" sldId="301"/>
            <ac:spMk id="3" creationId="{100E2562-A60B-3AD8-A104-93018D0EDDA9}"/>
          </ac:spMkLst>
        </pc:spChg>
        <pc:picChg chg="del">
          <ac:chgData name="Vernon Leigh" userId="918c6f39-c291-430c-ba7b-2773449ea29a" providerId="ADAL" clId="{625A6D69-21C8-E246-865A-017700FCE6CC}" dt="2024-09-14T15:55:16.565" v="3002" actId="478"/>
          <ac:picMkLst>
            <pc:docMk/>
            <pc:sldMk cId="1426488642" sldId="301"/>
            <ac:picMk id="5" creationId="{D6A49D6E-975E-3B33-281D-EC743C193D0E}"/>
          </ac:picMkLst>
        </pc:picChg>
        <pc:picChg chg="del">
          <ac:chgData name="Vernon Leigh" userId="918c6f39-c291-430c-ba7b-2773449ea29a" providerId="ADAL" clId="{625A6D69-21C8-E246-865A-017700FCE6CC}" dt="2024-09-14T15:55:15.819" v="3001" actId="478"/>
          <ac:picMkLst>
            <pc:docMk/>
            <pc:sldMk cId="1426488642" sldId="301"/>
            <ac:picMk id="6" creationId="{427BAF9A-B63C-D9D4-5501-230D58250185}"/>
          </ac:picMkLst>
        </pc:picChg>
        <pc:picChg chg="del">
          <ac:chgData name="Vernon Leigh" userId="918c6f39-c291-430c-ba7b-2773449ea29a" providerId="ADAL" clId="{625A6D69-21C8-E246-865A-017700FCE6CC}" dt="2024-09-14T15:55:14.852" v="3000" actId="478"/>
          <ac:picMkLst>
            <pc:docMk/>
            <pc:sldMk cId="1426488642" sldId="301"/>
            <ac:picMk id="7" creationId="{31C45A1F-06F5-D44B-66E4-283B5604492D}"/>
          </ac:picMkLst>
        </pc:picChg>
        <pc:picChg chg="del">
          <ac:chgData name="Vernon Leigh" userId="918c6f39-c291-430c-ba7b-2773449ea29a" providerId="ADAL" clId="{625A6D69-21C8-E246-865A-017700FCE6CC}" dt="2024-09-14T15:55:13.918" v="2999" actId="478"/>
          <ac:picMkLst>
            <pc:docMk/>
            <pc:sldMk cId="1426488642" sldId="301"/>
            <ac:picMk id="8" creationId="{E2BA4B87-065D-EBEB-91BD-94C14B20D89D}"/>
          </ac:picMkLst>
        </pc:picChg>
        <pc:picChg chg="del">
          <ac:chgData name="Vernon Leigh" userId="918c6f39-c291-430c-ba7b-2773449ea29a" providerId="ADAL" clId="{625A6D69-21C8-E246-865A-017700FCE6CC}" dt="2024-09-14T15:55:12.894" v="2998" actId="478"/>
          <ac:picMkLst>
            <pc:docMk/>
            <pc:sldMk cId="1426488642" sldId="301"/>
            <ac:picMk id="9" creationId="{5295D1AD-8C06-8DFC-C185-35B498BA1A97}"/>
          </ac:picMkLst>
        </pc:picChg>
        <pc:picChg chg="del">
          <ac:chgData name="Vernon Leigh" userId="918c6f39-c291-430c-ba7b-2773449ea29a" providerId="ADAL" clId="{625A6D69-21C8-E246-865A-017700FCE6CC}" dt="2024-09-14T15:55:12.106" v="2997" actId="478"/>
          <ac:picMkLst>
            <pc:docMk/>
            <pc:sldMk cId="1426488642" sldId="301"/>
            <ac:picMk id="10" creationId="{9A1D4505-9AF0-7363-8E69-C380BCB87911}"/>
          </ac:picMkLst>
        </pc:picChg>
        <pc:picChg chg="del">
          <ac:chgData name="Vernon Leigh" userId="918c6f39-c291-430c-ba7b-2773449ea29a" providerId="ADAL" clId="{625A6D69-21C8-E246-865A-017700FCE6CC}" dt="2024-09-14T15:55:09.026" v="2994" actId="478"/>
          <ac:picMkLst>
            <pc:docMk/>
            <pc:sldMk cId="1426488642" sldId="301"/>
            <ac:picMk id="11" creationId="{633A0D7A-F55D-0193-4E8A-6BDEE07F0EBC}"/>
          </ac:picMkLst>
        </pc:picChg>
        <pc:picChg chg="del">
          <ac:chgData name="Vernon Leigh" userId="918c6f39-c291-430c-ba7b-2773449ea29a" providerId="ADAL" clId="{625A6D69-21C8-E246-865A-017700FCE6CC}" dt="2024-09-14T15:55:11.544" v="2996" actId="478"/>
          <ac:picMkLst>
            <pc:docMk/>
            <pc:sldMk cId="1426488642" sldId="301"/>
            <ac:picMk id="12" creationId="{C7B49838-1CD6-B402-1D09-9A872AE2C238}"/>
          </ac:picMkLst>
        </pc:picChg>
        <pc:picChg chg="del">
          <ac:chgData name="Vernon Leigh" userId="918c6f39-c291-430c-ba7b-2773449ea29a" providerId="ADAL" clId="{625A6D69-21C8-E246-865A-017700FCE6CC}" dt="2024-09-14T15:55:09.834" v="2995" actId="478"/>
          <ac:picMkLst>
            <pc:docMk/>
            <pc:sldMk cId="1426488642" sldId="301"/>
            <ac:picMk id="13" creationId="{5B209023-003B-0CB8-6DBD-54806F5DD5B7}"/>
          </ac:picMkLst>
        </pc:picChg>
      </pc:sldChg>
      <pc:sldChg chg="addSp delSp modSp add mod addAnim delAnim modAnim">
        <pc:chgData name="Vernon Leigh" userId="918c6f39-c291-430c-ba7b-2773449ea29a" providerId="ADAL" clId="{625A6D69-21C8-E246-865A-017700FCE6CC}" dt="2024-09-14T15:58:28.090" v="3079"/>
        <pc:sldMkLst>
          <pc:docMk/>
          <pc:sldMk cId="505912336" sldId="302"/>
        </pc:sldMkLst>
        <pc:spChg chg="mod">
          <ac:chgData name="Vernon Leigh" userId="918c6f39-c291-430c-ba7b-2773449ea29a" providerId="ADAL" clId="{625A6D69-21C8-E246-865A-017700FCE6CC}" dt="2024-09-14T15:57:10.030" v="3054"/>
          <ac:spMkLst>
            <pc:docMk/>
            <pc:sldMk cId="505912336" sldId="302"/>
            <ac:spMk id="3" creationId="{040D1F66-623A-BDE8-9DF3-D28F96AA8A8F}"/>
          </ac:spMkLst>
        </pc:spChg>
        <pc:picChg chg="del">
          <ac:chgData name="Vernon Leigh" userId="918c6f39-c291-430c-ba7b-2773449ea29a" providerId="ADAL" clId="{625A6D69-21C8-E246-865A-017700FCE6CC}" dt="2024-09-14T15:57:47.023" v="3069" actId="478"/>
          <ac:picMkLst>
            <pc:docMk/>
            <pc:sldMk cId="505912336" sldId="302"/>
            <ac:picMk id="2" creationId="{2475BE98-6EB8-81DA-34A2-F222D2B4E56B}"/>
          </ac:picMkLst>
        </pc:picChg>
        <pc:picChg chg="del">
          <ac:chgData name="Vernon Leigh" userId="918c6f39-c291-430c-ba7b-2773449ea29a" providerId="ADAL" clId="{625A6D69-21C8-E246-865A-017700FCE6CC}" dt="2024-09-14T15:57:50.190" v="3072" actId="478"/>
          <ac:picMkLst>
            <pc:docMk/>
            <pc:sldMk cId="505912336" sldId="302"/>
            <ac:picMk id="5" creationId="{82A85BA7-0B14-6BB5-606F-EA68EF263B41}"/>
          </ac:picMkLst>
        </pc:picChg>
        <pc:picChg chg="del">
          <ac:chgData name="Vernon Leigh" userId="918c6f39-c291-430c-ba7b-2773449ea29a" providerId="ADAL" clId="{625A6D69-21C8-E246-865A-017700FCE6CC}" dt="2024-09-14T15:57:49.705" v="3071" actId="478"/>
          <ac:picMkLst>
            <pc:docMk/>
            <pc:sldMk cId="505912336" sldId="302"/>
            <ac:picMk id="6" creationId="{DA6E98B1-D5AE-57B0-BB52-AA24C66210DC}"/>
          </ac:picMkLst>
        </pc:picChg>
        <pc:picChg chg="add del mod">
          <ac:chgData name="Vernon Leigh" userId="918c6f39-c291-430c-ba7b-2773449ea29a" providerId="ADAL" clId="{625A6D69-21C8-E246-865A-017700FCE6CC}" dt="2024-09-14T15:58:14.143" v="3077" actId="1076"/>
          <ac:picMkLst>
            <pc:docMk/>
            <pc:sldMk cId="505912336" sldId="302"/>
            <ac:picMk id="7" creationId="{70661F9C-4E8E-124C-E6BE-4C4E39933BD6}"/>
          </ac:picMkLst>
        </pc:picChg>
        <pc:picChg chg="mod">
          <ac:chgData name="Vernon Leigh" userId="918c6f39-c291-430c-ba7b-2773449ea29a" providerId="ADAL" clId="{625A6D69-21C8-E246-865A-017700FCE6CC}" dt="2024-09-14T15:58:11.147" v="3076" actId="1076"/>
          <ac:picMkLst>
            <pc:docMk/>
            <pc:sldMk cId="505912336" sldId="302"/>
            <ac:picMk id="8" creationId="{4DFF7251-D7E5-39DB-FC7E-64EC3A72681E}"/>
          </ac:picMkLst>
        </pc:picChg>
        <pc:picChg chg="del">
          <ac:chgData name="Vernon Leigh" userId="918c6f39-c291-430c-ba7b-2773449ea29a" providerId="ADAL" clId="{625A6D69-21C8-E246-865A-017700FCE6CC}" dt="2024-09-14T15:57:35.321" v="3065" actId="478"/>
          <ac:picMkLst>
            <pc:docMk/>
            <pc:sldMk cId="505912336" sldId="302"/>
            <ac:picMk id="9" creationId="{508B43EA-0C19-C8AB-23F4-BF6508C7EFB5}"/>
          </ac:picMkLst>
        </pc:picChg>
        <pc:picChg chg="del mod">
          <ac:chgData name="Vernon Leigh" userId="918c6f39-c291-430c-ba7b-2773449ea29a" providerId="ADAL" clId="{625A6D69-21C8-E246-865A-017700FCE6CC}" dt="2024-09-14T15:57:54.287" v="3074" actId="478"/>
          <ac:picMkLst>
            <pc:docMk/>
            <pc:sldMk cId="505912336" sldId="302"/>
            <ac:picMk id="10" creationId="{1803F3F9-A0D9-A3A1-7D63-24A77A9C4030}"/>
          </ac:picMkLst>
        </pc:picChg>
        <pc:picChg chg="del">
          <ac:chgData name="Vernon Leigh" userId="918c6f39-c291-430c-ba7b-2773449ea29a" providerId="ADAL" clId="{625A6D69-21C8-E246-865A-017700FCE6CC}" dt="2024-09-14T15:57:21.864" v="3061" actId="478"/>
          <ac:picMkLst>
            <pc:docMk/>
            <pc:sldMk cId="505912336" sldId="302"/>
            <ac:picMk id="11" creationId="{23816767-B305-B10B-AA6F-196ABE500956}"/>
          </ac:picMkLst>
        </pc:picChg>
        <pc:picChg chg="del">
          <ac:chgData name="Vernon Leigh" userId="918c6f39-c291-430c-ba7b-2773449ea29a" providerId="ADAL" clId="{625A6D69-21C8-E246-865A-017700FCE6CC}" dt="2024-09-14T15:57:23.984" v="3063" actId="478"/>
          <ac:picMkLst>
            <pc:docMk/>
            <pc:sldMk cId="505912336" sldId="302"/>
            <ac:picMk id="12" creationId="{A4E887E1-39BB-A5A3-93FB-2393E4B6F864}"/>
          </ac:picMkLst>
        </pc:picChg>
        <pc:picChg chg="del">
          <ac:chgData name="Vernon Leigh" userId="918c6f39-c291-430c-ba7b-2773449ea29a" providerId="ADAL" clId="{625A6D69-21C8-E246-865A-017700FCE6CC}" dt="2024-09-14T15:57:22.609" v="3062" actId="478"/>
          <ac:picMkLst>
            <pc:docMk/>
            <pc:sldMk cId="505912336" sldId="302"/>
            <ac:picMk id="13" creationId="{56899BEB-E770-769D-4682-EF23D58987DE}"/>
          </ac:picMkLst>
        </pc:picChg>
      </pc:sldChg>
      <pc:sldChg chg="add del">
        <pc:chgData name="Vernon Leigh" userId="918c6f39-c291-430c-ba7b-2773449ea29a" providerId="ADAL" clId="{625A6D69-21C8-E246-865A-017700FCE6CC}" dt="2024-09-14T15:57:13.686" v="3055" actId="2696"/>
        <pc:sldMkLst>
          <pc:docMk/>
          <pc:sldMk cId="3114902564" sldId="303"/>
        </pc:sldMkLst>
      </pc:sldChg>
      <pc:sldChg chg="delSp modSp add mod delAnim modAnim">
        <pc:chgData name="Vernon Leigh" userId="918c6f39-c291-430c-ba7b-2773449ea29a" providerId="ADAL" clId="{625A6D69-21C8-E246-865A-017700FCE6CC}" dt="2024-09-14T15:58:57.960" v="3090" actId="1076"/>
        <pc:sldMkLst>
          <pc:docMk/>
          <pc:sldMk cId="3555046876" sldId="303"/>
        </pc:sldMkLst>
        <pc:picChg chg="del">
          <ac:chgData name="Vernon Leigh" userId="918c6f39-c291-430c-ba7b-2773449ea29a" providerId="ADAL" clId="{625A6D69-21C8-E246-865A-017700FCE6CC}" dt="2024-09-14T15:58:45.374" v="3085" actId="478"/>
          <ac:picMkLst>
            <pc:docMk/>
            <pc:sldMk cId="3555046876" sldId="303"/>
            <ac:picMk id="2" creationId="{26D506C3-3363-DB53-8CA4-211017E58A14}"/>
          </ac:picMkLst>
        </pc:picChg>
        <pc:picChg chg="del">
          <ac:chgData name="Vernon Leigh" userId="918c6f39-c291-430c-ba7b-2773449ea29a" providerId="ADAL" clId="{625A6D69-21C8-E246-865A-017700FCE6CC}" dt="2024-09-14T15:58:46.003" v="3086" actId="478"/>
          <ac:picMkLst>
            <pc:docMk/>
            <pc:sldMk cId="3555046876" sldId="303"/>
            <ac:picMk id="5" creationId="{CF9E2464-1B56-34E5-3CB3-CE003F43560F}"/>
          </ac:picMkLst>
        </pc:picChg>
        <pc:picChg chg="del">
          <ac:chgData name="Vernon Leigh" userId="918c6f39-c291-430c-ba7b-2773449ea29a" providerId="ADAL" clId="{625A6D69-21C8-E246-865A-017700FCE6CC}" dt="2024-09-14T15:58:54.307" v="3089" actId="478"/>
          <ac:picMkLst>
            <pc:docMk/>
            <pc:sldMk cId="3555046876" sldId="303"/>
            <ac:picMk id="6" creationId="{D89D500A-27C0-1914-2438-7B4164141A39}"/>
          </ac:picMkLst>
        </pc:picChg>
        <pc:picChg chg="del">
          <ac:chgData name="Vernon Leigh" userId="918c6f39-c291-430c-ba7b-2773449ea29a" providerId="ADAL" clId="{625A6D69-21C8-E246-865A-017700FCE6CC}" dt="2024-09-14T15:58:44.768" v="3084" actId="478"/>
          <ac:picMkLst>
            <pc:docMk/>
            <pc:sldMk cId="3555046876" sldId="303"/>
            <ac:picMk id="7" creationId="{DC69E6B3-031C-9AB7-3F02-AEF4DCDABE82}"/>
          </ac:picMkLst>
        </pc:picChg>
        <pc:picChg chg="del">
          <ac:chgData name="Vernon Leigh" userId="918c6f39-c291-430c-ba7b-2773449ea29a" providerId="ADAL" clId="{625A6D69-21C8-E246-865A-017700FCE6CC}" dt="2024-09-14T15:58:43.076" v="3082" actId="478"/>
          <ac:picMkLst>
            <pc:docMk/>
            <pc:sldMk cId="3555046876" sldId="303"/>
            <ac:picMk id="8" creationId="{86D41F7F-77C8-15D0-2616-C9AE42DB8CE9}"/>
          </ac:picMkLst>
        </pc:picChg>
        <pc:picChg chg="del">
          <ac:chgData name="Vernon Leigh" userId="918c6f39-c291-430c-ba7b-2773449ea29a" providerId="ADAL" clId="{625A6D69-21C8-E246-865A-017700FCE6CC}" dt="2024-09-14T15:58:49.964" v="3087" actId="478"/>
          <ac:picMkLst>
            <pc:docMk/>
            <pc:sldMk cId="3555046876" sldId="303"/>
            <ac:picMk id="9" creationId="{9856B366-5CF7-680C-6B11-910CF21404F0}"/>
          </ac:picMkLst>
        </pc:picChg>
        <pc:picChg chg="mod">
          <ac:chgData name="Vernon Leigh" userId="918c6f39-c291-430c-ba7b-2773449ea29a" providerId="ADAL" clId="{625A6D69-21C8-E246-865A-017700FCE6CC}" dt="2024-09-14T15:58:57.960" v="3090" actId="1076"/>
          <ac:picMkLst>
            <pc:docMk/>
            <pc:sldMk cId="3555046876" sldId="303"/>
            <ac:picMk id="10" creationId="{E0EE7A4E-038A-20AD-48E6-679F2D49869D}"/>
          </ac:picMkLst>
        </pc:picChg>
        <pc:picChg chg="del">
          <ac:chgData name="Vernon Leigh" userId="918c6f39-c291-430c-ba7b-2773449ea29a" providerId="ADAL" clId="{625A6D69-21C8-E246-865A-017700FCE6CC}" dt="2024-09-14T15:58:40.311" v="3080" actId="478"/>
          <ac:picMkLst>
            <pc:docMk/>
            <pc:sldMk cId="3555046876" sldId="303"/>
            <ac:picMk id="11" creationId="{F28C2404-AC61-062D-B3B3-C90999B1AFD0}"/>
          </ac:picMkLst>
        </pc:picChg>
        <pc:picChg chg="del">
          <ac:chgData name="Vernon Leigh" userId="918c6f39-c291-430c-ba7b-2773449ea29a" providerId="ADAL" clId="{625A6D69-21C8-E246-865A-017700FCE6CC}" dt="2024-09-14T15:58:42.379" v="3081" actId="478"/>
          <ac:picMkLst>
            <pc:docMk/>
            <pc:sldMk cId="3555046876" sldId="303"/>
            <ac:picMk id="12" creationId="{057A8560-8AF8-5A10-BA5E-C7CA71247C1A}"/>
          </ac:picMkLst>
        </pc:picChg>
        <pc:picChg chg="del">
          <ac:chgData name="Vernon Leigh" userId="918c6f39-c291-430c-ba7b-2773449ea29a" providerId="ADAL" clId="{625A6D69-21C8-E246-865A-017700FCE6CC}" dt="2024-09-14T15:58:44.074" v="3083" actId="478"/>
          <ac:picMkLst>
            <pc:docMk/>
            <pc:sldMk cId="3555046876" sldId="303"/>
            <ac:picMk id="13" creationId="{252B9FBF-ABA6-89B5-4CD2-17D44E6AE01D}"/>
          </ac:picMkLst>
        </pc:picChg>
      </pc:sldChg>
      <pc:sldChg chg="addSp delSp modSp add mod delAnim modAnim modNotesTx">
        <pc:chgData name="Vernon Leigh" userId="918c6f39-c291-430c-ba7b-2773449ea29a" providerId="ADAL" clId="{625A6D69-21C8-E246-865A-017700FCE6CC}" dt="2024-09-14T16:26:41.935" v="4206"/>
        <pc:sldMkLst>
          <pc:docMk/>
          <pc:sldMk cId="2389804277" sldId="304"/>
        </pc:sldMkLst>
        <pc:picChg chg="del">
          <ac:chgData name="Vernon Leigh" userId="918c6f39-c291-430c-ba7b-2773449ea29a" providerId="ADAL" clId="{625A6D69-21C8-E246-865A-017700FCE6CC}" dt="2024-09-14T15:59:09.223" v="3099" actId="478"/>
          <ac:picMkLst>
            <pc:docMk/>
            <pc:sldMk cId="2389804277" sldId="304"/>
            <ac:picMk id="2" creationId="{631B47C7-85EA-4BE7-6D08-D7291D4C4550}"/>
          </ac:picMkLst>
        </pc:picChg>
        <pc:picChg chg="add del mod">
          <ac:chgData name="Vernon Leigh" userId="918c6f39-c291-430c-ba7b-2773449ea29a" providerId="ADAL" clId="{625A6D69-21C8-E246-865A-017700FCE6CC}" dt="2024-09-14T15:59:53.274" v="3105" actId="478"/>
          <ac:picMkLst>
            <pc:docMk/>
            <pc:sldMk cId="2389804277" sldId="304"/>
            <ac:picMk id="4" creationId="{C64B3989-964F-BD84-694D-DB405B702115}"/>
          </ac:picMkLst>
        </pc:picChg>
        <pc:picChg chg="del">
          <ac:chgData name="Vernon Leigh" userId="918c6f39-c291-430c-ba7b-2773449ea29a" providerId="ADAL" clId="{625A6D69-21C8-E246-865A-017700FCE6CC}" dt="2024-09-14T15:59:08.551" v="3098" actId="478"/>
          <ac:picMkLst>
            <pc:docMk/>
            <pc:sldMk cId="2389804277" sldId="304"/>
            <ac:picMk id="5" creationId="{0BD939D0-70C7-5843-BFB6-AD196A09D790}"/>
          </ac:picMkLst>
        </pc:picChg>
        <pc:picChg chg="mod">
          <ac:chgData name="Vernon Leigh" userId="918c6f39-c291-430c-ba7b-2773449ea29a" providerId="ADAL" clId="{625A6D69-21C8-E246-865A-017700FCE6CC}" dt="2024-09-14T16:00:12.613" v="3112" actId="1076"/>
          <ac:picMkLst>
            <pc:docMk/>
            <pc:sldMk cId="2389804277" sldId="304"/>
            <ac:picMk id="6" creationId="{4E1048CA-2B3B-CF43-91A4-C338CC22FBDC}"/>
          </ac:picMkLst>
        </pc:picChg>
        <pc:picChg chg="del">
          <ac:chgData name="Vernon Leigh" userId="918c6f39-c291-430c-ba7b-2773449ea29a" providerId="ADAL" clId="{625A6D69-21C8-E246-865A-017700FCE6CC}" dt="2024-09-14T15:59:06.881" v="3097" actId="478"/>
          <ac:picMkLst>
            <pc:docMk/>
            <pc:sldMk cId="2389804277" sldId="304"/>
            <ac:picMk id="7" creationId="{35364501-3B89-6ED3-FE34-93FA1D0A7390}"/>
          </ac:picMkLst>
        </pc:picChg>
        <pc:picChg chg="del">
          <ac:chgData name="Vernon Leigh" userId="918c6f39-c291-430c-ba7b-2773449ea29a" providerId="ADAL" clId="{625A6D69-21C8-E246-865A-017700FCE6CC}" dt="2024-09-14T15:59:06.006" v="3096" actId="478"/>
          <ac:picMkLst>
            <pc:docMk/>
            <pc:sldMk cId="2389804277" sldId="304"/>
            <ac:picMk id="8" creationId="{9A9CC201-02EE-EA43-9557-EDB4834D9CF1}"/>
          </ac:picMkLst>
        </pc:picChg>
        <pc:picChg chg="mod">
          <ac:chgData name="Vernon Leigh" userId="918c6f39-c291-430c-ba7b-2773449ea29a" providerId="ADAL" clId="{625A6D69-21C8-E246-865A-017700FCE6CC}" dt="2024-09-14T16:00:14.474" v="3113" actId="1076"/>
          <ac:picMkLst>
            <pc:docMk/>
            <pc:sldMk cId="2389804277" sldId="304"/>
            <ac:picMk id="9" creationId="{E29A27C7-190D-8B72-0486-0E9CE773CF05}"/>
          </ac:picMkLst>
        </pc:picChg>
        <pc:picChg chg="del">
          <ac:chgData name="Vernon Leigh" userId="918c6f39-c291-430c-ba7b-2773449ea29a" providerId="ADAL" clId="{625A6D69-21C8-E246-865A-017700FCE6CC}" dt="2024-09-14T15:59:02.965" v="3094" actId="478"/>
          <ac:picMkLst>
            <pc:docMk/>
            <pc:sldMk cId="2389804277" sldId="304"/>
            <ac:picMk id="10" creationId="{673B1D0F-EC25-B6C3-2883-C21427DD69B0}"/>
          </ac:picMkLst>
        </pc:picChg>
        <pc:picChg chg="del">
          <ac:chgData name="Vernon Leigh" userId="918c6f39-c291-430c-ba7b-2773449ea29a" providerId="ADAL" clId="{625A6D69-21C8-E246-865A-017700FCE6CC}" dt="2024-09-14T15:59:00.577" v="3091" actId="478"/>
          <ac:picMkLst>
            <pc:docMk/>
            <pc:sldMk cId="2389804277" sldId="304"/>
            <ac:picMk id="11" creationId="{47CBD515-E1DE-B890-EA3F-5CA8763B596C}"/>
          </ac:picMkLst>
        </pc:picChg>
        <pc:picChg chg="del">
          <ac:chgData name="Vernon Leigh" userId="918c6f39-c291-430c-ba7b-2773449ea29a" providerId="ADAL" clId="{625A6D69-21C8-E246-865A-017700FCE6CC}" dt="2024-09-14T15:59:02.451" v="3093" actId="478"/>
          <ac:picMkLst>
            <pc:docMk/>
            <pc:sldMk cId="2389804277" sldId="304"/>
            <ac:picMk id="12" creationId="{3597968B-982F-F34C-887E-629DCACB2AA5}"/>
          </ac:picMkLst>
        </pc:picChg>
        <pc:picChg chg="del">
          <ac:chgData name="Vernon Leigh" userId="918c6f39-c291-430c-ba7b-2773449ea29a" providerId="ADAL" clId="{625A6D69-21C8-E246-865A-017700FCE6CC}" dt="2024-09-14T15:59:01.700" v="3092" actId="478"/>
          <ac:picMkLst>
            <pc:docMk/>
            <pc:sldMk cId="2389804277" sldId="304"/>
            <ac:picMk id="13" creationId="{D54FD1D1-E37A-72BD-48AC-099CD0668DE8}"/>
          </ac:picMkLst>
        </pc:picChg>
        <pc:picChg chg="add mod">
          <ac:chgData name="Vernon Leigh" userId="918c6f39-c291-430c-ba7b-2773449ea29a" providerId="ADAL" clId="{625A6D69-21C8-E246-865A-017700FCE6CC}" dt="2024-09-14T16:00:17.159" v="3114" actId="1076"/>
          <ac:picMkLst>
            <pc:docMk/>
            <pc:sldMk cId="2389804277" sldId="304"/>
            <ac:picMk id="14" creationId="{6EA89AF0-45BD-A9A9-7680-DDC69521612A}"/>
          </ac:picMkLst>
        </pc:picChg>
      </pc:sldChg>
      <pc:sldChg chg="add del">
        <pc:chgData name="Vernon Leigh" userId="918c6f39-c291-430c-ba7b-2773449ea29a" providerId="ADAL" clId="{625A6D69-21C8-E246-865A-017700FCE6CC}" dt="2024-09-14T15:57:14.166" v="3056" actId="2696"/>
        <pc:sldMkLst>
          <pc:docMk/>
          <pc:sldMk cId="2397190678" sldId="304"/>
        </pc:sldMkLst>
      </pc:sldChg>
      <pc:sldChg chg="addSp delSp modSp new mod modAnim modNotesTx">
        <pc:chgData name="Vernon Leigh" userId="918c6f39-c291-430c-ba7b-2773449ea29a" providerId="ADAL" clId="{625A6D69-21C8-E246-865A-017700FCE6CC}" dt="2024-09-14T16:03:23.861" v="3209"/>
        <pc:sldMkLst>
          <pc:docMk/>
          <pc:sldMk cId="574021147" sldId="305"/>
        </pc:sldMkLst>
        <pc:spChg chg="mod">
          <ac:chgData name="Vernon Leigh" userId="918c6f39-c291-430c-ba7b-2773449ea29a" providerId="ADAL" clId="{625A6D69-21C8-E246-865A-017700FCE6CC}" dt="2024-09-14T16:02:43.647" v="3207" actId="20577"/>
          <ac:spMkLst>
            <pc:docMk/>
            <pc:sldMk cId="574021147" sldId="305"/>
            <ac:spMk id="2" creationId="{6DDAED1E-9ED4-5BB1-004C-BFEDED49EFE1}"/>
          </ac:spMkLst>
        </pc:spChg>
        <pc:spChg chg="del">
          <ac:chgData name="Vernon Leigh" userId="918c6f39-c291-430c-ba7b-2773449ea29a" providerId="ADAL" clId="{625A6D69-21C8-E246-865A-017700FCE6CC}" dt="2024-09-14T16:03:10.489" v="3208"/>
          <ac:spMkLst>
            <pc:docMk/>
            <pc:sldMk cId="574021147" sldId="305"/>
            <ac:spMk id="3" creationId="{31A8E1AB-B5E6-BD02-E355-61D30A7583D1}"/>
          </ac:spMkLst>
        </pc:spChg>
        <pc:picChg chg="add mod">
          <ac:chgData name="Vernon Leigh" userId="918c6f39-c291-430c-ba7b-2773449ea29a" providerId="ADAL" clId="{625A6D69-21C8-E246-865A-017700FCE6CC}" dt="2024-09-14T16:03:10.489" v="3208"/>
          <ac:picMkLst>
            <pc:docMk/>
            <pc:sldMk cId="574021147" sldId="305"/>
            <ac:picMk id="4" creationId="{EA105126-F7FF-F02E-5471-FBB1987DC35D}"/>
          </ac:picMkLst>
        </pc:picChg>
      </pc:sldChg>
      <pc:sldChg chg="add del">
        <pc:chgData name="Vernon Leigh" userId="918c6f39-c291-430c-ba7b-2773449ea29a" providerId="ADAL" clId="{625A6D69-21C8-E246-865A-017700FCE6CC}" dt="2024-09-14T16:00:21.477" v="3115" actId="2696"/>
        <pc:sldMkLst>
          <pc:docMk/>
          <pc:sldMk cId="3093483995" sldId="305"/>
        </pc:sldMkLst>
      </pc:sldChg>
      <pc:sldChg chg="add del">
        <pc:chgData name="Vernon Leigh" userId="918c6f39-c291-430c-ba7b-2773449ea29a" providerId="ADAL" clId="{625A6D69-21C8-E246-865A-017700FCE6CC}" dt="2024-09-14T15:57:14.625" v="3057" actId="2696"/>
        <pc:sldMkLst>
          <pc:docMk/>
          <pc:sldMk cId="3494485880" sldId="305"/>
        </pc:sldMkLst>
      </pc:sldChg>
      <pc:sldChg chg="modSp new mod ord modAnim">
        <pc:chgData name="Vernon Leigh" userId="918c6f39-c291-430c-ba7b-2773449ea29a" providerId="ADAL" clId="{625A6D69-21C8-E246-865A-017700FCE6CC}" dt="2024-09-14T16:05:43.519" v="3389"/>
        <pc:sldMkLst>
          <pc:docMk/>
          <pc:sldMk cId="992395" sldId="306"/>
        </pc:sldMkLst>
        <pc:spChg chg="mod">
          <ac:chgData name="Vernon Leigh" userId="918c6f39-c291-430c-ba7b-2773449ea29a" providerId="ADAL" clId="{625A6D69-21C8-E246-865A-017700FCE6CC}" dt="2024-09-14T16:04:26.206" v="3294" actId="20577"/>
          <ac:spMkLst>
            <pc:docMk/>
            <pc:sldMk cId="992395" sldId="306"/>
            <ac:spMk id="2" creationId="{25AA08DC-274A-4F36-BE20-AC4AA6FA71AB}"/>
          </ac:spMkLst>
        </pc:spChg>
        <pc:spChg chg="mod">
          <ac:chgData name="Vernon Leigh" userId="918c6f39-c291-430c-ba7b-2773449ea29a" providerId="ADAL" clId="{625A6D69-21C8-E246-865A-017700FCE6CC}" dt="2024-09-14T16:05:35.444" v="3388" actId="207"/>
          <ac:spMkLst>
            <pc:docMk/>
            <pc:sldMk cId="992395" sldId="306"/>
            <ac:spMk id="3" creationId="{1B488CF7-4FCC-E2E8-58DA-7E609B1534A9}"/>
          </ac:spMkLst>
        </pc:spChg>
      </pc:sldChg>
      <pc:sldChg chg="addSp delSp modSp new mod modClrScheme chgLayout">
        <pc:chgData name="Vernon Leigh" userId="918c6f39-c291-430c-ba7b-2773449ea29a" providerId="ADAL" clId="{625A6D69-21C8-E246-865A-017700FCE6CC}" dt="2024-09-14T16:20:22.627" v="4194" actId="20577"/>
        <pc:sldMkLst>
          <pc:docMk/>
          <pc:sldMk cId="4091629149" sldId="307"/>
        </pc:sldMkLst>
        <pc:spChg chg="del mod ord">
          <ac:chgData name="Vernon Leigh" userId="918c6f39-c291-430c-ba7b-2773449ea29a" providerId="ADAL" clId="{625A6D69-21C8-E246-865A-017700FCE6CC}" dt="2024-09-14T16:13:33.879" v="3399" actId="700"/>
          <ac:spMkLst>
            <pc:docMk/>
            <pc:sldMk cId="4091629149" sldId="307"/>
            <ac:spMk id="2" creationId="{E1D0B1F2-439B-FEA9-D86F-1DD022C3BE61}"/>
          </ac:spMkLst>
        </pc:spChg>
        <pc:spChg chg="del mod ord">
          <ac:chgData name="Vernon Leigh" userId="918c6f39-c291-430c-ba7b-2773449ea29a" providerId="ADAL" clId="{625A6D69-21C8-E246-865A-017700FCE6CC}" dt="2024-09-14T16:13:33.879" v="3399" actId="700"/>
          <ac:spMkLst>
            <pc:docMk/>
            <pc:sldMk cId="4091629149" sldId="307"/>
            <ac:spMk id="3" creationId="{C6DACC40-137F-E884-9BDD-02300F622630}"/>
          </ac:spMkLst>
        </pc:spChg>
        <pc:spChg chg="add mod ord">
          <ac:chgData name="Vernon Leigh" userId="918c6f39-c291-430c-ba7b-2773449ea29a" providerId="ADAL" clId="{625A6D69-21C8-E246-865A-017700FCE6CC}" dt="2024-09-14T16:20:22.627" v="4194" actId="20577"/>
          <ac:spMkLst>
            <pc:docMk/>
            <pc:sldMk cId="4091629149" sldId="307"/>
            <ac:spMk id="4" creationId="{AD1FEFE9-93A9-0D0B-B862-2EFA284FBF74}"/>
          </ac:spMkLst>
        </pc:spChg>
        <pc:spChg chg="add mod ord">
          <ac:chgData name="Vernon Leigh" userId="918c6f39-c291-430c-ba7b-2773449ea29a" providerId="ADAL" clId="{625A6D69-21C8-E246-865A-017700FCE6CC}" dt="2024-09-14T16:13:47.947" v="3449" actId="20577"/>
          <ac:spMkLst>
            <pc:docMk/>
            <pc:sldMk cId="4091629149" sldId="307"/>
            <ac:spMk id="5" creationId="{51489956-485E-39B1-F9A4-3E7C130C7F1C}"/>
          </ac:spMkLst>
        </pc:spChg>
        <pc:spChg chg="add mod ord">
          <ac:chgData name="Vernon Leigh" userId="918c6f39-c291-430c-ba7b-2773449ea29a" providerId="ADAL" clId="{625A6D69-21C8-E246-865A-017700FCE6CC}" dt="2024-09-14T16:19:50.115" v="4185" actId="20577"/>
          <ac:spMkLst>
            <pc:docMk/>
            <pc:sldMk cId="4091629149" sldId="307"/>
            <ac:spMk id="6" creationId="{B0127AD9-6342-3028-6E1C-B1555A0A0296}"/>
          </ac:spMkLst>
        </pc:spChg>
        <pc:spChg chg="add mod ord">
          <ac:chgData name="Vernon Leigh" userId="918c6f39-c291-430c-ba7b-2773449ea29a" providerId="ADAL" clId="{625A6D69-21C8-E246-865A-017700FCE6CC}" dt="2024-09-14T16:13:51.468" v="3460" actId="20577"/>
          <ac:spMkLst>
            <pc:docMk/>
            <pc:sldMk cId="4091629149" sldId="307"/>
            <ac:spMk id="7" creationId="{23997A01-0F66-ED30-223E-5B23CF7A8AAE}"/>
          </ac:spMkLst>
        </pc:spChg>
        <pc:spChg chg="add mod ord">
          <ac:chgData name="Vernon Leigh" userId="918c6f39-c291-430c-ba7b-2773449ea29a" providerId="ADAL" clId="{625A6D69-21C8-E246-865A-017700FCE6CC}" dt="2024-09-14T16:17:30.859" v="3854" actId="20577"/>
          <ac:spMkLst>
            <pc:docMk/>
            <pc:sldMk cId="4091629149" sldId="307"/>
            <ac:spMk id="8" creationId="{37B6DF91-3684-10D6-617F-AE823C02977B}"/>
          </ac:spMkLst>
        </pc:spChg>
      </pc:sldChg>
      <pc:sldChg chg="delSp modSp add mod modClrScheme chgLayout">
        <pc:chgData name="Vernon Leigh" userId="918c6f39-c291-430c-ba7b-2773449ea29a" providerId="ADAL" clId="{625A6D69-21C8-E246-865A-017700FCE6CC}" dt="2024-09-14T16:43:22.767" v="4211" actId="478"/>
        <pc:sldMkLst>
          <pc:docMk/>
          <pc:sldMk cId="1221163026" sldId="308"/>
        </pc:sldMkLst>
        <pc:spChg chg="mod ord">
          <ac:chgData name="Vernon Leigh" userId="918c6f39-c291-430c-ba7b-2773449ea29a" providerId="ADAL" clId="{625A6D69-21C8-E246-865A-017700FCE6CC}" dt="2024-09-14T16:43:13.890" v="4207" actId="700"/>
          <ac:spMkLst>
            <pc:docMk/>
            <pc:sldMk cId="1221163026" sldId="308"/>
            <ac:spMk id="4" creationId="{0FF29448-34D2-F43C-C1FC-ED814530EBF5}"/>
          </ac:spMkLst>
        </pc:spChg>
        <pc:spChg chg="del mod ord">
          <ac:chgData name="Vernon Leigh" userId="918c6f39-c291-430c-ba7b-2773449ea29a" providerId="ADAL" clId="{625A6D69-21C8-E246-865A-017700FCE6CC}" dt="2024-09-14T16:43:17.257" v="4208" actId="478"/>
          <ac:spMkLst>
            <pc:docMk/>
            <pc:sldMk cId="1221163026" sldId="308"/>
            <ac:spMk id="5" creationId="{BB1CAC66-BE24-4A58-4FA0-496CA0D4B34B}"/>
          </ac:spMkLst>
        </pc:spChg>
        <pc:spChg chg="del mod ord">
          <ac:chgData name="Vernon Leigh" userId="918c6f39-c291-430c-ba7b-2773449ea29a" providerId="ADAL" clId="{625A6D69-21C8-E246-865A-017700FCE6CC}" dt="2024-09-14T16:43:19.346" v="4209" actId="478"/>
          <ac:spMkLst>
            <pc:docMk/>
            <pc:sldMk cId="1221163026" sldId="308"/>
            <ac:spMk id="6" creationId="{7827213D-F5DC-8BEE-DFD7-5907163560FB}"/>
          </ac:spMkLst>
        </pc:spChg>
        <pc:spChg chg="del mod ord">
          <ac:chgData name="Vernon Leigh" userId="918c6f39-c291-430c-ba7b-2773449ea29a" providerId="ADAL" clId="{625A6D69-21C8-E246-865A-017700FCE6CC}" dt="2024-09-14T16:43:21.214" v="4210" actId="478"/>
          <ac:spMkLst>
            <pc:docMk/>
            <pc:sldMk cId="1221163026" sldId="308"/>
            <ac:spMk id="7" creationId="{93BA38C5-CF2D-0A40-7A5B-7A91E5F25FDA}"/>
          </ac:spMkLst>
        </pc:spChg>
        <pc:spChg chg="del mod ord">
          <ac:chgData name="Vernon Leigh" userId="918c6f39-c291-430c-ba7b-2773449ea29a" providerId="ADAL" clId="{625A6D69-21C8-E246-865A-017700FCE6CC}" dt="2024-09-14T16:43:22.767" v="4211" actId="478"/>
          <ac:spMkLst>
            <pc:docMk/>
            <pc:sldMk cId="1221163026" sldId="308"/>
            <ac:spMk id="8" creationId="{147BCF8E-89F2-C11B-4DA3-548A96BB7C85}"/>
          </ac:spMkLst>
        </pc:spChg>
      </pc:sldChg>
    </pc:docChg>
  </pc:docChgLst>
  <pc:docChgLst>
    <pc:chgData name="Vernon Leigh" userId="S::leighv@wallingfordschool.com::918c6f39-c291-430c-ba7b-2773449ea29a" providerId="AD" clId="Web-{BE9C909B-BD91-2388-D8A0-BA27C8239318}"/>
    <pc:docChg chg="delSld modSld">
      <pc:chgData name="Vernon Leigh" userId="S::leighv@wallingfordschool.com::918c6f39-c291-430c-ba7b-2773449ea29a" providerId="AD" clId="Web-{BE9C909B-BD91-2388-D8A0-BA27C8239318}" dt="2024-09-10T14:25:19.851" v="7" actId="20577"/>
      <pc:docMkLst>
        <pc:docMk/>
      </pc:docMkLst>
      <pc:sldChg chg="del">
        <pc:chgData name="Vernon Leigh" userId="S::leighv@wallingfordschool.com::918c6f39-c291-430c-ba7b-2773449ea29a" providerId="AD" clId="Web-{BE9C909B-BD91-2388-D8A0-BA27C8239318}" dt="2024-09-10T14:24:37.928" v="0"/>
        <pc:sldMkLst>
          <pc:docMk/>
          <pc:sldMk cId="498698286" sldId="265"/>
        </pc:sldMkLst>
      </pc:sldChg>
      <pc:sldChg chg="modSp">
        <pc:chgData name="Vernon Leigh" userId="S::leighv@wallingfordschool.com::918c6f39-c291-430c-ba7b-2773449ea29a" providerId="AD" clId="Web-{BE9C909B-BD91-2388-D8A0-BA27C8239318}" dt="2024-09-10T14:25:06.131" v="4" actId="20577"/>
        <pc:sldMkLst>
          <pc:docMk/>
          <pc:sldMk cId="3826730054" sldId="285"/>
        </pc:sldMkLst>
        <pc:spChg chg="mod">
          <ac:chgData name="Vernon Leigh" userId="S::leighv@wallingfordschool.com::918c6f39-c291-430c-ba7b-2773449ea29a" providerId="AD" clId="Web-{BE9C909B-BD91-2388-D8A0-BA27C8239318}" dt="2024-09-10T14:25:06.131" v="4" actId="20577"/>
          <ac:spMkLst>
            <pc:docMk/>
            <pc:sldMk cId="3826730054" sldId="285"/>
            <ac:spMk id="8" creationId="{EA5E9E89-AB39-128F-2AE3-050C6389FCB9}"/>
          </ac:spMkLst>
        </pc:spChg>
      </pc:sldChg>
      <pc:sldChg chg="modSp">
        <pc:chgData name="Vernon Leigh" userId="S::leighv@wallingfordschool.com::918c6f39-c291-430c-ba7b-2773449ea29a" providerId="AD" clId="Web-{BE9C909B-BD91-2388-D8A0-BA27C8239318}" dt="2024-09-10T14:25:19.851" v="7" actId="20577"/>
        <pc:sldMkLst>
          <pc:docMk/>
          <pc:sldMk cId="379803385" sldId="286"/>
        </pc:sldMkLst>
        <pc:spChg chg="mod">
          <ac:chgData name="Vernon Leigh" userId="S::leighv@wallingfordschool.com::918c6f39-c291-430c-ba7b-2773449ea29a" providerId="AD" clId="Web-{BE9C909B-BD91-2388-D8A0-BA27C8239318}" dt="2024-09-10T14:25:19.851" v="7" actId="20577"/>
          <ac:spMkLst>
            <pc:docMk/>
            <pc:sldMk cId="379803385" sldId="286"/>
            <ac:spMk id="8" creationId="{A30E0B1D-FC15-783A-ADCA-A1FF427CE939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430BCE4-6BBF-1942-98C6-1AE1F32F075A}" type="datetimeFigureOut">
              <a:rPr lang="en-US" smtClean="0"/>
              <a:t>9/13/24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64833A-52BF-264C-9BFC-F53E754530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19430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64833A-52BF-264C-9BFC-F53E75453041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3277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Show 5-10 minutes of documentary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64833A-52BF-264C-9BFC-F53E75453041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562225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123 American men (spot a potential problem?)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64833A-52BF-264C-9BFC-F53E75453041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965844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64833A-52BF-264C-9BFC-F53E75453041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856278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26A77BF-8999-6925-EDAF-8D3B6D0DB35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4DFAEA4B-6768-EACD-0C30-8CB6731AF81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E52F86A0-F24E-2C30-8876-C548FF1C5EC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3C1B103-241F-C10D-77F1-AB5906CD169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64833A-52BF-264C-9BFC-F53E75453041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607019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E27C0A4-B4CD-837D-7F71-5881392D3ED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D0A86434-E3CB-7CB4-F6CF-C8E7B8DD888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621ECE55-24E7-A728-0654-4310B894A8B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FCBAC41-BEA7-1995-E377-FA73B481FE4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64833A-52BF-264C-9BFC-F53E75453041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758665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1A04E24-F217-34D6-FB63-F1E1573F752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87CF80A3-5980-A410-023B-92E0D1D2232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2B6013B8-D83D-42EB-76D4-3810C8A5EC1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E16E047-20DB-6E83-C8CF-47BAE35913C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64833A-52BF-264C-9BFC-F53E75453041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118978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8D65AC7-547E-25B1-1EA4-1C488827073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E702CADD-8A7A-F450-3A0E-362B5012638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4D2B1330-7981-4FE6-B354-D923834ABA8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(including by volunteers who came in from outside to function as a ‘prison chaplain’).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EF41B54-37FC-0C7A-A1C1-8FB0C638802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64833A-52BF-264C-9BFC-F53E75453041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20592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l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100142"/>
            <a:ext cx="10515600" cy="2852737"/>
          </a:xfrm>
        </p:spPr>
        <p:txBody>
          <a:bodyPr anchor="ctr" anchorCtr="0"/>
          <a:lstStyle>
            <a:lvl1pPr marL="0" indent="0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3953412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rgbClr val="3D465A"/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29EA65-CFD9-4B7C-816D-5C9F29CF89F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359754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solidFill>
          <a:srgbClr val="E5F3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29EA65-CFD9-4B7C-816D-5C9F29CF89F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985438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29EA65-CFD9-4B7C-816D-5C9F29CF89F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387056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ection Head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ctr" anchorCtr="0"/>
          <a:lstStyle>
            <a:lvl1pPr marL="0" indent="0" algn="l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l">
              <a:buNone/>
              <a:defRPr sz="2400"/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133152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2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2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29EA65-CFD9-4B7C-816D-5C9F29CF89F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721168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29EA65-CFD9-4B7C-816D-5C9F29CF89F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898614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29EA65-CFD9-4B7C-816D-5C9F29CF89F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084751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ctr" anchorCtr="0"/>
          <a:lstStyle>
            <a:lvl1pPr marL="0" indent="0"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9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29EA65-CFD9-4B7C-816D-5C9F29CF89F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387680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ctr" anchorCtr="0"/>
          <a:lstStyle>
            <a:lvl1pPr marL="0" indent="0">
              <a:tabLst/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9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29EA65-CFD9-4B7C-816D-5C9F29CF89F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231690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6EE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0" y="6164490"/>
            <a:ext cx="12192000" cy="714375"/>
          </a:xfrm>
          <a:prstGeom prst="rect">
            <a:avLst/>
          </a:prstGeom>
          <a:solidFill>
            <a:srgbClr val="3D465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1325563"/>
          </a:xfrm>
          <a:prstGeom prst="rect">
            <a:avLst/>
          </a:prstGeom>
          <a:solidFill>
            <a:srgbClr val="FEE9A4"/>
          </a:solidFill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548811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4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EDB6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8200" y="635635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EDB6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7329EA65-CFD9-4B7C-816D-5C9F29CF89FC}" type="slidenum">
              <a:rPr lang="en-GB" smtClean="0"/>
              <a:t>‹#›</a:t>
            </a:fld>
            <a:endParaRPr lang="en-GB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18357" y="6220268"/>
            <a:ext cx="2143849" cy="57880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61899" y="6244282"/>
            <a:ext cx="744440" cy="5547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346622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3" r:id="rId1"/>
    <p:sldLayoutId id="2147483662" r:id="rId2"/>
    <p:sldLayoutId id="2147483664" r:id="rId3"/>
    <p:sldLayoutId id="2147483661" r:id="rId4"/>
    <p:sldLayoutId id="2147483665" r:id="rId5"/>
    <p:sldLayoutId id="2147483666" r:id="rId6"/>
    <p:sldLayoutId id="2147483667" r:id="rId7"/>
    <p:sldLayoutId id="2147483668" r:id="rId8"/>
    <p:sldLayoutId id="2147483669" r:id="rId9"/>
  </p:sldLayoutIdLst>
  <p:txStyles>
    <p:titleStyle>
      <a:lvl1pPr marL="541338" indent="0" algn="l" defTabSz="914377" rtl="0" eaLnBrk="1" latinLnBrk="0" hangingPunct="1">
        <a:lnSpc>
          <a:spcPct val="90000"/>
        </a:lnSpc>
        <a:spcBef>
          <a:spcPct val="0"/>
        </a:spcBef>
        <a:buNone/>
        <a:defRPr sz="4000" b="1" kern="1200">
          <a:solidFill>
            <a:srgbClr val="3D465A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594" indent="-228594" algn="l" defTabSz="914377" rtl="0" eaLnBrk="1" latinLnBrk="0" hangingPunct="1">
        <a:lnSpc>
          <a:spcPct val="150000"/>
        </a:lnSpc>
        <a:spcBef>
          <a:spcPts val="0"/>
        </a:spcBef>
        <a:spcAft>
          <a:spcPts val="0"/>
        </a:spcAft>
        <a:buFont typeface="Arial" panose="020B0604020202020204" pitchFamily="34" charset="0"/>
        <a:buChar char="•"/>
        <a:defRPr lang="en-US" sz="3200" b="0" i="0" u="none" strike="noStrike" kern="1200" cap="none" dirty="0" smtClean="0">
          <a:solidFill>
            <a:srgbClr val="282E3C"/>
          </a:solidFill>
          <a:latin typeface="Calibri"/>
          <a:ea typeface="+mn-ea"/>
          <a:cs typeface="Calibri"/>
          <a:sym typeface="Calibri"/>
        </a:defRPr>
      </a:lvl1pPr>
      <a:lvl2pPr marL="685783" indent="-228594" algn="l" defTabSz="914377" rtl="0" eaLnBrk="1" latinLnBrk="0" hangingPunct="1">
        <a:lnSpc>
          <a:spcPct val="150000"/>
        </a:lnSpc>
        <a:spcBef>
          <a:spcPts val="0"/>
        </a:spcBef>
        <a:spcAft>
          <a:spcPts val="0"/>
        </a:spcAft>
        <a:buFont typeface="Arial" panose="020B0604020202020204" pitchFamily="34" charset="0"/>
        <a:buChar char="•"/>
        <a:defRPr sz="2400" kern="1200">
          <a:solidFill>
            <a:srgbClr val="282E3C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2971" indent="-228594" algn="l" defTabSz="914377" rtl="0" eaLnBrk="1" latinLnBrk="0" hangingPunct="1">
        <a:lnSpc>
          <a:spcPct val="150000"/>
        </a:lnSpc>
        <a:spcBef>
          <a:spcPts val="0"/>
        </a:spcBef>
        <a:spcAft>
          <a:spcPts val="0"/>
        </a:spcAft>
        <a:buFont typeface="Arial" panose="020B0604020202020204" pitchFamily="34" charset="0"/>
        <a:buChar char="•"/>
        <a:defRPr sz="2000" kern="1200">
          <a:solidFill>
            <a:srgbClr val="282E3C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160" indent="-228594" algn="l" defTabSz="914377" rtl="0" eaLnBrk="1" latinLnBrk="0" hangingPunct="1">
        <a:lnSpc>
          <a:spcPct val="150000"/>
        </a:lnSpc>
        <a:spcBef>
          <a:spcPts val="0"/>
        </a:spcBef>
        <a:spcAft>
          <a:spcPts val="0"/>
        </a:spcAft>
        <a:buFont typeface="Arial" panose="020B0604020202020204" pitchFamily="34" charset="0"/>
        <a:buChar char="•"/>
        <a:defRPr sz="1800" kern="1200">
          <a:solidFill>
            <a:srgbClr val="282E3C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349" indent="-228594" algn="l" defTabSz="914377" rtl="0" eaLnBrk="1" latinLnBrk="0" hangingPunct="1">
        <a:lnSpc>
          <a:spcPct val="150000"/>
        </a:lnSpc>
        <a:spcBef>
          <a:spcPts val="0"/>
        </a:spcBef>
        <a:spcAft>
          <a:spcPts val="0"/>
        </a:spcAft>
        <a:buFont typeface="Arial" panose="020B0604020202020204" pitchFamily="34" charset="0"/>
        <a:buChar char="•"/>
        <a:defRPr sz="1800" kern="1200">
          <a:solidFill>
            <a:srgbClr val="282E3C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L_LKzEqlPto?feature=oembed" TargetMode="External"/><Relationship Id="rId4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>
                <a:latin typeface="Arial"/>
                <a:cs typeface="Arial"/>
              </a:rPr>
              <a:t>LO TBAT: describe and evaluate the Zimbardo study into conformity to social roles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Zimbardo et al. (1973)</a:t>
            </a:r>
          </a:p>
        </p:txBody>
      </p:sp>
    </p:spTree>
    <p:extLst>
      <p:ext uri="{BB962C8B-B14F-4D97-AF65-F5344CB8AC3E}">
        <p14:creationId xmlns:p14="http://schemas.microsoft.com/office/powerpoint/2010/main" val="336858506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3D1FEB-B0AB-2B2C-3782-EE2399E192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1325563"/>
          </a:xfrm>
        </p:spPr>
        <p:txBody>
          <a:bodyPr anchor="ctr">
            <a:normAutofit/>
          </a:bodyPr>
          <a:lstStyle/>
          <a:p>
            <a:r>
              <a:rPr lang="en-US" dirty="0"/>
              <a:t>Zimbardo et al. (1973) – participants and setup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5A229B5-E205-68B4-B26A-F52A1A169E2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>
            <a:normAutofit fontScale="62500" lnSpcReduction="20000"/>
          </a:bodyPr>
          <a:lstStyle/>
          <a:p>
            <a:pPr>
              <a:spcAft>
                <a:spcPts val="600"/>
              </a:spcAft>
            </a:pPr>
            <a:r>
              <a:rPr lang="en-US" b="1" dirty="0">
                <a:solidFill>
                  <a:srgbClr val="0070C0"/>
                </a:solidFill>
              </a:rPr>
              <a:t>21 men – ‘emotionally stable’</a:t>
            </a:r>
          </a:p>
          <a:p>
            <a:pPr>
              <a:spcAft>
                <a:spcPts val="600"/>
              </a:spcAft>
            </a:pPr>
            <a:r>
              <a:rPr lang="en-US" dirty="0"/>
              <a:t>Randomly assigned to ‘prisoner’ or ‘guard’</a:t>
            </a:r>
          </a:p>
          <a:p>
            <a:pPr>
              <a:spcAft>
                <a:spcPts val="600"/>
              </a:spcAft>
            </a:pPr>
            <a:r>
              <a:rPr lang="en-US" b="1" dirty="0">
                <a:solidFill>
                  <a:srgbClr val="0070C0"/>
                </a:solidFill>
              </a:rPr>
              <a:t>To make the situation more ‘real’ prisoners were arrested at their homes</a:t>
            </a:r>
          </a:p>
          <a:p>
            <a:pPr>
              <a:spcAft>
                <a:spcPts val="600"/>
              </a:spcAft>
            </a:pPr>
            <a:r>
              <a:rPr lang="en-US" dirty="0"/>
              <a:t>The ‘prison’ was a set of rooms / corridor in Stanford University</a:t>
            </a:r>
          </a:p>
          <a:p>
            <a:pPr>
              <a:spcAft>
                <a:spcPts val="600"/>
              </a:spcAft>
            </a:pPr>
            <a:r>
              <a:rPr lang="en-US" b="1" dirty="0">
                <a:solidFill>
                  <a:srgbClr val="0070C0"/>
                </a:solidFill>
              </a:rPr>
              <a:t>Prisoners and guards were given uniforms and encouraged to ‘identify’ with their social roles</a:t>
            </a:r>
          </a:p>
          <a:p>
            <a:pPr>
              <a:spcAft>
                <a:spcPts val="600"/>
              </a:spcAft>
            </a:pPr>
            <a:endParaRPr lang="en-US" b="1" dirty="0">
              <a:solidFill>
                <a:srgbClr val="0070C0"/>
              </a:solidFill>
            </a:endParaRPr>
          </a:p>
          <a:p>
            <a:pPr>
              <a:spcAft>
                <a:spcPts val="600"/>
              </a:spcAft>
            </a:pPr>
            <a:endParaRPr lang="en-US" dirty="0"/>
          </a:p>
          <a:p>
            <a:pPr>
              <a:spcAft>
                <a:spcPts val="600"/>
              </a:spcAft>
            </a:pP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FD6ADD4-6F48-E6DE-F277-16ED4FF9F1D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19800" y="1987519"/>
            <a:ext cx="6001265" cy="28829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34412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4B33244B-A272-F000-117F-90843BB72B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ctr">
            <a:normAutofit/>
          </a:bodyPr>
          <a:lstStyle/>
          <a:p>
            <a:r>
              <a:rPr lang="en-US" dirty="0"/>
              <a:t>Zimbardo et al. (1973) – Day 1</a:t>
            </a: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002B37FF-2D32-4C5F-FD96-26649904288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b="1" dirty="0">
                <a:solidFill>
                  <a:srgbClr val="0070C0"/>
                </a:solidFill>
              </a:rPr>
              <a:t>9 men arrested by Palo Alto police – charged with burglary and armed robbery</a:t>
            </a:r>
          </a:p>
          <a:p>
            <a:r>
              <a:rPr lang="en-US" dirty="0"/>
              <a:t>Brought to a ‘prison’ in Stanford Uni psych building</a:t>
            </a:r>
          </a:p>
          <a:p>
            <a:r>
              <a:rPr lang="en-US" b="1" dirty="0">
                <a:solidFill>
                  <a:srgbClr val="0070C0"/>
                </a:solidFill>
              </a:rPr>
              <a:t>Prisoners </a:t>
            </a:r>
            <a:r>
              <a:rPr lang="en-US" b="1" dirty="0">
                <a:solidFill>
                  <a:srgbClr val="0070C0"/>
                </a:solidFill>
                <a:sym typeface="Wingdings" pitchFamily="2" charset="2"/>
              </a:rPr>
              <a:t> stripped, wore a numbered shift, delousing spray</a:t>
            </a:r>
          </a:p>
          <a:p>
            <a:r>
              <a:rPr lang="en-US" dirty="0"/>
              <a:t>Guards </a:t>
            </a:r>
            <a:r>
              <a:rPr lang="en-US" dirty="0">
                <a:sym typeface="Wingdings" pitchFamily="2" charset="2"/>
              </a:rPr>
              <a:t> sunglasses, uniform</a:t>
            </a:r>
            <a:endParaRPr lang="en-US" dirty="0"/>
          </a:p>
          <a:p>
            <a:r>
              <a:rPr lang="en-US" b="1" dirty="0">
                <a:solidFill>
                  <a:srgbClr val="0070C0"/>
                </a:solidFill>
              </a:rPr>
              <a:t>Some guards mocked naked prisoners</a:t>
            </a:r>
          </a:p>
        </p:txBody>
      </p:sp>
    </p:spTree>
    <p:extLst>
      <p:ext uri="{BB962C8B-B14F-4D97-AF65-F5344CB8AC3E}">
        <p14:creationId xmlns:p14="http://schemas.microsoft.com/office/powerpoint/2010/main" val="19332632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CBDB872-C795-856A-6D3F-908E535DD4A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76DDBB32-1B1C-7312-BCA7-0B4074B0E0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ctr">
            <a:normAutofit/>
          </a:bodyPr>
          <a:lstStyle/>
          <a:p>
            <a:r>
              <a:rPr lang="en-US" dirty="0"/>
              <a:t>Zimbardo et al. (1973) – Day 2</a:t>
            </a: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CE202AC8-5A73-16C8-1127-E406DE37DDD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b="1" dirty="0">
                <a:solidFill>
                  <a:srgbClr val="0070C0"/>
                </a:solidFill>
              </a:rPr>
              <a:t>Prisoners confined to cells </a:t>
            </a:r>
          </a:p>
          <a:p>
            <a:r>
              <a:rPr lang="en-US" dirty="0"/>
              <a:t>After a full day of prison and a 2.30 AM wake up call – prisoner rebellion</a:t>
            </a:r>
          </a:p>
          <a:p>
            <a:r>
              <a:rPr lang="en-US" b="1" dirty="0">
                <a:solidFill>
                  <a:srgbClr val="0070C0"/>
                </a:solidFill>
              </a:rPr>
              <a:t>Guards sprayed fire extinguishers at prisoners and stripped cells of mattresses</a:t>
            </a:r>
          </a:p>
          <a:p>
            <a:r>
              <a:rPr lang="en-US" b="1" dirty="0">
                <a:solidFill>
                  <a:srgbClr val="0070C0"/>
                </a:solidFill>
              </a:rPr>
              <a:t>Prisoners </a:t>
            </a:r>
            <a:r>
              <a:rPr lang="en-US" b="1" dirty="0">
                <a:solidFill>
                  <a:srgbClr val="0070C0"/>
                </a:solidFill>
                <a:sym typeface="Wingdings" pitchFamily="2" charset="2"/>
              </a:rPr>
              <a:t> stripped, wore a numbered shift, delousing spray</a:t>
            </a:r>
          </a:p>
          <a:p>
            <a:r>
              <a:rPr lang="en-US" dirty="0"/>
              <a:t>Rebels put in the ’Hole’</a:t>
            </a:r>
          </a:p>
        </p:txBody>
      </p:sp>
    </p:spTree>
    <p:extLst>
      <p:ext uri="{BB962C8B-B14F-4D97-AF65-F5344CB8AC3E}">
        <p14:creationId xmlns:p14="http://schemas.microsoft.com/office/powerpoint/2010/main" val="39003168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13B13E6-B7DD-16D4-1B92-B78C42F11C2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32B3DF42-C2B1-C4DD-F367-9FA376A709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ctr">
            <a:normAutofit/>
          </a:bodyPr>
          <a:lstStyle/>
          <a:p>
            <a:r>
              <a:rPr lang="en-US" dirty="0"/>
              <a:t>Zimbardo et al. (1973) – Day 3</a:t>
            </a: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2D7E74CD-23D9-245F-EAEA-36504274F47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1" dirty="0">
                <a:solidFill>
                  <a:srgbClr val="0070C0"/>
                </a:solidFill>
              </a:rPr>
              <a:t>Guards get prisoners to do pushups, stop bathroom access</a:t>
            </a:r>
          </a:p>
          <a:p>
            <a:r>
              <a:rPr lang="en-US" dirty="0"/>
              <a:t>#8612 </a:t>
            </a:r>
            <a:r>
              <a:rPr lang="en-US" dirty="0">
                <a:sym typeface="Wingdings" pitchFamily="2" charset="2"/>
              </a:rPr>
              <a:t> shows start of mental breakdown  released once Zimbardo </a:t>
            </a:r>
            <a:r>
              <a:rPr lang="en-US" dirty="0" err="1">
                <a:sym typeface="Wingdings" pitchFamily="2" charset="2"/>
              </a:rPr>
              <a:t>realised</a:t>
            </a:r>
            <a:r>
              <a:rPr lang="en-US" dirty="0">
                <a:sym typeface="Wingdings" pitchFamily="2" charset="2"/>
              </a:rPr>
              <a:t> how much 8612 was suffering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58007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3017BEF-C2DC-34B7-68BC-878C29EE361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398ADFB6-DB1B-4863-622C-01CC797447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ctr">
            <a:normAutofit/>
          </a:bodyPr>
          <a:lstStyle/>
          <a:p>
            <a:r>
              <a:rPr lang="en-US" dirty="0"/>
              <a:t>Zimbardo et al. (1973) – Day 4</a:t>
            </a: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B46949A2-2480-A7C9-32C8-84E7B7B83FD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1" dirty="0">
                <a:solidFill>
                  <a:srgbClr val="0070C0"/>
                </a:solidFill>
              </a:rPr>
              <a:t>Prisoners divide into rebels and ‘snitches’</a:t>
            </a:r>
          </a:p>
          <a:p>
            <a:r>
              <a:rPr lang="en-US" dirty="0"/>
              <a:t>#819 </a:t>
            </a:r>
            <a:r>
              <a:rPr lang="en-US" dirty="0">
                <a:sym typeface="Wingdings" pitchFamily="2" charset="2"/>
              </a:rPr>
              <a:t> starts crying</a:t>
            </a:r>
          </a:p>
          <a:p>
            <a:r>
              <a:rPr lang="en-US" b="1" dirty="0">
                <a:solidFill>
                  <a:srgbClr val="0070C0"/>
                </a:solidFill>
              </a:rPr>
              <a:t>Guards make prisoners chant abuse about 819</a:t>
            </a:r>
          </a:p>
          <a:p>
            <a:r>
              <a:rPr lang="en-US" dirty="0"/>
              <a:t>#819  </a:t>
            </a:r>
            <a:r>
              <a:rPr lang="en-US" dirty="0">
                <a:sym typeface="Wingdings" pitchFamily="2" charset="2"/>
              </a:rPr>
              <a:t> released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77014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FE6CEE2-1C2F-E82D-C1AB-C81A7EB6994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6053334B-AC55-7FA6-2F51-338483E383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ctr">
            <a:normAutofit/>
          </a:bodyPr>
          <a:lstStyle/>
          <a:p>
            <a:r>
              <a:rPr lang="en-US" dirty="0"/>
              <a:t>Zimbardo et al. (1973) – Day 5</a:t>
            </a: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D0D692D7-6A41-7B95-E845-43FF44D1F28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1" dirty="0">
                <a:solidFill>
                  <a:srgbClr val="0070C0"/>
                </a:solidFill>
              </a:rPr>
              <a:t>Friends and family brought in for ‘visit’</a:t>
            </a:r>
          </a:p>
          <a:p>
            <a:r>
              <a:rPr lang="en-US" dirty="0"/>
              <a:t>Some parents investigate use of lawyer for early release</a:t>
            </a:r>
          </a:p>
          <a:p>
            <a:r>
              <a:rPr lang="en-US" b="1" dirty="0">
                <a:solidFill>
                  <a:srgbClr val="0070C0"/>
                </a:solidFill>
              </a:rPr>
              <a:t>Christina Maslach, a PhD student, visits and questions ethics of study</a:t>
            </a:r>
          </a:p>
          <a:p>
            <a:r>
              <a:rPr lang="en-US" dirty="0"/>
              <a:t>Zimbardo starts to consider ending the study</a:t>
            </a:r>
          </a:p>
        </p:txBody>
      </p:sp>
    </p:spTree>
    <p:extLst>
      <p:ext uri="{BB962C8B-B14F-4D97-AF65-F5344CB8AC3E}">
        <p14:creationId xmlns:p14="http://schemas.microsoft.com/office/powerpoint/2010/main" val="8060431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03DFC9C-E3F5-9153-1740-C6CFF355164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CD95FCFD-D033-A220-E4AE-F8CB264C6F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ctr">
            <a:normAutofit/>
          </a:bodyPr>
          <a:lstStyle/>
          <a:p>
            <a:r>
              <a:rPr lang="en-US" dirty="0"/>
              <a:t>Zimbardo et al. (1973) – Day 6</a:t>
            </a: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5C82EB32-6CA8-BCD1-29E0-3CBFF9DD3B1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1" dirty="0">
                <a:solidFill>
                  <a:srgbClr val="0070C0"/>
                </a:solidFill>
              </a:rPr>
              <a:t>Zimbardo ends study and meets with all guards and prisoners to discuss what happened</a:t>
            </a:r>
          </a:p>
          <a:p>
            <a:r>
              <a:rPr lang="en-US" dirty="0"/>
              <a:t>Prisoners who left early returned to discuss thoughts and feelings</a:t>
            </a:r>
          </a:p>
          <a:p>
            <a:r>
              <a:rPr lang="en-US" b="1" dirty="0">
                <a:solidFill>
                  <a:srgbClr val="0070C0"/>
                </a:solidFill>
              </a:rPr>
              <a:t>Zimbardo originally planned the study to run for 14 days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43543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EEF47B3-4556-0FF1-3E82-B286AE34533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7F6F86A7-0BAA-BCB1-B514-9E2004BCF9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ctr">
            <a:normAutofit/>
          </a:bodyPr>
          <a:lstStyle/>
          <a:p>
            <a:r>
              <a:rPr lang="en-US" dirty="0"/>
              <a:t>Zimbardo et al. (1973) – months later</a:t>
            </a: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797EC031-E0DD-F93A-144F-255FE50FEB3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b="1" dirty="0">
                <a:solidFill>
                  <a:srgbClr val="0070C0"/>
                </a:solidFill>
              </a:rPr>
              <a:t>#416 writes to Zimbardo about the time spent in the Hole</a:t>
            </a:r>
          </a:p>
          <a:p>
            <a:pPr marL="0" indent="0">
              <a:buNone/>
            </a:pPr>
            <a:endParaRPr lang="en-US" b="1" dirty="0">
              <a:solidFill>
                <a:srgbClr val="0070C0"/>
              </a:solidFill>
            </a:endParaRPr>
          </a:p>
          <a:p>
            <a:r>
              <a:rPr lang="en-US" dirty="0">
                <a:latin typeface="Bradley Hand" pitchFamily="2" charset="77"/>
              </a:rPr>
              <a:t>I began to feel that I was </a:t>
            </a:r>
            <a:r>
              <a:rPr lang="en-US" b="1" dirty="0">
                <a:latin typeface="Bradley Hand" pitchFamily="2" charset="77"/>
              </a:rPr>
              <a:t>losing my identity</a:t>
            </a:r>
            <a:r>
              <a:rPr lang="en-US" dirty="0">
                <a:latin typeface="Bradley Hand" pitchFamily="2" charset="77"/>
              </a:rPr>
              <a:t>, that the person that I called Clay, the person who put me in this place, the person who volunteered to go into this prison - because it was a prison to me; </a:t>
            </a:r>
            <a:r>
              <a:rPr lang="en-US" b="1" dirty="0">
                <a:latin typeface="Bradley Hand" pitchFamily="2" charset="77"/>
              </a:rPr>
              <a:t>it still is a prison </a:t>
            </a:r>
            <a:r>
              <a:rPr lang="en-US" dirty="0">
                <a:latin typeface="Bradley Hand" pitchFamily="2" charset="77"/>
              </a:rPr>
              <a:t>to me. I don't regard it as an experiment or a simulation because it was a prison run by psychologists instead of run by the state. I began to feel that that identity, the person that I was that had decided to go to prison was distant from me - was remote until finally I wasn't that, </a:t>
            </a:r>
            <a:r>
              <a:rPr lang="en-US" b="1" dirty="0">
                <a:latin typeface="Bradley Hand" pitchFamily="2" charset="77"/>
              </a:rPr>
              <a:t>I was 416. I was really my number.</a:t>
            </a:r>
          </a:p>
          <a:p>
            <a:endParaRPr lang="en-US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74141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AE3CF17-998B-6D0E-0ECD-82579D19BD4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4786EACF-5A9A-7DA4-357B-9985E4794C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ctr">
            <a:normAutofit/>
          </a:bodyPr>
          <a:lstStyle/>
          <a:p>
            <a:r>
              <a:rPr lang="en-US" dirty="0"/>
              <a:t>Zimbardo et al. (1973) – conclusions</a:t>
            </a: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4CC7E778-4FBD-FF44-9EAF-892E9A95ED7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1" dirty="0">
                <a:solidFill>
                  <a:srgbClr val="0070C0"/>
                </a:solidFill>
              </a:rPr>
              <a:t>Social roles have strong influence on behaviour – brutal guards, submissive prisoners.</a:t>
            </a:r>
          </a:p>
          <a:p>
            <a:r>
              <a:rPr lang="en-US" dirty="0"/>
              <a:t>Social roles can be very easily adopted</a:t>
            </a:r>
            <a:endParaRPr lang="en-US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72708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AD1FEFE9-93A9-0D0B-B862-2EFA284FBF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Zimbardo et al. (1973) – Evaluation Summary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1489956-485E-39B1-F9A4-3E7C130C7F1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Strengths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0127AD9-6342-3028-6E1C-B1555A0A0296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/>
              <a:t>Control over key variables: emotionally stable pts only, random role assignment</a:t>
            </a:r>
          </a:p>
          <a:p>
            <a:r>
              <a:rPr lang="en-US" dirty="0"/>
              <a:t>Pts behaved as if roles were real to them</a:t>
            </a:r>
          </a:p>
          <a:p>
            <a:r>
              <a:rPr lang="en-US" dirty="0"/>
              <a:t>Can explain how ‘Abu </a:t>
            </a:r>
            <a:r>
              <a:rPr lang="en-US" dirty="0" err="1"/>
              <a:t>Graib</a:t>
            </a:r>
            <a:r>
              <a:rPr lang="en-US" dirty="0"/>
              <a:t>’ happened</a:t>
            </a:r>
          </a:p>
          <a:p>
            <a:r>
              <a:rPr lang="en-US" dirty="0"/>
              <a:t>Orlando (1973) </a:t>
            </a:r>
            <a:r>
              <a:rPr lang="en-US" dirty="0">
                <a:sym typeface="Wingdings" pitchFamily="2" charset="2"/>
              </a:rPr>
              <a:t> staff who became mock psychiatric patients  lost self identity  </a:t>
            </a:r>
            <a:r>
              <a:rPr lang="en-US" i="1" dirty="0">
                <a:sym typeface="Wingdings" pitchFamily="2" charset="2"/>
              </a:rPr>
              <a:t>became </a:t>
            </a:r>
            <a:r>
              <a:rPr lang="en-US" dirty="0">
                <a:sym typeface="Wingdings" pitchFamily="2" charset="2"/>
              </a:rPr>
              <a:t>patients</a:t>
            </a:r>
            <a:endParaRPr lang="en-US" dirty="0"/>
          </a:p>
          <a:p>
            <a:endParaRPr lang="en-US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23997A01-0F66-ED30-223E-5B23CF7A8AA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/>
              <a:t>Limitations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37B6DF91-3684-10D6-617F-AE823C02977B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/>
              <a:t>Ethics – harm, consent, right to withdraw</a:t>
            </a:r>
          </a:p>
          <a:p>
            <a:r>
              <a:rPr lang="en-US" dirty="0"/>
              <a:t>Validity – Zimbardo was prison </a:t>
            </a:r>
            <a:r>
              <a:rPr lang="en-US" dirty="0" err="1"/>
              <a:t>governer</a:t>
            </a:r>
            <a:r>
              <a:rPr lang="en-US" dirty="0"/>
              <a:t> and psychological observer</a:t>
            </a:r>
          </a:p>
          <a:p>
            <a:r>
              <a:rPr lang="en-US" dirty="0"/>
              <a:t>Sample bias, mundane realism (play acting prisoners/guards)</a:t>
            </a:r>
          </a:p>
          <a:p>
            <a:r>
              <a:rPr lang="en-US" dirty="0"/>
              <a:t>Lack of exact replication</a:t>
            </a:r>
          </a:p>
          <a:p>
            <a:r>
              <a:rPr lang="en-US" dirty="0"/>
              <a:t>Only 1/3 conformed to social roles</a:t>
            </a:r>
          </a:p>
        </p:txBody>
      </p:sp>
    </p:spTree>
    <p:extLst>
      <p:ext uri="{BB962C8B-B14F-4D97-AF65-F5344CB8AC3E}">
        <p14:creationId xmlns:p14="http://schemas.microsoft.com/office/powerpoint/2010/main" val="409162914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AA08DC-274A-4F36-BE20-AC4AA6FA71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On your whiteboards, write down what you see / think is happening in the images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B488CF7-4FCC-E2E8-58DA-7E609B1534A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b="1" dirty="0">
                <a:solidFill>
                  <a:srgbClr val="0070C0"/>
                </a:solidFill>
              </a:rPr>
              <a:t>Participant selection</a:t>
            </a:r>
          </a:p>
          <a:p>
            <a:r>
              <a:rPr lang="en-US" dirty="0"/>
              <a:t>Procedure</a:t>
            </a:r>
          </a:p>
          <a:p>
            <a:pPr>
              <a:lnSpc>
                <a:spcPct val="160000"/>
              </a:lnSpc>
            </a:pPr>
            <a:r>
              <a:rPr lang="en-US" b="1" dirty="0">
                <a:solidFill>
                  <a:srgbClr val="0070C0"/>
                </a:solidFill>
              </a:rPr>
              <a:t>Realism</a:t>
            </a:r>
          </a:p>
          <a:p>
            <a:r>
              <a:rPr lang="en-US" dirty="0"/>
              <a:t>Ethics</a:t>
            </a:r>
          </a:p>
          <a:p>
            <a:r>
              <a:rPr lang="en-US" dirty="0" err="1"/>
              <a:t>Behaviour</a:t>
            </a:r>
            <a:r>
              <a:rPr lang="en-US" dirty="0"/>
              <a:t> from participants</a:t>
            </a:r>
          </a:p>
          <a:p>
            <a:r>
              <a:rPr lang="en-US" dirty="0"/>
              <a:t>Anything else you see!</a:t>
            </a:r>
          </a:p>
        </p:txBody>
      </p:sp>
    </p:spTree>
    <p:extLst>
      <p:ext uri="{BB962C8B-B14F-4D97-AF65-F5344CB8AC3E}">
        <p14:creationId xmlns:p14="http://schemas.microsoft.com/office/powerpoint/2010/main" val="9923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0E69DD3-2E22-8E61-5829-1EFE4AB8947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0FF29448-34D2-F43C-C1FC-ED814530EB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Zimbardo et al. (1973) – Evaluation Exercise</a:t>
            </a:r>
          </a:p>
        </p:txBody>
      </p:sp>
    </p:spTree>
    <p:extLst>
      <p:ext uri="{BB962C8B-B14F-4D97-AF65-F5344CB8AC3E}">
        <p14:creationId xmlns:p14="http://schemas.microsoft.com/office/powerpoint/2010/main" val="122116302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DBBB6F2-002A-BFD7-DD8D-984188EB9AD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100E2562-A60B-3AD8-A104-93018D0EDD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1325563"/>
          </a:xfrm>
        </p:spPr>
        <p:txBody>
          <a:bodyPr anchor="ctr">
            <a:normAutofit/>
          </a:bodyPr>
          <a:lstStyle/>
          <a:p>
            <a:r>
              <a:rPr lang="en-US" dirty="0"/>
              <a:t>Discuss what you see: participants, procedure, ethics, realism, </a:t>
            </a:r>
            <a:r>
              <a:rPr lang="en-US" dirty="0" err="1"/>
              <a:t>behaviour</a:t>
            </a:r>
            <a:r>
              <a:rPr lang="en-US" dirty="0"/>
              <a:t> seen</a:t>
            </a:r>
          </a:p>
        </p:txBody>
      </p:sp>
      <p:pic>
        <p:nvPicPr>
          <p:cNvPr id="2" name="Picture 1" descr="A black and white newspaper with text&#10;&#10;Description automatically generated">
            <a:extLst>
              <a:ext uri="{FF2B5EF4-FFF2-40B4-BE49-F238E27FC236}">
                <a16:creationId xmlns:a16="http://schemas.microsoft.com/office/drawing/2014/main" id="{E294784F-0A4D-D215-86C5-D85D31B2012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1555638"/>
            <a:ext cx="10515600" cy="433768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4264886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234B02-377E-B627-1E3B-663CAE7E8F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Discuss what you see: participants, procedure, ethics, realism, </a:t>
            </a:r>
            <a:r>
              <a:rPr lang="en-US" dirty="0" err="1"/>
              <a:t>behaviour</a:t>
            </a:r>
            <a:r>
              <a:rPr lang="en-US" dirty="0"/>
              <a:t> seen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44458A3-6063-B067-54A8-AADF8CEFB60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8F968AD-B021-5712-809B-FAD17703171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272818"/>
            <a:ext cx="5241735" cy="303637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82AD170A-B898-C21E-6F12-016569BAA30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386119" y="1325564"/>
            <a:ext cx="3805881" cy="4832865"/>
          </a:xfrm>
          <a:prstGeom prst="rect">
            <a:avLst/>
          </a:prstGeom>
        </p:spPr>
      </p:pic>
      <p:pic>
        <p:nvPicPr>
          <p:cNvPr id="1026" name="Picture 2" descr="TYI 30: Expected number of Dice throws | Combinatorics and more">
            <a:extLst>
              <a:ext uri="{FF2B5EF4-FFF2-40B4-BE49-F238E27FC236}">
                <a16:creationId xmlns:a16="http://schemas.microsoft.com/office/drawing/2014/main" id="{339CC7E9-DFC8-E6BE-C4CF-527220D6FB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748" y="2272818"/>
            <a:ext cx="2806358" cy="27061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54286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926FD860-DA71-E21B-3555-C796C8D76F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1325563"/>
          </a:xfrm>
        </p:spPr>
        <p:txBody>
          <a:bodyPr anchor="ctr">
            <a:normAutofit/>
          </a:bodyPr>
          <a:lstStyle/>
          <a:p>
            <a:r>
              <a:rPr lang="en-US" dirty="0"/>
              <a:t>Discuss what you see: participants, procedure, ethics, realism, </a:t>
            </a:r>
            <a:r>
              <a:rPr lang="en-US" dirty="0" err="1"/>
              <a:t>behaviour</a:t>
            </a:r>
            <a:r>
              <a:rPr lang="en-US" dirty="0"/>
              <a:t> seen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D934201-A93D-6DD6-C276-9DFBFDCF61D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04186" y="1490250"/>
            <a:ext cx="6983627" cy="4403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51664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06123E2-CC0F-D800-7A19-5AAF449C072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040D1F66-623A-BDE8-9DF3-D28F96AA8A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1325563"/>
          </a:xfrm>
        </p:spPr>
        <p:txBody>
          <a:bodyPr anchor="ctr">
            <a:normAutofit/>
          </a:bodyPr>
          <a:lstStyle/>
          <a:p>
            <a:r>
              <a:rPr lang="en-US" dirty="0"/>
              <a:t>Discuss what you see: participants, procedure, ethics, realism, </a:t>
            </a:r>
            <a:r>
              <a:rPr lang="en-US" dirty="0" err="1"/>
              <a:t>behaviour</a:t>
            </a:r>
            <a:r>
              <a:rPr lang="en-US" dirty="0"/>
              <a:t> seen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0661F9C-4E8E-124C-E6BE-4C4E39933BD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825093" y="1476323"/>
            <a:ext cx="6983627" cy="462364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4DFF7251-D7E5-39DB-FC7E-64EC3A72681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84909" y="1394144"/>
            <a:ext cx="10159314" cy="4788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59123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F2AF515-0C33-787B-FC23-9514E9BF17E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4C93226A-B842-D490-2D2F-0E2BF0A844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1325563"/>
          </a:xfrm>
        </p:spPr>
        <p:txBody>
          <a:bodyPr anchor="ctr">
            <a:normAutofit/>
          </a:bodyPr>
          <a:lstStyle/>
          <a:p>
            <a:r>
              <a:rPr lang="en-US" dirty="0"/>
              <a:t>Discuss what you see: participants, procedure, ethics, realism, </a:t>
            </a:r>
            <a:r>
              <a:rPr lang="en-US" dirty="0" err="1"/>
              <a:t>behaviour</a:t>
            </a:r>
            <a:r>
              <a:rPr lang="en-US" dirty="0"/>
              <a:t> seen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E0EE7A4E-038A-20AD-48E6-679F2D49869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295175" y="1291328"/>
            <a:ext cx="3438870" cy="55666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50468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2A72C51-F2A4-35F7-C4E2-BC66C1C72CA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0C7D0680-5011-5C31-94B7-A286A708BC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1325563"/>
          </a:xfrm>
        </p:spPr>
        <p:txBody>
          <a:bodyPr anchor="ctr">
            <a:normAutofit/>
          </a:bodyPr>
          <a:lstStyle/>
          <a:p>
            <a:r>
              <a:rPr lang="en-US" dirty="0"/>
              <a:t>Discuss what you see: participants, procedure, ethics, realism, </a:t>
            </a:r>
            <a:r>
              <a:rPr lang="en-US" dirty="0" err="1"/>
              <a:t>behaviour</a:t>
            </a:r>
            <a:r>
              <a:rPr lang="en-US" dirty="0"/>
              <a:t> seen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E1048CA-2B3B-CF43-91A4-C338CC22FBD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1274173"/>
            <a:ext cx="3714067" cy="561236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E29A27C7-190D-8B72-0486-0E9CE773CF0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752285" y="1268480"/>
            <a:ext cx="4188009" cy="5566671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6EA89AF0-45BD-A9A9-7680-DDC69521612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972142" y="1291330"/>
            <a:ext cx="4188009" cy="55666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98042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DAED1E-9ED4-5BB1-004C-BFEDED49EF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Documentary on Zimbardo et al. (1973)</a:t>
            </a:r>
          </a:p>
        </p:txBody>
      </p:sp>
      <p:pic>
        <p:nvPicPr>
          <p:cNvPr id="4" name="Online Media 3" descr="Feature Film - The Stanford Prison Experiment (Documentary)">
            <a:hlinkClick r:id="" action="ppaction://media"/>
            <a:extLst>
              <a:ext uri="{FF2B5EF4-FFF2-40B4-BE49-F238E27FC236}">
                <a16:creationId xmlns:a16="http://schemas.microsoft.com/office/drawing/2014/main" id="{EA105126-F7FF-F02E-5471-FBB1987DC35D}"/>
              </a:ext>
            </a:extLst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3195638" y="1549400"/>
            <a:ext cx="5802312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40211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Wallingford Trust Theme">
  <a:themeElements>
    <a:clrScheme name="Custom 2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055FF"/>
      </a:hlink>
      <a:folHlink>
        <a:srgbClr val="0F1CAB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2" id="{A9AFAF66-E9B3-48CE-B372-1F6F80D4DEA2}" vid="{A627980B-E4D4-4729-B4CD-87228889B13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C13A59EB86685459DDDBAE59B64CC04" ma:contentTypeVersion="16" ma:contentTypeDescription="Create a new document." ma:contentTypeScope="" ma:versionID="6a38786f8e2aaf5b42fd041ecf443b31">
  <xsd:schema xmlns:xsd="http://www.w3.org/2001/XMLSchema" xmlns:xs="http://www.w3.org/2001/XMLSchema" xmlns:p="http://schemas.microsoft.com/office/2006/metadata/properties" xmlns:ns2="ad89ce95-d1b6-4d5e-b677-7cca411aa0d9" xmlns:ns3="506e4013-1c0c-4111-9426-d4a345a2e8ca" targetNamespace="http://schemas.microsoft.com/office/2006/metadata/properties" ma:root="true" ma:fieldsID="986066f503c7bf9b86526db2f960ee1c" ns2:_="" ns3:_="">
    <xsd:import namespace="ad89ce95-d1b6-4d5e-b677-7cca411aa0d9"/>
    <xsd:import namespace="506e4013-1c0c-4111-9426-d4a345a2e8c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LengthInSeconds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d89ce95-d1b6-4d5e-b677-7cca411aa0d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1" nillable="true" ma:displayName="MediaLengthInSeconds" ma:hidden="true" ma:internalName="MediaLengthInSeconds" ma:readOnly="true">
      <xsd:simpleType>
        <xsd:restriction base="dms:Unknown"/>
      </xsd:simpleType>
    </xsd:element>
    <xsd:element name="MediaServiceAutoKeyPoints" ma:index="12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3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lcf76f155ced4ddcb4097134ff3c332f" ma:index="17" nillable="true" ma:taxonomy="true" ma:internalName="lcf76f155ced4ddcb4097134ff3c332f" ma:taxonomyFieldName="MediaServiceImageTags" ma:displayName="Image Tags" ma:readOnly="false" ma:fieldId="{5cf76f15-5ced-4ddc-b409-7134ff3c332f}" ma:taxonomyMulti="true" ma:sspId="8ad0ac55-8370-45de-8d35-391d2d053443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20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1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bjectDetectorVersions" ma:index="22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3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06e4013-1c0c-4111-9426-d4a345a2e8ca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18" nillable="true" ma:displayName="Taxonomy Catch All Column" ma:hidden="true" ma:list="{2c15fa1e-c926-42ca-bfe6-b20ae44258bd}" ma:internalName="TaxCatchAll" ma:showField="CatchAllData" ma:web="506e4013-1c0c-4111-9426-d4a345a2e8ca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506e4013-1c0c-4111-9426-d4a345a2e8ca" xsi:nil="true"/>
    <lcf76f155ced4ddcb4097134ff3c332f xmlns="ad89ce95-d1b6-4d5e-b677-7cca411aa0d9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DC66E12E-9C9C-4C0B-8C51-AB8E243EED51}">
  <ds:schemaRefs>
    <ds:schemaRef ds:uri="506e4013-1c0c-4111-9426-d4a345a2e8ca"/>
    <ds:schemaRef ds:uri="ad89ce95-d1b6-4d5e-b677-7cca411aa0d9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2.xml><?xml version="1.0" encoding="utf-8"?>
<ds:datastoreItem xmlns:ds="http://schemas.openxmlformats.org/officeDocument/2006/customXml" ds:itemID="{9F3CA279-5655-44E2-A66F-1A4D5E8BE684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F8B915B7-7113-480F-8E5E-ABD570CB814B}">
  <ds:schemaRefs>
    <ds:schemaRef ds:uri="http://www.w3.org/XML/1998/namespace"/>
    <ds:schemaRef ds:uri="http://purl.org/dc/terms/"/>
    <ds:schemaRef ds:uri="http://purl.org/dc/dcmitype/"/>
    <ds:schemaRef ds:uri="http://schemas.microsoft.com/office/2006/documentManagement/types"/>
    <ds:schemaRef ds:uri="ad89ce95-d1b6-4d5e-b677-7cca411aa0d9"/>
    <ds:schemaRef ds:uri="http://purl.org/dc/elements/1.1/"/>
    <ds:schemaRef ds:uri="http://schemas.microsoft.com/office/infopath/2007/PartnerControls"/>
    <ds:schemaRef ds:uri="http://schemas.openxmlformats.org/package/2006/metadata/core-properties"/>
    <ds:schemaRef ds:uri="506e4013-1c0c-4111-9426-d4a345a2e8ca"/>
    <ds:schemaRef ds:uri="http://schemas.microsoft.com/office/2006/metadata/propertie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WS_High_Contrast_43</Template>
  <TotalTime>1680</TotalTime>
  <Words>822</Words>
  <Application>Microsoft Macintosh PowerPoint</Application>
  <PresentationFormat>Widescreen</PresentationFormat>
  <Paragraphs>83</Paragraphs>
  <Slides>20</Slides>
  <Notes>8</Notes>
  <HiddenSlides>0</HiddenSlides>
  <MMClips>1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6" baseType="lpstr">
      <vt:lpstr>Aptos</vt:lpstr>
      <vt:lpstr>Arial</vt:lpstr>
      <vt:lpstr>Bradley Hand</vt:lpstr>
      <vt:lpstr>Calibri</vt:lpstr>
      <vt:lpstr>Wingdings</vt:lpstr>
      <vt:lpstr>Wallingford Trust Theme</vt:lpstr>
      <vt:lpstr>LO TBAT: describe and evaluate the Zimbardo study into conformity to social roles</vt:lpstr>
      <vt:lpstr>On your whiteboards, write down what you see / think is happening in the images</vt:lpstr>
      <vt:lpstr>Discuss what you see: participants, procedure, ethics, realism, behaviour seen</vt:lpstr>
      <vt:lpstr>Discuss what you see: participants, procedure, ethics, realism, behaviour seen</vt:lpstr>
      <vt:lpstr>Discuss what you see: participants, procedure, ethics, realism, behaviour seen</vt:lpstr>
      <vt:lpstr>Discuss what you see: participants, procedure, ethics, realism, behaviour seen</vt:lpstr>
      <vt:lpstr>Discuss what you see: participants, procedure, ethics, realism, behaviour seen</vt:lpstr>
      <vt:lpstr>Discuss what you see: participants, procedure, ethics, realism, behaviour seen</vt:lpstr>
      <vt:lpstr>Documentary on Zimbardo et al. (1973)</vt:lpstr>
      <vt:lpstr>Zimbardo et al. (1973) – participants and setup</vt:lpstr>
      <vt:lpstr>Zimbardo et al. (1973) – Day 1</vt:lpstr>
      <vt:lpstr>Zimbardo et al. (1973) – Day 2</vt:lpstr>
      <vt:lpstr>Zimbardo et al. (1973) – Day 3</vt:lpstr>
      <vt:lpstr>Zimbardo et al. (1973) – Day 4</vt:lpstr>
      <vt:lpstr>Zimbardo et al. (1973) – Day 5</vt:lpstr>
      <vt:lpstr>Zimbardo et al. (1973) – Day 6</vt:lpstr>
      <vt:lpstr>Zimbardo et al. (1973) – months later</vt:lpstr>
      <vt:lpstr>Zimbardo et al. (1973) – conclusions</vt:lpstr>
      <vt:lpstr>Zimbardo et al. (1973) – Evaluation Summary</vt:lpstr>
      <vt:lpstr>Zimbardo et al. (1973) – Evaluation Exercise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Vernon Leigh</cp:lastModifiedBy>
  <cp:revision>69</cp:revision>
  <dcterms:created xsi:type="dcterms:W3CDTF">2022-09-13T19:39:38Z</dcterms:created>
  <dcterms:modified xsi:type="dcterms:W3CDTF">2024-09-14T16:43:24Z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0x010100F8FC680C1C8272408E55F491EBAC894F</vt:lpwstr>
  </property>
  <property fmtid="{D5CDD505-2E9C-101B-9397-08002B2CF9AE}" pid="3" name="MediaServiceImageTags">
    <vt:lpwstr/>
  </property>
</Properties>
</file>