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3" r:id="rId6"/>
    <p:sldId id="257" r:id="rId7"/>
    <p:sldId id="261" r:id="rId8"/>
    <p:sldId id="262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938FA0-6E41-1F4E-AA7F-86C2E14D26E8}" v="5" dt="2024-09-04T13:26:07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60938FA0-6E41-1F4E-AA7F-86C2E14D26E8}"/>
    <pc:docChg chg="undo custSel addSld delSld modSld">
      <pc:chgData name="Vernon Leigh" userId="918c6f39-c291-430c-ba7b-2773449ea29a" providerId="ADAL" clId="{60938FA0-6E41-1F4E-AA7F-86C2E14D26E8}" dt="2024-09-04T13:27:04.040" v="992" actId="20577"/>
      <pc:docMkLst>
        <pc:docMk/>
      </pc:docMkLst>
      <pc:sldChg chg="modSp mod">
        <pc:chgData name="Vernon Leigh" userId="918c6f39-c291-430c-ba7b-2773449ea29a" providerId="ADAL" clId="{60938FA0-6E41-1F4E-AA7F-86C2E14D26E8}" dt="2024-09-04T12:46:23.764" v="1" actId="20577"/>
        <pc:sldMkLst>
          <pc:docMk/>
          <pc:sldMk cId="3368585069" sldId="256"/>
        </pc:sldMkLst>
        <pc:spChg chg="mod">
          <ac:chgData name="Vernon Leigh" userId="918c6f39-c291-430c-ba7b-2773449ea29a" providerId="ADAL" clId="{60938FA0-6E41-1F4E-AA7F-86C2E14D26E8}" dt="2024-09-04T12:46:23.764" v="1" actId="20577"/>
          <ac:spMkLst>
            <pc:docMk/>
            <pc:sldMk cId="3368585069" sldId="256"/>
            <ac:spMk id="2" creationId="{00000000-0000-0000-0000-000000000000}"/>
          </ac:spMkLst>
        </pc:spChg>
      </pc:sldChg>
      <pc:sldChg chg="del">
        <pc:chgData name="Vernon Leigh" userId="918c6f39-c291-430c-ba7b-2773449ea29a" providerId="ADAL" clId="{60938FA0-6E41-1F4E-AA7F-86C2E14D26E8}" dt="2024-09-04T13:26:39.516" v="963" actId="2696"/>
        <pc:sldMkLst>
          <pc:docMk/>
          <pc:sldMk cId="542551024" sldId="259"/>
        </pc:sldMkLst>
      </pc:sldChg>
      <pc:sldChg chg="del">
        <pc:chgData name="Vernon Leigh" userId="918c6f39-c291-430c-ba7b-2773449ea29a" providerId="ADAL" clId="{60938FA0-6E41-1F4E-AA7F-86C2E14D26E8}" dt="2024-09-04T13:26:43.708" v="964" actId="2696"/>
        <pc:sldMkLst>
          <pc:docMk/>
          <pc:sldMk cId="2635273773" sldId="260"/>
        </pc:sldMkLst>
      </pc:sldChg>
      <pc:sldChg chg="addSp delSp modSp new mod modAnim chgLayout">
        <pc:chgData name="Vernon Leigh" userId="918c6f39-c291-430c-ba7b-2773449ea29a" providerId="ADAL" clId="{60938FA0-6E41-1F4E-AA7F-86C2E14D26E8}" dt="2024-09-04T13:27:04.040" v="992" actId="20577"/>
        <pc:sldMkLst>
          <pc:docMk/>
          <pc:sldMk cId="3087698671" sldId="263"/>
        </pc:sldMkLst>
        <pc:spChg chg="mod ord">
          <ac:chgData name="Vernon Leigh" userId="918c6f39-c291-430c-ba7b-2773449ea29a" providerId="ADAL" clId="{60938FA0-6E41-1F4E-AA7F-86C2E14D26E8}" dt="2024-09-04T13:27:04.040" v="992" actId="20577"/>
          <ac:spMkLst>
            <pc:docMk/>
            <pc:sldMk cId="3087698671" sldId="263"/>
            <ac:spMk id="2" creationId="{1202D9B2-9F01-3D7C-73B7-F1E36E603EB6}"/>
          </ac:spMkLst>
        </pc:spChg>
        <pc:spChg chg="add del mod">
          <ac:chgData name="Vernon Leigh" userId="918c6f39-c291-430c-ba7b-2773449ea29a" providerId="ADAL" clId="{60938FA0-6E41-1F4E-AA7F-86C2E14D26E8}" dt="2024-09-04T12:55:06.644" v="960" actId="20577"/>
          <ac:spMkLst>
            <pc:docMk/>
            <pc:sldMk cId="3087698671" sldId="263"/>
            <ac:spMk id="3" creationId="{D02C78ED-6D19-70D0-4D6D-D010CE345DAF}"/>
          </ac:spMkLst>
        </pc:spChg>
        <pc:picChg chg="add mod ord">
          <ac:chgData name="Vernon Leigh" userId="918c6f39-c291-430c-ba7b-2773449ea29a" providerId="ADAL" clId="{60938FA0-6E41-1F4E-AA7F-86C2E14D26E8}" dt="2024-09-04T12:47:58.770" v="68" actId="931"/>
          <ac:picMkLst>
            <pc:docMk/>
            <pc:sldMk cId="3087698671" sldId="263"/>
            <ac:picMk id="5" creationId="{3F2A2DFC-4C5D-7F5D-182C-B34D75803ACC}"/>
          </ac:picMkLst>
        </pc:picChg>
        <pc:picChg chg="add mod">
          <ac:chgData name="Vernon Leigh" userId="918c6f39-c291-430c-ba7b-2773449ea29a" providerId="ADAL" clId="{60938FA0-6E41-1F4E-AA7F-86C2E14D26E8}" dt="2024-09-04T12:54:42.108" v="916" actId="1076"/>
          <ac:picMkLst>
            <pc:docMk/>
            <pc:sldMk cId="3087698671" sldId="263"/>
            <ac:picMk id="7" creationId="{BCAF0A3F-A242-CE99-1F58-9C27D7D6ED77}"/>
          </ac:picMkLst>
        </pc:picChg>
      </pc:sldChg>
    </pc:docChg>
  </pc:docChgLst>
  <pc:docChgLst>
    <pc:chgData name="Vernon Leigh" userId="S::leighv@wallingfordschool.com::918c6f39-c291-430c-ba7b-2773449ea29a" providerId="AD" clId="Web-{421E6837-8F84-61C8-B22B-0106D2FA8AD8}"/>
    <pc:docChg chg="addSld modSld">
      <pc:chgData name="Vernon Leigh" userId="S::leighv@wallingfordschool.com::918c6f39-c291-430c-ba7b-2773449ea29a" providerId="AD" clId="Web-{421E6837-8F84-61C8-B22B-0106D2FA8AD8}" dt="2024-09-02T11:39:30.505" v="115" actId="20577"/>
      <pc:docMkLst>
        <pc:docMk/>
      </pc:docMkLst>
      <pc:sldChg chg="modSp">
        <pc:chgData name="Vernon Leigh" userId="S::leighv@wallingfordschool.com::918c6f39-c291-430c-ba7b-2773449ea29a" providerId="AD" clId="Web-{421E6837-8F84-61C8-B22B-0106D2FA8AD8}" dt="2024-09-02T11:36:16.617" v="36" actId="20577"/>
        <pc:sldMkLst>
          <pc:docMk/>
          <pc:sldMk cId="3368585069" sldId="256"/>
        </pc:sldMkLst>
        <pc:spChg chg="mod">
          <ac:chgData name="Vernon Leigh" userId="S::leighv@wallingfordschool.com::918c6f39-c291-430c-ba7b-2773449ea29a" providerId="AD" clId="Web-{421E6837-8F84-61C8-B22B-0106D2FA8AD8}" dt="2024-09-02T11:35:36.301" v="10" actId="20577"/>
          <ac:spMkLst>
            <pc:docMk/>
            <pc:sldMk cId="3368585069" sldId="256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21E6837-8F84-61C8-B22B-0106D2FA8AD8}" dt="2024-09-02T11:36:16.617" v="36" actId="20577"/>
          <ac:spMkLst>
            <pc:docMk/>
            <pc:sldMk cId="3368585069" sldId="256"/>
            <ac:spMk id="3" creationId="{00000000-0000-0000-0000-000000000000}"/>
          </ac:spMkLst>
        </pc:spChg>
      </pc:sldChg>
      <pc:sldChg chg="modSp">
        <pc:chgData name="Vernon Leigh" userId="S::leighv@wallingfordschool.com::918c6f39-c291-430c-ba7b-2773449ea29a" providerId="AD" clId="Web-{421E6837-8F84-61C8-B22B-0106D2FA8AD8}" dt="2024-09-02T11:37:03.761" v="55" actId="20577"/>
        <pc:sldMkLst>
          <pc:docMk/>
          <pc:sldMk cId="3639530095" sldId="257"/>
        </pc:sldMkLst>
        <pc:spChg chg="mod">
          <ac:chgData name="Vernon Leigh" userId="S::leighv@wallingfordschool.com::918c6f39-c291-430c-ba7b-2773449ea29a" providerId="AD" clId="Web-{421E6837-8F84-61C8-B22B-0106D2FA8AD8}" dt="2024-09-02T11:36:33.462" v="47" actId="20577"/>
          <ac:spMkLst>
            <pc:docMk/>
            <pc:sldMk cId="3639530095" sldId="257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21E6837-8F84-61C8-B22B-0106D2FA8AD8}" dt="2024-09-02T11:37:03.761" v="55" actId="20577"/>
          <ac:spMkLst>
            <pc:docMk/>
            <pc:sldMk cId="3639530095" sldId="257"/>
            <ac:spMk id="3" creationId="{00000000-0000-0000-0000-000000000000}"/>
          </ac:spMkLst>
        </pc:spChg>
      </pc:sldChg>
      <pc:sldChg chg="modSp">
        <pc:chgData name="Vernon Leigh" userId="S::leighv@wallingfordschool.com::918c6f39-c291-430c-ba7b-2773449ea29a" providerId="AD" clId="Web-{421E6837-8F84-61C8-B22B-0106D2FA8AD8}" dt="2024-09-02T11:39:30.505" v="115" actId="20577"/>
        <pc:sldMkLst>
          <pc:docMk/>
          <pc:sldMk cId="3893653323" sldId="258"/>
        </pc:sldMkLst>
        <pc:spChg chg="mod">
          <ac:chgData name="Vernon Leigh" userId="S::leighv@wallingfordschool.com::918c6f39-c291-430c-ba7b-2773449ea29a" providerId="AD" clId="Web-{421E6837-8F84-61C8-B22B-0106D2FA8AD8}" dt="2024-09-02T11:39:21.724" v="109" actId="20577"/>
          <ac:spMkLst>
            <pc:docMk/>
            <pc:sldMk cId="3893653323" sldId="258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21E6837-8F84-61C8-B22B-0106D2FA8AD8}" dt="2024-09-02T11:39:30.505" v="115" actId="20577"/>
          <ac:spMkLst>
            <pc:docMk/>
            <pc:sldMk cId="3893653323" sldId="258"/>
            <ac:spMk id="3" creationId="{00000000-0000-0000-0000-000000000000}"/>
          </ac:spMkLst>
        </pc:spChg>
      </pc:sldChg>
      <pc:sldChg chg="modSp add replId">
        <pc:chgData name="Vernon Leigh" userId="S::leighv@wallingfordschool.com::918c6f39-c291-430c-ba7b-2773449ea29a" providerId="AD" clId="Web-{421E6837-8F84-61C8-B22B-0106D2FA8AD8}" dt="2024-09-02T11:37:59.436" v="86" actId="20577"/>
        <pc:sldMkLst>
          <pc:docMk/>
          <pc:sldMk cId="3619583095" sldId="261"/>
        </pc:sldMkLst>
        <pc:spChg chg="mod">
          <ac:chgData name="Vernon Leigh" userId="S::leighv@wallingfordschool.com::918c6f39-c291-430c-ba7b-2773449ea29a" providerId="AD" clId="Web-{421E6837-8F84-61C8-B22B-0106D2FA8AD8}" dt="2024-09-02T11:37:10.042" v="58" actId="20577"/>
          <ac:spMkLst>
            <pc:docMk/>
            <pc:sldMk cId="3619583095" sldId="261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21E6837-8F84-61C8-B22B-0106D2FA8AD8}" dt="2024-09-02T11:37:59.436" v="86" actId="20577"/>
          <ac:spMkLst>
            <pc:docMk/>
            <pc:sldMk cId="3619583095" sldId="261"/>
            <ac:spMk id="3" creationId="{00000000-0000-0000-0000-000000000000}"/>
          </ac:spMkLst>
        </pc:spChg>
      </pc:sldChg>
      <pc:sldChg chg="modSp add replId">
        <pc:chgData name="Vernon Leigh" userId="S::leighv@wallingfordschool.com::918c6f39-c291-430c-ba7b-2773449ea29a" providerId="AD" clId="Web-{421E6837-8F84-61C8-B22B-0106D2FA8AD8}" dt="2024-09-02T11:39:03.050" v="106" actId="20577"/>
        <pc:sldMkLst>
          <pc:docMk/>
          <pc:sldMk cId="2452391745" sldId="262"/>
        </pc:sldMkLst>
        <pc:spChg chg="mod">
          <ac:chgData name="Vernon Leigh" userId="S::leighv@wallingfordschool.com::918c6f39-c291-430c-ba7b-2773449ea29a" providerId="AD" clId="Web-{421E6837-8F84-61C8-B22B-0106D2FA8AD8}" dt="2024-09-02T11:38:32.564" v="95" actId="20577"/>
          <ac:spMkLst>
            <pc:docMk/>
            <pc:sldMk cId="2452391745" sldId="262"/>
            <ac:spMk id="2" creationId="{00000000-0000-0000-0000-000000000000}"/>
          </ac:spMkLst>
        </pc:spChg>
        <pc:spChg chg="mod">
          <ac:chgData name="Vernon Leigh" userId="S::leighv@wallingfordschool.com::918c6f39-c291-430c-ba7b-2773449ea29a" providerId="AD" clId="Web-{421E6837-8F84-61C8-B22B-0106D2FA8AD8}" dt="2024-09-02T11:39:03.050" v="106" actId="20577"/>
          <ac:spMkLst>
            <pc:docMk/>
            <pc:sldMk cId="2452391745" sldId="26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Experimental Method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Calibri"/>
              </a:rPr>
              <a:t>TBAT explain what is meant by an aim, a hypothesis and tell the difference between 1 and 2 tailed hypotheses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D9B2-9F01-3D7C-73B7-F1E36E603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(</a:t>
            </a:r>
            <a:r>
              <a:rPr lang="en-US"/>
              <a:t>next </a:t>
            </a:r>
            <a:r>
              <a:rPr lang="en-US" i="1"/>
              <a:t>Thursday</a:t>
            </a:r>
            <a:r>
              <a:rPr lang="en-US"/>
              <a:t>)</a:t>
            </a:r>
            <a:br>
              <a:rPr lang="en-US" dirty="0"/>
            </a:br>
            <a:r>
              <a:rPr lang="en-US" dirty="0"/>
              <a:t>Use the book headings to make notes 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C78ED-6D19-70D0-4D6D-D010CE345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Aim: what is an aim? Where do aims come from?</a:t>
            </a:r>
          </a:p>
          <a:p>
            <a:r>
              <a:rPr lang="en-US" dirty="0"/>
              <a:t>Hypotheses:</a:t>
            </a:r>
          </a:p>
          <a:p>
            <a:pPr lvl="1"/>
            <a:r>
              <a:rPr lang="en-US" dirty="0"/>
              <a:t>What is a hypothesis?</a:t>
            </a:r>
          </a:p>
          <a:p>
            <a:pPr lvl="1"/>
            <a:r>
              <a:rPr lang="en-US" dirty="0"/>
              <a:t>What is a directional hypothesis?</a:t>
            </a:r>
          </a:p>
          <a:p>
            <a:pPr lvl="1"/>
            <a:r>
              <a:rPr lang="en-US" dirty="0"/>
              <a:t>What is a non-directional hypothesis?</a:t>
            </a:r>
          </a:p>
          <a:p>
            <a:pPr lvl="1"/>
            <a:r>
              <a:rPr lang="en-US" dirty="0"/>
              <a:t>How can you decide on which type of hypothesis you should use?</a:t>
            </a:r>
          </a:p>
          <a:p>
            <a:pPr lvl="1"/>
            <a:r>
              <a:rPr lang="en-US" dirty="0"/>
              <a:t>How can you test hypotheses?</a:t>
            </a:r>
          </a:p>
          <a:p>
            <a:r>
              <a:rPr lang="en-US" b="1" dirty="0">
                <a:solidFill>
                  <a:srgbClr val="0070C0"/>
                </a:solidFill>
              </a:rPr>
              <a:t>Independent and Dependent Variables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What is a variable?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What is the IV? What is meant by ‘Levels of the IV’?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What is the DV?</a:t>
            </a:r>
          </a:p>
          <a:p>
            <a:r>
              <a:rPr lang="en-US" dirty="0" err="1"/>
              <a:t>Operationalisation</a:t>
            </a:r>
            <a:endParaRPr lang="en-US" dirty="0"/>
          </a:p>
          <a:p>
            <a:pPr lvl="1"/>
            <a:r>
              <a:rPr lang="en-US" dirty="0"/>
              <a:t>What is meant by operationalization of variables?</a:t>
            </a:r>
          </a:p>
          <a:p>
            <a:pPr lvl="1"/>
            <a:r>
              <a:rPr lang="en-US" dirty="0"/>
              <a:t>Why is it important to operationalize variables?</a:t>
            </a:r>
          </a:p>
          <a:p>
            <a:pPr lvl="1"/>
            <a:endParaRPr lang="en-US" dirty="0"/>
          </a:p>
        </p:txBody>
      </p:sp>
      <p:pic>
        <p:nvPicPr>
          <p:cNvPr id="7" name="Graphic 6" descr="Clipboard with solid fill">
            <a:extLst>
              <a:ext uri="{FF2B5EF4-FFF2-40B4-BE49-F238E27FC236}">
                <a16:creationId xmlns:a16="http://schemas.microsoft.com/office/drawing/2014/main" id="{BCAF0A3F-A242-CE99-1F58-9C27D7D6E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7600" y="655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69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Are these aims or hypotheses?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227965" indent="-227965"/>
            <a:r>
              <a:rPr lang="en-GB"/>
              <a:t>Milgram (1963) investigated how far people would go in obeying an instruction to harm another person. </a:t>
            </a:r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Students will recall significantly more information on a Monday morning than on a Friday afternoon.</a:t>
            </a:r>
            <a:endParaRPr lang="en-GB" b="1" dirty="0">
              <a:solidFill>
                <a:schemeClr val="accent1">
                  <a:lumMod val="75000"/>
                </a:schemeClr>
              </a:solidFill>
              <a:ea typeface="Calibri"/>
            </a:endParaRPr>
          </a:p>
          <a:p>
            <a:pPr marL="227965" indent="-227965"/>
            <a:r>
              <a:rPr lang="en-GB"/>
              <a:t>Bowlby (1944) investigated the long-term effects of maternal deprivation</a:t>
            </a:r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There will be a difference in how many numbers are correctly recalled by children and adults</a:t>
            </a:r>
            <a:endParaRPr lang="en-GB" b="1" dirty="0">
              <a:solidFill>
                <a:schemeClr val="accent1">
                  <a:lumMod val="75000"/>
                </a:schemeClr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Are these aims or hypotheses?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227965" indent="-227965"/>
            <a:r>
              <a:rPr lang="en-GB" dirty="0"/>
              <a:t>Milgram (1963) investigated how far people would go in obeying an instruction to harm another person. </a:t>
            </a:r>
            <a:r>
              <a:rPr lang="en-GB" b="1" i="1" u="sng"/>
              <a:t>Aim</a:t>
            </a:r>
            <a:endParaRPr lang="en-GB">
              <a:ea typeface="Calibri"/>
            </a:endParaRPr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Students will recall significantly more information on a Monday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morning than on a Friday afternoon. </a:t>
            </a:r>
            <a:r>
              <a:rPr lang="en-GB" b="1" i="1" u="sng">
                <a:solidFill>
                  <a:schemeClr val="accent1">
                    <a:lumMod val="75000"/>
                  </a:schemeClr>
                </a:solidFill>
              </a:rPr>
              <a:t>Hypothesis</a:t>
            </a:r>
            <a:endParaRPr lang="en-GB" b="1" i="1" u="sng">
              <a:solidFill>
                <a:schemeClr val="accent1">
                  <a:lumMod val="75000"/>
                </a:schemeClr>
              </a:solidFill>
              <a:ea typeface="Calibri"/>
            </a:endParaRPr>
          </a:p>
          <a:p>
            <a:pPr marL="227965" indent="-227965"/>
            <a:r>
              <a:rPr lang="en-GB" dirty="0"/>
              <a:t>Bowlby (1944) investigated the long-term effects of maternal </a:t>
            </a:r>
            <a:r>
              <a:rPr lang="en-GB"/>
              <a:t>deprivation. </a:t>
            </a:r>
            <a:r>
              <a:rPr lang="en-GB" b="1" i="1" u="sng"/>
              <a:t>Aim</a:t>
            </a:r>
            <a:endParaRPr lang="en-GB" b="1" i="1">
              <a:ea typeface="Calibri"/>
            </a:endParaRPr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There will be a difference in how many numbers are correctly recalled by children and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adults. </a:t>
            </a:r>
            <a:r>
              <a:rPr lang="en-GB" b="1" i="1" u="sng">
                <a:solidFill>
                  <a:schemeClr val="accent1">
                    <a:lumMod val="75000"/>
                  </a:schemeClr>
                </a:solidFill>
              </a:rPr>
              <a:t>Hypothesis</a:t>
            </a:r>
            <a:endParaRPr lang="en-GB" b="1" dirty="0">
              <a:solidFill>
                <a:schemeClr val="accent1">
                  <a:lumMod val="75000"/>
                </a:schemeClr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58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The difference is...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27965" indent="-227965">
              <a:lnSpc>
                <a:spcPct val="130000"/>
              </a:lnSpc>
            </a:pPr>
            <a:r>
              <a:rPr lang="en-GB">
                <a:ea typeface="Calibri"/>
              </a:rPr>
              <a:t>An aim identifies the purpose of the investigation. It is a straightforward expression of what the researcher is trying to find out from conducting an investigation. The aim typically involves the word “investigate” or “investigation”. </a:t>
            </a:r>
            <a:endParaRPr lang="en-GB" dirty="0">
              <a:ea typeface="Calibri"/>
            </a:endParaRPr>
          </a:p>
          <a:p>
            <a:pPr marL="227965" indent="-227965"/>
            <a:r>
              <a:rPr lang="en-GB" sz="3300" b="1" dirty="0">
                <a:solidFill>
                  <a:schemeClr val="accent1">
                    <a:lumMod val="75000"/>
                  </a:schemeClr>
                </a:solidFill>
              </a:rPr>
              <a:t>A hypothesis (plural hypotheses) is a precise testable statement of what the researchers predict will be the </a:t>
            </a:r>
            <a:r>
              <a:rPr lang="en-GB" sz="3300" b="1">
                <a:solidFill>
                  <a:schemeClr val="accent1">
                    <a:lumMod val="75000"/>
                  </a:schemeClr>
                </a:solidFill>
              </a:rPr>
              <a:t>outcome of the study. </a:t>
            </a:r>
            <a:endParaRPr lang="en-GB" sz="3300" b="1">
              <a:solidFill>
                <a:schemeClr val="accent1">
                  <a:lumMod val="75000"/>
                </a:schemeClr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23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Practice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>
                <a:ea typeface="Calibri"/>
              </a:rPr>
              <a:t>On the worksheet</a:t>
            </a:r>
          </a:p>
          <a:p>
            <a:pPr marL="227965" indent="-227965"/>
            <a:endParaRPr lang="en-GB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C15EE9-969C-4AF7-AD76-08EDF6DE3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506e4013-1c0c-4111-9426-d4a345a2e8ca"/>
    <ds:schemaRef ds:uri="ad89ce95-d1b6-4d5e-b677-7cca411aa0d9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15</TotalTime>
  <Words>352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Wallingford Trust Theme</vt:lpstr>
      <vt:lpstr>Experimental Method</vt:lpstr>
      <vt:lpstr>Homework (next Thursday) Use the book headings to make notes on:</vt:lpstr>
      <vt:lpstr>Are these aims or hypotheses?</vt:lpstr>
      <vt:lpstr>Are these aims or hypotheses? Answers</vt:lpstr>
      <vt:lpstr>The difference is...</vt:lpstr>
      <vt:lpstr>Practice 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46</cp:revision>
  <dcterms:created xsi:type="dcterms:W3CDTF">2022-09-13T19:39:38Z</dcterms:created>
  <dcterms:modified xsi:type="dcterms:W3CDTF">2024-09-04T13:27:07Z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0x010100F8FC680C1C8272408E55F491EBAC894F</vt:lpwstr>
  </property>
  <property fmtid="{D5CDD505-2E9C-101B-9397-08002B2CF9AE}" pid="3" name="MediaServiceImageTags">
    <vt:lpwstr/>
  </property>
</Properties>
</file>