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256" r:id="rId5"/>
    <p:sldId id="257" r:id="rId6"/>
    <p:sldId id="261" r:id="rId7"/>
    <p:sldId id="273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71" r:id="rId16"/>
    <p:sldId id="268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673C28-F0EA-4147-A086-D8E00643008C}" v="1716" dt="2024-09-22T14:24:44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59" autoAdjust="0"/>
    <p:restoredTop sz="82365"/>
  </p:normalViewPr>
  <p:slideViewPr>
    <p:cSldViewPr snapToGrid="0">
      <p:cViewPr varScale="1">
        <p:scale>
          <a:sx n="139" d="100"/>
          <a:sy n="139" d="100"/>
        </p:scale>
        <p:origin x="10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non Leigh" userId="918c6f39-c291-430c-ba7b-2773449ea29a" providerId="ADAL" clId="{0D673C28-F0EA-4147-A086-D8E00643008C}"/>
    <pc:docChg chg="undo custSel addSld delSld modSld modMainMaster modNotesMaster">
      <pc:chgData name="Vernon Leigh" userId="918c6f39-c291-430c-ba7b-2773449ea29a" providerId="ADAL" clId="{0D673C28-F0EA-4147-A086-D8E00643008C}" dt="2024-09-22T14:24:44.571" v="4978" actId="113"/>
      <pc:docMkLst>
        <pc:docMk/>
      </pc:docMkLst>
      <pc:sldChg chg="addSp delSp modSp mod chgLayout">
        <pc:chgData name="Vernon Leigh" userId="918c6f39-c291-430c-ba7b-2773449ea29a" providerId="ADAL" clId="{0D673C28-F0EA-4147-A086-D8E00643008C}" dt="2024-09-22T11:13:58.047" v="9" actId="700"/>
        <pc:sldMkLst>
          <pc:docMk/>
          <pc:sldMk cId="3368585069" sldId="256"/>
        </pc:sldMkLst>
        <pc:spChg chg="mod ord">
          <ac:chgData name="Vernon Leigh" userId="918c6f39-c291-430c-ba7b-2773449ea29a" providerId="ADAL" clId="{0D673C28-F0EA-4147-A086-D8E00643008C}" dt="2024-09-22T11:13:58.047" v="9" actId="700"/>
          <ac:spMkLst>
            <pc:docMk/>
            <pc:sldMk cId="3368585069" sldId="256"/>
            <ac:spMk id="2" creationId="{00000000-0000-0000-0000-000000000000}"/>
          </ac:spMkLst>
        </pc:spChg>
        <pc:spChg chg="del">
          <ac:chgData name="Vernon Leigh" userId="918c6f39-c291-430c-ba7b-2773449ea29a" providerId="ADAL" clId="{0D673C28-F0EA-4147-A086-D8E00643008C}" dt="2024-09-22T11:13:58.047" v="9" actId="700"/>
          <ac:spMkLst>
            <pc:docMk/>
            <pc:sldMk cId="3368585069" sldId="256"/>
            <ac:spMk id="3" creationId="{00000000-0000-0000-0000-000000000000}"/>
          </ac:spMkLst>
        </pc:spChg>
        <pc:spChg chg="add mod ord">
          <ac:chgData name="Vernon Leigh" userId="918c6f39-c291-430c-ba7b-2773449ea29a" providerId="ADAL" clId="{0D673C28-F0EA-4147-A086-D8E00643008C}" dt="2024-09-22T11:13:58.047" v="9" actId="700"/>
          <ac:spMkLst>
            <pc:docMk/>
            <pc:sldMk cId="3368585069" sldId="256"/>
            <ac:spMk id="4" creationId="{8CD2CED5-641D-DBC0-5928-F3EF951B2991}"/>
          </ac:spMkLst>
        </pc:spChg>
      </pc:sldChg>
      <pc:sldChg chg="addSp delSp modSp mod modNotesTx">
        <pc:chgData name="Vernon Leigh" userId="918c6f39-c291-430c-ba7b-2773449ea29a" providerId="ADAL" clId="{0D673C28-F0EA-4147-A086-D8E00643008C}" dt="2024-09-22T13:36:20.180" v="66" actId="20577"/>
        <pc:sldMkLst>
          <pc:docMk/>
          <pc:sldMk cId="3639530095" sldId="257"/>
        </pc:sldMkLst>
        <pc:spChg chg="mod">
          <ac:chgData name="Vernon Leigh" userId="918c6f39-c291-430c-ba7b-2773449ea29a" providerId="ADAL" clId="{0D673C28-F0EA-4147-A086-D8E00643008C}" dt="2024-09-22T13:33:00.649" v="40" actId="20577"/>
          <ac:spMkLst>
            <pc:docMk/>
            <pc:sldMk cId="3639530095" sldId="257"/>
            <ac:spMk id="2" creationId="{00000000-0000-0000-0000-000000000000}"/>
          </ac:spMkLst>
        </pc:spChg>
        <pc:picChg chg="add mod">
          <ac:chgData name="Vernon Leigh" userId="918c6f39-c291-430c-ba7b-2773449ea29a" providerId="ADAL" clId="{0D673C28-F0EA-4147-A086-D8E00643008C}" dt="2024-09-22T13:33:53.879" v="43" actId="26606"/>
          <ac:picMkLst>
            <pc:docMk/>
            <pc:sldMk cId="3639530095" sldId="257"/>
            <ac:picMk id="3" creationId="{5423570A-1CEB-3804-43DF-A6008F45F154}"/>
          </ac:picMkLst>
        </pc:picChg>
        <pc:picChg chg="del mod">
          <ac:chgData name="Vernon Leigh" userId="918c6f39-c291-430c-ba7b-2773449ea29a" providerId="ADAL" clId="{0D673C28-F0EA-4147-A086-D8E00643008C}" dt="2024-09-22T13:33:50.816" v="41" actId="478"/>
          <ac:picMkLst>
            <pc:docMk/>
            <pc:sldMk cId="3639530095" sldId="257"/>
            <ac:picMk id="4" creationId="{AC1130D1-A97B-C260-2CAF-FEB5F5B955CE}"/>
          </ac:picMkLst>
        </pc:picChg>
      </pc:sldChg>
      <pc:sldChg chg="modSp del mod chgLayout modNotes">
        <pc:chgData name="Vernon Leigh" userId="918c6f39-c291-430c-ba7b-2773449ea29a" providerId="ADAL" clId="{0D673C28-F0EA-4147-A086-D8E00643008C}" dt="2024-09-22T13:40:25.990" v="540" actId="2696"/>
        <pc:sldMkLst>
          <pc:docMk/>
          <pc:sldMk cId="3893653323" sldId="258"/>
        </pc:sldMkLst>
        <pc:spChg chg="mod ord">
          <ac:chgData name="Vernon Leigh" userId="918c6f39-c291-430c-ba7b-2773449ea29a" providerId="ADAL" clId="{0D673C28-F0EA-4147-A086-D8E00643008C}" dt="2024-09-22T13:36:43.669" v="102" actId="20577"/>
          <ac:spMkLst>
            <pc:docMk/>
            <pc:sldMk cId="3893653323" sldId="258"/>
            <ac:spMk id="2" creationId="{00000000-0000-0000-0000-000000000000}"/>
          </ac:spMkLst>
        </pc:spChg>
        <pc:spChg chg="mod ord">
          <ac:chgData name="Vernon Leigh" userId="918c6f39-c291-430c-ba7b-2773449ea29a" providerId="ADAL" clId="{0D673C28-F0EA-4147-A086-D8E00643008C}" dt="2024-09-22T13:35:23.846" v="45" actId="113"/>
          <ac:spMkLst>
            <pc:docMk/>
            <pc:sldMk cId="3893653323" sldId="258"/>
            <ac:spMk id="3" creationId="{00000000-0000-0000-0000-000000000000}"/>
          </ac:spMkLst>
        </pc:spChg>
      </pc:sldChg>
      <pc:sldChg chg="modSp">
        <pc:chgData name="Vernon Leigh" userId="918c6f39-c291-430c-ba7b-2773449ea29a" providerId="ADAL" clId="{0D673C28-F0EA-4147-A086-D8E00643008C}" dt="2024-09-22T11:13:48.285" v="0"/>
        <pc:sldMkLst>
          <pc:docMk/>
          <pc:sldMk cId="4223149708" sldId="261"/>
        </pc:sldMkLst>
        <pc:spChg chg="mod">
          <ac:chgData name="Vernon Leigh" userId="918c6f39-c291-430c-ba7b-2773449ea29a" providerId="ADAL" clId="{0D673C28-F0EA-4147-A086-D8E00643008C}" dt="2024-09-22T11:13:48.285" v="0"/>
          <ac:spMkLst>
            <pc:docMk/>
            <pc:sldMk cId="4223149708" sldId="261"/>
            <ac:spMk id="7" creationId="{F26A10E4-7035-2CAE-C2CC-0A46219C0622}"/>
          </ac:spMkLst>
        </pc:spChg>
        <pc:picChg chg="mod">
          <ac:chgData name="Vernon Leigh" userId="918c6f39-c291-430c-ba7b-2773449ea29a" providerId="ADAL" clId="{0D673C28-F0EA-4147-A086-D8E00643008C}" dt="2024-09-22T11:13:48.285" v="0"/>
          <ac:picMkLst>
            <pc:docMk/>
            <pc:sldMk cId="4223149708" sldId="261"/>
            <ac:picMk id="4" creationId="{AC1130D1-A97B-C260-2CAF-FEB5F5B955CE}"/>
          </ac:picMkLst>
        </pc:picChg>
      </pc:sldChg>
      <pc:sldChg chg="addSp modSp mod modClrScheme addAnim delAnim modAnim chgLayout modNotes">
        <pc:chgData name="Vernon Leigh" userId="918c6f39-c291-430c-ba7b-2773449ea29a" providerId="ADAL" clId="{0D673C28-F0EA-4147-A086-D8E00643008C}" dt="2024-09-22T14:11:35.348" v="4338" actId="207"/>
        <pc:sldMkLst>
          <pc:docMk/>
          <pc:sldMk cId="161833901" sldId="262"/>
        </pc:sldMkLst>
        <pc:spChg chg="mod ord">
          <ac:chgData name="Vernon Leigh" userId="918c6f39-c291-430c-ba7b-2773449ea29a" providerId="ADAL" clId="{0D673C28-F0EA-4147-A086-D8E00643008C}" dt="2024-09-22T13:41:50.714" v="677" actId="700"/>
          <ac:spMkLst>
            <pc:docMk/>
            <pc:sldMk cId="161833901" sldId="262"/>
            <ac:spMk id="2" creationId="{072A0D5B-7780-8C5E-2AB5-E7E3116A7330}"/>
          </ac:spMkLst>
        </pc:spChg>
        <pc:spChg chg="mod ord">
          <ac:chgData name="Vernon Leigh" userId="918c6f39-c291-430c-ba7b-2773449ea29a" providerId="ADAL" clId="{0D673C28-F0EA-4147-A086-D8E00643008C}" dt="2024-09-22T14:11:21.445" v="4337" actId="207"/>
          <ac:spMkLst>
            <pc:docMk/>
            <pc:sldMk cId="161833901" sldId="262"/>
            <ac:spMk id="3" creationId="{36C93249-47C6-B3B0-EB11-8BD9F95F1494}"/>
          </ac:spMkLst>
        </pc:spChg>
        <pc:spChg chg="add mod ord">
          <ac:chgData name="Vernon Leigh" userId="918c6f39-c291-430c-ba7b-2773449ea29a" providerId="ADAL" clId="{0D673C28-F0EA-4147-A086-D8E00643008C}" dt="2024-09-22T14:11:21.445" v="4337" actId="207"/>
          <ac:spMkLst>
            <pc:docMk/>
            <pc:sldMk cId="161833901" sldId="262"/>
            <ac:spMk id="4" creationId="{62C2689C-4888-34B3-719B-3E62042F5799}"/>
          </ac:spMkLst>
        </pc:spChg>
        <pc:spChg chg="add mod ord">
          <ac:chgData name="Vernon Leigh" userId="918c6f39-c291-430c-ba7b-2773449ea29a" providerId="ADAL" clId="{0D673C28-F0EA-4147-A086-D8E00643008C}" dt="2024-09-22T14:11:35.348" v="4338" actId="207"/>
          <ac:spMkLst>
            <pc:docMk/>
            <pc:sldMk cId="161833901" sldId="262"/>
            <ac:spMk id="5" creationId="{C0FE3F3D-2473-86E8-5554-196CAC5B7850}"/>
          </ac:spMkLst>
        </pc:spChg>
        <pc:spChg chg="add mod ord">
          <ac:chgData name="Vernon Leigh" userId="918c6f39-c291-430c-ba7b-2773449ea29a" providerId="ADAL" clId="{0D673C28-F0EA-4147-A086-D8E00643008C}" dt="2024-09-22T14:11:35.348" v="4338" actId="207"/>
          <ac:spMkLst>
            <pc:docMk/>
            <pc:sldMk cId="161833901" sldId="262"/>
            <ac:spMk id="6" creationId="{B6817960-AE42-637F-0F6B-73E12AC6A2CC}"/>
          </ac:spMkLst>
        </pc:spChg>
      </pc:sldChg>
      <pc:sldChg chg="addSp modSp mod modClrScheme modAnim chgLayout">
        <pc:chgData name="Vernon Leigh" userId="918c6f39-c291-430c-ba7b-2773449ea29a" providerId="ADAL" clId="{0D673C28-F0EA-4147-A086-D8E00643008C}" dt="2024-09-22T14:14:12.625" v="4361"/>
        <pc:sldMkLst>
          <pc:docMk/>
          <pc:sldMk cId="1938731" sldId="263"/>
        </pc:sldMkLst>
        <pc:spChg chg="mod ord">
          <ac:chgData name="Vernon Leigh" userId="918c6f39-c291-430c-ba7b-2773449ea29a" providerId="ADAL" clId="{0D673C28-F0EA-4147-A086-D8E00643008C}" dt="2024-09-22T13:44:37.927" v="1235" actId="700"/>
          <ac:spMkLst>
            <pc:docMk/>
            <pc:sldMk cId="1938731" sldId="263"/>
            <ac:spMk id="2" creationId="{E6AEF99C-9C19-DB46-6CC4-6D480C1EDBB6}"/>
          </ac:spMkLst>
        </pc:spChg>
        <pc:spChg chg="mod ord">
          <ac:chgData name="Vernon Leigh" userId="918c6f39-c291-430c-ba7b-2773449ea29a" providerId="ADAL" clId="{0D673C28-F0EA-4147-A086-D8E00643008C}" dt="2024-09-22T14:13:32.804" v="4343" actId="207"/>
          <ac:spMkLst>
            <pc:docMk/>
            <pc:sldMk cId="1938731" sldId="263"/>
            <ac:spMk id="3" creationId="{C698FEA4-5A0E-ED97-CAAA-BF59D06ECBF7}"/>
          </ac:spMkLst>
        </pc:spChg>
        <pc:spChg chg="add mod ord">
          <ac:chgData name="Vernon Leigh" userId="918c6f39-c291-430c-ba7b-2773449ea29a" providerId="ADAL" clId="{0D673C28-F0EA-4147-A086-D8E00643008C}" dt="2024-09-22T14:13:14.397" v="4340" actId="207"/>
          <ac:spMkLst>
            <pc:docMk/>
            <pc:sldMk cId="1938731" sldId="263"/>
            <ac:spMk id="4" creationId="{07E37571-9B67-A794-F812-5901B730B9F0}"/>
          </ac:spMkLst>
        </pc:spChg>
        <pc:spChg chg="add mod ord">
          <ac:chgData name="Vernon Leigh" userId="918c6f39-c291-430c-ba7b-2773449ea29a" providerId="ADAL" clId="{0D673C28-F0EA-4147-A086-D8E00643008C}" dt="2024-09-22T14:13:21.929" v="4341" actId="207"/>
          <ac:spMkLst>
            <pc:docMk/>
            <pc:sldMk cId="1938731" sldId="263"/>
            <ac:spMk id="5" creationId="{6725034A-7A9B-ED4C-2013-4E299DADAEF1}"/>
          </ac:spMkLst>
        </pc:spChg>
        <pc:spChg chg="add mod ord">
          <ac:chgData name="Vernon Leigh" userId="918c6f39-c291-430c-ba7b-2773449ea29a" providerId="ADAL" clId="{0D673C28-F0EA-4147-A086-D8E00643008C}" dt="2024-09-22T14:14:00.407" v="4359" actId="20577"/>
          <ac:spMkLst>
            <pc:docMk/>
            <pc:sldMk cId="1938731" sldId="263"/>
            <ac:spMk id="6" creationId="{1DCC25A6-1DF5-D762-D22A-2A0CB3E1C702}"/>
          </ac:spMkLst>
        </pc:spChg>
      </pc:sldChg>
      <pc:sldChg chg="addSp modSp mod modClrScheme modAnim chgLayout">
        <pc:chgData name="Vernon Leigh" userId="918c6f39-c291-430c-ba7b-2773449ea29a" providerId="ADAL" clId="{0D673C28-F0EA-4147-A086-D8E00643008C}" dt="2024-09-22T14:15:18.508" v="4368" actId="113"/>
        <pc:sldMkLst>
          <pc:docMk/>
          <pc:sldMk cId="401965151" sldId="264"/>
        </pc:sldMkLst>
        <pc:spChg chg="mod ord">
          <ac:chgData name="Vernon Leigh" userId="918c6f39-c291-430c-ba7b-2773449ea29a" providerId="ADAL" clId="{0D673C28-F0EA-4147-A086-D8E00643008C}" dt="2024-09-22T13:48:28.542" v="1730" actId="20577"/>
          <ac:spMkLst>
            <pc:docMk/>
            <pc:sldMk cId="401965151" sldId="264"/>
            <ac:spMk id="2" creationId="{920B2738-871D-A687-754E-3E652D029906}"/>
          </ac:spMkLst>
        </pc:spChg>
        <pc:spChg chg="mod ord">
          <ac:chgData name="Vernon Leigh" userId="918c6f39-c291-430c-ba7b-2773449ea29a" providerId="ADAL" clId="{0D673C28-F0EA-4147-A086-D8E00643008C}" dt="2024-09-22T14:14:26.665" v="4362" actId="207"/>
          <ac:spMkLst>
            <pc:docMk/>
            <pc:sldMk cId="401965151" sldId="264"/>
            <ac:spMk id="3" creationId="{B4C1A316-D575-7560-4032-D9B06E5D15E4}"/>
          </ac:spMkLst>
        </pc:spChg>
        <pc:spChg chg="add mod ord">
          <ac:chgData name="Vernon Leigh" userId="918c6f39-c291-430c-ba7b-2773449ea29a" providerId="ADAL" clId="{0D673C28-F0EA-4147-A086-D8E00643008C}" dt="2024-09-22T14:14:26.665" v="4362" actId="207"/>
          <ac:spMkLst>
            <pc:docMk/>
            <pc:sldMk cId="401965151" sldId="264"/>
            <ac:spMk id="4" creationId="{B3345CE6-D47F-21B7-B9E3-1352FB205F02}"/>
          </ac:spMkLst>
        </pc:spChg>
        <pc:spChg chg="add mod ord">
          <ac:chgData name="Vernon Leigh" userId="918c6f39-c291-430c-ba7b-2773449ea29a" providerId="ADAL" clId="{0D673C28-F0EA-4147-A086-D8E00643008C}" dt="2024-09-22T14:14:33.716" v="4363" actId="207"/>
          <ac:spMkLst>
            <pc:docMk/>
            <pc:sldMk cId="401965151" sldId="264"/>
            <ac:spMk id="5" creationId="{FAADB1AE-DF28-0DC3-C59B-4C96409D82A5}"/>
          </ac:spMkLst>
        </pc:spChg>
        <pc:spChg chg="add mod ord">
          <ac:chgData name="Vernon Leigh" userId="918c6f39-c291-430c-ba7b-2773449ea29a" providerId="ADAL" clId="{0D673C28-F0EA-4147-A086-D8E00643008C}" dt="2024-09-22T14:15:18.508" v="4368" actId="113"/>
          <ac:spMkLst>
            <pc:docMk/>
            <pc:sldMk cId="401965151" sldId="264"/>
            <ac:spMk id="6" creationId="{4E0EADC2-1C35-2A6B-23D4-77629565003A}"/>
          </ac:spMkLst>
        </pc:spChg>
      </pc:sldChg>
      <pc:sldChg chg="addSp modSp mod modClrScheme modAnim chgLayout">
        <pc:chgData name="Vernon Leigh" userId="918c6f39-c291-430c-ba7b-2773449ea29a" providerId="ADAL" clId="{0D673C28-F0EA-4147-A086-D8E00643008C}" dt="2024-09-22T14:15:58.587" v="4372" actId="207"/>
        <pc:sldMkLst>
          <pc:docMk/>
          <pc:sldMk cId="1560830061" sldId="265"/>
        </pc:sldMkLst>
        <pc:spChg chg="mod ord">
          <ac:chgData name="Vernon Leigh" userId="918c6f39-c291-430c-ba7b-2773449ea29a" providerId="ADAL" clId="{0D673C28-F0EA-4147-A086-D8E00643008C}" dt="2024-09-22T13:55:04.241" v="2632" actId="20577"/>
          <ac:spMkLst>
            <pc:docMk/>
            <pc:sldMk cId="1560830061" sldId="265"/>
            <ac:spMk id="2" creationId="{B8C97E13-0CEF-4609-D659-B27EDBDF7935}"/>
          </ac:spMkLst>
        </pc:spChg>
        <pc:spChg chg="mod ord">
          <ac:chgData name="Vernon Leigh" userId="918c6f39-c291-430c-ba7b-2773449ea29a" providerId="ADAL" clId="{0D673C28-F0EA-4147-A086-D8E00643008C}" dt="2024-09-22T14:15:53.380" v="4371" actId="207"/>
          <ac:spMkLst>
            <pc:docMk/>
            <pc:sldMk cId="1560830061" sldId="265"/>
            <ac:spMk id="3" creationId="{8240A8CE-098B-DC45-B449-E41F5CFC33E7}"/>
          </ac:spMkLst>
        </pc:spChg>
        <pc:spChg chg="add mod ord">
          <ac:chgData name="Vernon Leigh" userId="918c6f39-c291-430c-ba7b-2773449ea29a" providerId="ADAL" clId="{0D673C28-F0EA-4147-A086-D8E00643008C}" dt="2024-09-22T14:15:53.380" v="4371" actId="207"/>
          <ac:spMkLst>
            <pc:docMk/>
            <pc:sldMk cId="1560830061" sldId="265"/>
            <ac:spMk id="4" creationId="{7B260155-F63E-3DBB-0E34-DC69DFC28B68}"/>
          </ac:spMkLst>
        </pc:spChg>
        <pc:spChg chg="add mod ord">
          <ac:chgData name="Vernon Leigh" userId="918c6f39-c291-430c-ba7b-2773449ea29a" providerId="ADAL" clId="{0D673C28-F0EA-4147-A086-D8E00643008C}" dt="2024-09-22T14:15:58.587" v="4372" actId="207"/>
          <ac:spMkLst>
            <pc:docMk/>
            <pc:sldMk cId="1560830061" sldId="265"/>
            <ac:spMk id="5" creationId="{D6AFADF1-EA29-E4B2-C120-B1E60FD820C2}"/>
          </ac:spMkLst>
        </pc:spChg>
        <pc:spChg chg="add mod ord">
          <ac:chgData name="Vernon Leigh" userId="918c6f39-c291-430c-ba7b-2773449ea29a" providerId="ADAL" clId="{0D673C28-F0EA-4147-A086-D8E00643008C}" dt="2024-09-22T14:15:58.587" v="4372" actId="207"/>
          <ac:spMkLst>
            <pc:docMk/>
            <pc:sldMk cId="1560830061" sldId="265"/>
            <ac:spMk id="6" creationId="{BCFA79E9-EDBC-B0E0-16A6-CED72FAF1C61}"/>
          </ac:spMkLst>
        </pc:spChg>
      </pc:sldChg>
      <pc:sldChg chg="addSp modSp mod modClrScheme modAnim chgLayout">
        <pc:chgData name="Vernon Leigh" userId="918c6f39-c291-430c-ba7b-2773449ea29a" providerId="ADAL" clId="{0D673C28-F0EA-4147-A086-D8E00643008C}" dt="2024-09-22T14:16:39.162" v="4376"/>
        <pc:sldMkLst>
          <pc:docMk/>
          <pc:sldMk cId="2119883037" sldId="266"/>
        </pc:sldMkLst>
        <pc:spChg chg="mod ord">
          <ac:chgData name="Vernon Leigh" userId="918c6f39-c291-430c-ba7b-2773449ea29a" providerId="ADAL" clId="{0D673C28-F0EA-4147-A086-D8E00643008C}" dt="2024-09-22T13:57:01.837" v="2901" actId="20577"/>
          <ac:spMkLst>
            <pc:docMk/>
            <pc:sldMk cId="2119883037" sldId="266"/>
            <ac:spMk id="2" creationId="{5C90BC7C-C9F7-2804-A095-4E9998A30DAB}"/>
          </ac:spMkLst>
        </pc:spChg>
        <pc:spChg chg="mod ord">
          <ac:chgData name="Vernon Leigh" userId="918c6f39-c291-430c-ba7b-2773449ea29a" providerId="ADAL" clId="{0D673C28-F0EA-4147-A086-D8E00643008C}" dt="2024-09-22T14:16:07.799" v="4373" actId="207"/>
          <ac:spMkLst>
            <pc:docMk/>
            <pc:sldMk cId="2119883037" sldId="266"/>
            <ac:spMk id="3" creationId="{4D9F643A-85EF-CC6B-9E96-D758D9295DD5}"/>
          </ac:spMkLst>
        </pc:spChg>
        <pc:spChg chg="add mod ord">
          <ac:chgData name="Vernon Leigh" userId="918c6f39-c291-430c-ba7b-2773449ea29a" providerId="ADAL" clId="{0D673C28-F0EA-4147-A086-D8E00643008C}" dt="2024-09-22T14:16:07.799" v="4373" actId="207"/>
          <ac:spMkLst>
            <pc:docMk/>
            <pc:sldMk cId="2119883037" sldId="266"/>
            <ac:spMk id="4" creationId="{BB625391-370D-B5F7-4326-9714902B55A0}"/>
          </ac:spMkLst>
        </pc:spChg>
        <pc:spChg chg="add mod ord">
          <ac:chgData name="Vernon Leigh" userId="918c6f39-c291-430c-ba7b-2773449ea29a" providerId="ADAL" clId="{0D673C28-F0EA-4147-A086-D8E00643008C}" dt="2024-09-22T14:16:14.321" v="4374" actId="207"/>
          <ac:spMkLst>
            <pc:docMk/>
            <pc:sldMk cId="2119883037" sldId="266"/>
            <ac:spMk id="5" creationId="{CC013A78-B66A-7267-1409-B19AFCBD32F4}"/>
          </ac:spMkLst>
        </pc:spChg>
        <pc:spChg chg="add mod ord">
          <ac:chgData name="Vernon Leigh" userId="918c6f39-c291-430c-ba7b-2773449ea29a" providerId="ADAL" clId="{0D673C28-F0EA-4147-A086-D8E00643008C}" dt="2024-09-22T14:16:14.321" v="4374" actId="207"/>
          <ac:spMkLst>
            <pc:docMk/>
            <pc:sldMk cId="2119883037" sldId="266"/>
            <ac:spMk id="6" creationId="{55B08200-1EC9-AF17-7DAA-E322A40484D2}"/>
          </ac:spMkLst>
        </pc:spChg>
      </pc:sldChg>
      <pc:sldChg chg="modSp del mod">
        <pc:chgData name="Vernon Leigh" userId="918c6f39-c291-430c-ba7b-2773449ea29a" providerId="ADAL" clId="{0D673C28-F0EA-4147-A086-D8E00643008C}" dt="2024-09-22T13:59:02.254" v="3081" actId="2696"/>
        <pc:sldMkLst>
          <pc:docMk/>
          <pc:sldMk cId="340508788" sldId="267"/>
        </pc:sldMkLst>
        <pc:spChg chg="mod">
          <ac:chgData name="Vernon Leigh" userId="918c6f39-c291-430c-ba7b-2773449ea29a" providerId="ADAL" clId="{0D673C28-F0EA-4147-A086-D8E00643008C}" dt="2024-09-22T11:13:48.372" v="6" actId="27636"/>
          <ac:spMkLst>
            <pc:docMk/>
            <pc:sldMk cId="340508788" sldId="267"/>
            <ac:spMk id="3" creationId="{4D9F643A-85EF-CC6B-9E96-D758D9295DD5}"/>
          </ac:spMkLst>
        </pc:spChg>
      </pc:sldChg>
      <pc:sldChg chg="modSp mod modAnim">
        <pc:chgData name="Vernon Leigh" userId="918c6f39-c291-430c-ba7b-2773449ea29a" providerId="ADAL" clId="{0D673C28-F0EA-4147-A086-D8E00643008C}" dt="2024-09-22T14:21:37.545" v="4679" actId="207"/>
        <pc:sldMkLst>
          <pc:docMk/>
          <pc:sldMk cId="1664851540" sldId="268"/>
        </pc:sldMkLst>
        <pc:spChg chg="mod">
          <ac:chgData name="Vernon Leigh" userId="918c6f39-c291-430c-ba7b-2773449ea29a" providerId="ADAL" clId="{0D673C28-F0EA-4147-A086-D8E00643008C}" dt="2024-09-22T14:19:53.988" v="4590" actId="20577"/>
          <ac:spMkLst>
            <pc:docMk/>
            <pc:sldMk cId="1664851540" sldId="268"/>
            <ac:spMk id="2" creationId="{28EA50A0-A7D1-E58F-AB4B-44EBBED2EFFD}"/>
          </ac:spMkLst>
        </pc:spChg>
        <pc:spChg chg="mod">
          <ac:chgData name="Vernon Leigh" userId="918c6f39-c291-430c-ba7b-2773449ea29a" providerId="ADAL" clId="{0D673C28-F0EA-4147-A086-D8E00643008C}" dt="2024-09-22T14:21:31.424" v="4678" actId="207"/>
          <ac:spMkLst>
            <pc:docMk/>
            <pc:sldMk cId="1664851540" sldId="268"/>
            <ac:spMk id="4" creationId="{6A5EB4BC-2939-F54E-84A8-5432249B15E1}"/>
          </ac:spMkLst>
        </pc:spChg>
        <pc:spChg chg="mod">
          <ac:chgData name="Vernon Leigh" userId="918c6f39-c291-430c-ba7b-2773449ea29a" providerId="ADAL" clId="{0D673C28-F0EA-4147-A086-D8E00643008C}" dt="2024-09-22T14:21:31.424" v="4678" actId="207"/>
          <ac:spMkLst>
            <pc:docMk/>
            <pc:sldMk cId="1664851540" sldId="268"/>
            <ac:spMk id="5" creationId="{570AE240-E7EB-9480-CA61-A1166EC37048}"/>
          </ac:spMkLst>
        </pc:spChg>
        <pc:spChg chg="mod">
          <ac:chgData name="Vernon Leigh" userId="918c6f39-c291-430c-ba7b-2773449ea29a" providerId="ADAL" clId="{0D673C28-F0EA-4147-A086-D8E00643008C}" dt="2024-09-22T14:21:37.545" v="4679" actId="207"/>
          <ac:spMkLst>
            <pc:docMk/>
            <pc:sldMk cId="1664851540" sldId="268"/>
            <ac:spMk id="6" creationId="{04EB2D10-0921-5EB4-9F5F-169916AE872E}"/>
          </ac:spMkLst>
        </pc:spChg>
        <pc:spChg chg="mod">
          <ac:chgData name="Vernon Leigh" userId="918c6f39-c291-430c-ba7b-2773449ea29a" providerId="ADAL" clId="{0D673C28-F0EA-4147-A086-D8E00643008C}" dt="2024-09-22T14:21:37.545" v="4679" actId="207"/>
          <ac:spMkLst>
            <pc:docMk/>
            <pc:sldMk cId="1664851540" sldId="268"/>
            <ac:spMk id="7" creationId="{602D5FF6-BBFB-07D9-D513-D98CD19AFA68}"/>
          </ac:spMkLst>
        </pc:spChg>
      </pc:sldChg>
      <pc:sldChg chg="addSp modSp mod modClrScheme modAnim chgLayout">
        <pc:chgData name="Vernon Leigh" userId="918c6f39-c291-430c-ba7b-2773449ea29a" providerId="ADAL" clId="{0D673C28-F0EA-4147-A086-D8E00643008C}" dt="2024-09-22T14:17:39.062" v="4390" actId="207"/>
        <pc:sldMkLst>
          <pc:docMk/>
          <pc:sldMk cId="658237880" sldId="269"/>
        </pc:sldMkLst>
        <pc:spChg chg="mod ord">
          <ac:chgData name="Vernon Leigh" userId="918c6f39-c291-430c-ba7b-2773449ea29a" providerId="ADAL" clId="{0D673C28-F0EA-4147-A086-D8E00643008C}" dt="2024-09-22T14:00:02.833" v="3201" actId="700"/>
          <ac:spMkLst>
            <pc:docMk/>
            <pc:sldMk cId="658237880" sldId="269"/>
            <ac:spMk id="2" creationId="{B198411A-8E9D-73D6-15FD-A90F69CDE1DC}"/>
          </ac:spMkLst>
        </pc:spChg>
        <pc:spChg chg="mod ord">
          <ac:chgData name="Vernon Leigh" userId="918c6f39-c291-430c-ba7b-2773449ea29a" providerId="ADAL" clId="{0D673C28-F0EA-4147-A086-D8E00643008C}" dt="2024-09-22T14:17:32.079" v="4389" actId="207"/>
          <ac:spMkLst>
            <pc:docMk/>
            <pc:sldMk cId="658237880" sldId="269"/>
            <ac:spMk id="3" creationId="{91A880F9-5BB4-C045-6B7C-3D8A2E2BCB88}"/>
          </ac:spMkLst>
        </pc:spChg>
        <pc:spChg chg="add mod ord">
          <ac:chgData name="Vernon Leigh" userId="918c6f39-c291-430c-ba7b-2773449ea29a" providerId="ADAL" clId="{0D673C28-F0EA-4147-A086-D8E00643008C}" dt="2024-09-22T14:17:32.079" v="4389" actId="207"/>
          <ac:spMkLst>
            <pc:docMk/>
            <pc:sldMk cId="658237880" sldId="269"/>
            <ac:spMk id="4" creationId="{C301AD12-AB5C-6ECA-F6F1-0C0B222E0F79}"/>
          </ac:spMkLst>
        </pc:spChg>
        <pc:spChg chg="add mod ord">
          <ac:chgData name="Vernon Leigh" userId="918c6f39-c291-430c-ba7b-2773449ea29a" providerId="ADAL" clId="{0D673C28-F0EA-4147-A086-D8E00643008C}" dt="2024-09-22T14:17:39.062" v="4390" actId="207"/>
          <ac:spMkLst>
            <pc:docMk/>
            <pc:sldMk cId="658237880" sldId="269"/>
            <ac:spMk id="5" creationId="{B593A4FC-8108-E4EC-A806-C4F956FFDACF}"/>
          </ac:spMkLst>
        </pc:spChg>
        <pc:spChg chg="add mod ord">
          <ac:chgData name="Vernon Leigh" userId="918c6f39-c291-430c-ba7b-2773449ea29a" providerId="ADAL" clId="{0D673C28-F0EA-4147-A086-D8E00643008C}" dt="2024-09-22T14:17:39.062" v="4390" actId="207"/>
          <ac:spMkLst>
            <pc:docMk/>
            <pc:sldMk cId="658237880" sldId="269"/>
            <ac:spMk id="6" creationId="{2086CFDD-2B60-9FD8-6A56-DC98CDEB77F1}"/>
          </ac:spMkLst>
        </pc:spChg>
      </pc:sldChg>
      <pc:sldChg chg="addSp modSp mod modClrScheme modAnim chgLayout">
        <pc:chgData name="Vernon Leigh" userId="918c6f39-c291-430c-ba7b-2773449ea29a" providerId="ADAL" clId="{0D673C28-F0EA-4147-A086-D8E00643008C}" dt="2024-09-22T14:18:15.115" v="4397" actId="207"/>
        <pc:sldMkLst>
          <pc:docMk/>
          <pc:sldMk cId="1264597035" sldId="270"/>
        </pc:sldMkLst>
        <pc:spChg chg="mod ord">
          <ac:chgData name="Vernon Leigh" userId="918c6f39-c291-430c-ba7b-2773449ea29a" providerId="ADAL" clId="{0D673C28-F0EA-4147-A086-D8E00643008C}" dt="2024-09-22T14:04:49.007" v="3857" actId="700"/>
          <ac:spMkLst>
            <pc:docMk/>
            <pc:sldMk cId="1264597035" sldId="270"/>
            <ac:spMk id="2" creationId="{9E0AD476-70A6-1129-12A5-683AE510A82A}"/>
          </ac:spMkLst>
        </pc:spChg>
        <pc:spChg chg="mod ord">
          <ac:chgData name="Vernon Leigh" userId="918c6f39-c291-430c-ba7b-2773449ea29a" providerId="ADAL" clId="{0D673C28-F0EA-4147-A086-D8E00643008C}" dt="2024-09-22T14:18:09.471" v="4396" actId="207"/>
          <ac:spMkLst>
            <pc:docMk/>
            <pc:sldMk cId="1264597035" sldId="270"/>
            <ac:spMk id="3" creationId="{4FBE636A-9259-68ED-EE8B-C370C17DDC61}"/>
          </ac:spMkLst>
        </pc:spChg>
        <pc:spChg chg="add mod ord">
          <ac:chgData name="Vernon Leigh" userId="918c6f39-c291-430c-ba7b-2773449ea29a" providerId="ADAL" clId="{0D673C28-F0EA-4147-A086-D8E00643008C}" dt="2024-09-22T14:18:09.471" v="4396" actId="207"/>
          <ac:spMkLst>
            <pc:docMk/>
            <pc:sldMk cId="1264597035" sldId="270"/>
            <ac:spMk id="4" creationId="{EB8C77C2-A4C5-AEB7-98B9-B608C6EC13C7}"/>
          </ac:spMkLst>
        </pc:spChg>
        <pc:spChg chg="add mod ord">
          <ac:chgData name="Vernon Leigh" userId="918c6f39-c291-430c-ba7b-2773449ea29a" providerId="ADAL" clId="{0D673C28-F0EA-4147-A086-D8E00643008C}" dt="2024-09-22T14:18:15.115" v="4397" actId="207"/>
          <ac:spMkLst>
            <pc:docMk/>
            <pc:sldMk cId="1264597035" sldId="270"/>
            <ac:spMk id="5" creationId="{FA9B3321-E3CA-DC92-5340-A2FD596F1227}"/>
          </ac:spMkLst>
        </pc:spChg>
        <pc:spChg chg="add mod ord">
          <ac:chgData name="Vernon Leigh" userId="918c6f39-c291-430c-ba7b-2773449ea29a" providerId="ADAL" clId="{0D673C28-F0EA-4147-A086-D8E00643008C}" dt="2024-09-22T14:18:15.115" v="4397" actId="207"/>
          <ac:spMkLst>
            <pc:docMk/>
            <pc:sldMk cId="1264597035" sldId="270"/>
            <ac:spMk id="6" creationId="{83F51FCC-12CE-2E37-20E1-D4F5EB6D7829}"/>
          </ac:spMkLst>
        </pc:spChg>
      </pc:sldChg>
      <pc:sldChg chg="modSp mod modAnim">
        <pc:chgData name="Vernon Leigh" userId="918c6f39-c291-430c-ba7b-2773449ea29a" providerId="ADAL" clId="{0D673C28-F0EA-4147-A086-D8E00643008C}" dt="2024-09-22T14:19:32.984" v="4548" actId="108"/>
        <pc:sldMkLst>
          <pc:docMk/>
          <pc:sldMk cId="2265579460" sldId="271"/>
        </pc:sldMkLst>
        <pc:spChg chg="mod">
          <ac:chgData name="Vernon Leigh" userId="918c6f39-c291-430c-ba7b-2773449ea29a" providerId="ADAL" clId="{0D673C28-F0EA-4147-A086-D8E00643008C}" dt="2024-09-22T14:18:48.717" v="4477" actId="20577"/>
          <ac:spMkLst>
            <pc:docMk/>
            <pc:sldMk cId="2265579460" sldId="271"/>
            <ac:spMk id="2" creationId="{C40074A6-063B-380F-11F8-97977ABD9393}"/>
          </ac:spMkLst>
        </pc:spChg>
        <pc:spChg chg="mod">
          <ac:chgData name="Vernon Leigh" userId="918c6f39-c291-430c-ba7b-2773449ea29a" providerId="ADAL" clId="{0D673C28-F0EA-4147-A086-D8E00643008C}" dt="2024-09-22T14:19:32.984" v="4548" actId="108"/>
          <ac:spMkLst>
            <pc:docMk/>
            <pc:sldMk cId="2265579460" sldId="271"/>
            <ac:spMk id="3" creationId="{B648A55F-E6C1-80C7-7F2B-762021C09060}"/>
          </ac:spMkLst>
        </pc:spChg>
      </pc:sldChg>
      <pc:sldChg chg="modSp mod modAnim">
        <pc:chgData name="Vernon Leigh" userId="918c6f39-c291-430c-ba7b-2773449ea29a" providerId="ADAL" clId="{0D673C28-F0EA-4147-A086-D8E00643008C}" dt="2024-09-22T14:24:44.571" v="4978" actId="113"/>
        <pc:sldMkLst>
          <pc:docMk/>
          <pc:sldMk cId="241911477" sldId="272"/>
        </pc:sldMkLst>
        <pc:spChg chg="mod">
          <ac:chgData name="Vernon Leigh" userId="918c6f39-c291-430c-ba7b-2773449ea29a" providerId="ADAL" clId="{0D673C28-F0EA-4147-A086-D8E00643008C}" dt="2024-09-22T14:24:44.571" v="4978" actId="113"/>
          <ac:spMkLst>
            <pc:docMk/>
            <pc:sldMk cId="241911477" sldId="272"/>
            <ac:spMk id="3" creationId="{686C280C-9E23-28A9-E708-50FEC2248512}"/>
          </ac:spMkLst>
        </pc:spChg>
      </pc:sldChg>
      <pc:sldChg chg="addSp delSp modSp add mod modClrScheme delAnim modAnim chgLayout">
        <pc:chgData name="Vernon Leigh" userId="918c6f39-c291-430c-ba7b-2773449ea29a" providerId="ADAL" clId="{0D673C28-F0EA-4147-A086-D8E00643008C}" dt="2024-09-22T14:11:41.815" v="4339" actId="207"/>
        <pc:sldMkLst>
          <pc:docMk/>
          <pc:sldMk cId="802751104" sldId="273"/>
        </pc:sldMkLst>
        <pc:spChg chg="mod ord">
          <ac:chgData name="Vernon Leigh" userId="918c6f39-c291-430c-ba7b-2773449ea29a" providerId="ADAL" clId="{0D673C28-F0EA-4147-A086-D8E00643008C}" dt="2024-09-22T13:37:32.336" v="154" actId="27636"/>
          <ac:spMkLst>
            <pc:docMk/>
            <pc:sldMk cId="802751104" sldId="273"/>
            <ac:spMk id="2" creationId="{B8FB0AE8-16A5-934C-E033-FEE33B36EAA3}"/>
          </ac:spMkLst>
        </pc:spChg>
        <pc:spChg chg="del">
          <ac:chgData name="Vernon Leigh" userId="918c6f39-c291-430c-ba7b-2773449ea29a" providerId="ADAL" clId="{0D673C28-F0EA-4147-A086-D8E00643008C}" dt="2024-09-22T13:37:02.291" v="104" actId="478"/>
          <ac:spMkLst>
            <pc:docMk/>
            <pc:sldMk cId="802751104" sldId="273"/>
            <ac:spMk id="3" creationId="{419EA3C6-9F3F-38D5-0D93-69C41AA7D4FB}"/>
          </ac:spMkLst>
        </pc:spChg>
        <pc:spChg chg="add del mod ord">
          <ac:chgData name="Vernon Leigh" userId="918c6f39-c291-430c-ba7b-2773449ea29a" providerId="ADAL" clId="{0D673C28-F0EA-4147-A086-D8E00643008C}" dt="2024-09-22T13:37:11.557" v="105" actId="700"/>
          <ac:spMkLst>
            <pc:docMk/>
            <pc:sldMk cId="802751104" sldId="273"/>
            <ac:spMk id="5" creationId="{F58DDD9B-C725-C40D-99EA-B376C81AC449}"/>
          </ac:spMkLst>
        </pc:spChg>
        <pc:spChg chg="add mod ord">
          <ac:chgData name="Vernon Leigh" userId="918c6f39-c291-430c-ba7b-2773449ea29a" providerId="ADAL" clId="{0D673C28-F0EA-4147-A086-D8E00643008C}" dt="2024-09-22T14:08:58.722" v="4322" actId="207"/>
          <ac:spMkLst>
            <pc:docMk/>
            <pc:sldMk cId="802751104" sldId="273"/>
            <ac:spMk id="6" creationId="{D94AEC24-17A7-24BB-C978-A8ACED051A75}"/>
          </ac:spMkLst>
        </pc:spChg>
        <pc:spChg chg="add mod ord">
          <ac:chgData name="Vernon Leigh" userId="918c6f39-c291-430c-ba7b-2773449ea29a" providerId="ADAL" clId="{0D673C28-F0EA-4147-A086-D8E00643008C}" dt="2024-09-22T14:09:40.598" v="4327" actId="113"/>
          <ac:spMkLst>
            <pc:docMk/>
            <pc:sldMk cId="802751104" sldId="273"/>
            <ac:spMk id="7" creationId="{B80CE7DF-BCE9-9BF5-F0D2-7EEE5B15CE23}"/>
          </ac:spMkLst>
        </pc:spChg>
        <pc:spChg chg="add mod ord">
          <ac:chgData name="Vernon Leigh" userId="918c6f39-c291-430c-ba7b-2773449ea29a" providerId="ADAL" clId="{0D673C28-F0EA-4147-A086-D8E00643008C}" dt="2024-09-22T14:11:41.815" v="4339" actId="207"/>
          <ac:spMkLst>
            <pc:docMk/>
            <pc:sldMk cId="802751104" sldId="273"/>
            <ac:spMk id="8" creationId="{D1DFCA01-5C1A-8A7F-27ED-2DB25EFF4F30}"/>
          </ac:spMkLst>
        </pc:spChg>
        <pc:spChg chg="add mod ord">
          <ac:chgData name="Vernon Leigh" userId="918c6f39-c291-430c-ba7b-2773449ea29a" providerId="ADAL" clId="{0D673C28-F0EA-4147-A086-D8E00643008C}" dt="2024-09-22T14:11:41.815" v="4339" actId="207"/>
          <ac:spMkLst>
            <pc:docMk/>
            <pc:sldMk cId="802751104" sldId="273"/>
            <ac:spMk id="9" creationId="{EE667BFD-A190-95F2-69EF-2C53341D5A9B}"/>
          </ac:spMkLst>
        </pc:spChg>
      </pc:sldChg>
      <pc:sldMasterChg chg="modSp modSldLayout">
        <pc:chgData name="Vernon Leigh" userId="918c6f39-c291-430c-ba7b-2773449ea29a" providerId="ADAL" clId="{0D673C28-F0EA-4147-A086-D8E00643008C}" dt="2024-09-22T11:13:48.285" v="0"/>
        <pc:sldMasterMkLst>
          <pc:docMk/>
          <pc:sldMasterMk cId="2563466221" sldId="2147483660"/>
        </pc:sldMasterMkLst>
        <pc:spChg chg="mod">
          <ac:chgData name="Vernon Leigh" userId="918c6f39-c291-430c-ba7b-2773449ea29a" providerId="ADAL" clId="{0D673C28-F0EA-4147-A086-D8E00643008C}" dt="2024-09-22T11:13:48.285" v="0"/>
          <ac:spMkLst>
            <pc:docMk/>
            <pc:sldMasterMk cId="2563466221" sldId="2147483660"/>
            <ac:spMk id="2" creationId="{00000000-0000-0000-0000-000000000000}"/>
          </ac:spMkLst>
        </pc:spChg>
        <pc:spChg chg="mod">
          <ac:chgData name="Vernon Leigh" userId="918c6f39-c291-430c-ba7b-2773449ea29a" providerId="ADAL" clId="{0D673C28-F0EA-4147-A086-D8E00643008C}" dt="2024-09-22T11:13:48.285" v="0"/>
          <ac:spMkLst>
            <pc:docMk/>
            <pc:sldMasterMk cId="2563466221" sldId="2147483660"/>
            <ac:spMk id="3" creationId="{00000000-0000-0000-0000-000000000000}"/>
          </ac:spMkLst>
        </pc:spChg>
        <pc:spChg chg="mod">
          <ac:chgData name="Vernon Leigh" userId="918c6f39-c291-430c-ba7b-2773449ea29a" providerId="ADAL" clId="{0D673C28-F0EA-4147-A086-D8E00643008C}" dt="2024-09-22T11:13:48.285" v="0"/>
          <ac:spMkLst>
            <pc:docMk/>
            <pc:sldMasterMk cId="2563466221" sldId="2147483660"/>
            <ac:spMk id="5" creationId="{00000000-0000-0000-0000-000000000000}"/>
          </ac:spMkLst>
        </pc:spChg>
        <pc:spChg chg="mod">
          <ac:chgData name="Vernon Leigh" userId="918c6f39-c291-430c-ba7b-2773449ea29a" providerId="ADAL" clId="{0D673C28-F0EA-4147-A086-D8E00643008C}" dt="2024-09-22T11:13:48.285" v="0"/>
          <ac:spMkLst>
            <pc:docMk/>
            <pc:sldMasterMk cId="2563466221" sldId="2147483660"/>
            <ac:spMk id="6" creationId="{00000000-0000-0000-0000-000000000000}"/>
          </ac:spMkLst>
        </pc:spChg>
        <pc:spChg chg="mod">
          <ac:chgData name="Vernon Leigh" userId="918c6f39-c291-430c-ba7b-2773449ea29a" providerId="ADAL" clId="{0D673C28-F0EA-4147-A086-D8E00643008C}" dt="2024-09-22T11:13:48.285" v="0"/>
          <ac:spMkLst>
            <pc:docMk/>
            <pc:sldMasterMk cId="2563466221" sldId="2147483660"/>
            <ac:spMk id="9" creationId="{00000000-0000-0000-0000-000000000000}"/>
          </ac:spMkLst>
        </pc:spChg>
        <pc:picChg chg="mod">
          <ac:chgData name="Vernon Leigh" userId="918c6f39-c291-430c-ba7b-2773449ea29a" providerId="ADAL" clId="{0D673C28-F0EA-4147-A086-D8E00643008C}" dt="2024-09-22T11:13:48.285" v="0"/>
          <ac:picMkLst>
            <pc:docMk/>
            <pc:sldMasterMk cId="2563466221" sldId="2147483660"/>
            <ac:picMk id="7" creationId="{00000000-0000-0000-0000-000000000000}"/>
          </ac:picMkLst>
        </pc:picChg>
        <pc:picChg chg="mod">
          <ac:chgData name="Vernon Leigh" userId="918c6f39-c291-430c-ba7b-2773449ea29a" providerId="ADAL" clId="{0D673C28-F0EA-4147-A086-D8E00643008C}" dt="2024-09-22T11:13:48.285" v="0"/>
          <ac:picMkLst>
            <pc:docMk/>
            <pc:sldMasterMk cId="2563466221" sldId="2147483660"/>
            <ac:picMk id="8" creationId="{00000000-0000-0000-0000-000000000000}"/>
          </ac:picMkLst>
        </pc:picChg>
        <pc:sldLayoutChg chg="modSp">
          <pc:chgData name="Vernon Leigh" userId="918c6f39-c291-430c-ba7b-2773449ea29a" providerId="ADAL" clId="{0D673C28-F0EA-4147-A086-D8E00643008C}" dt="2024-09-22T11:13:48.285" v="0"/>
          <pc:sldLayoutMkLst>
            <pc:docMk/>
            <pc:sldMasterMk cId="2563466221" sldId="2147483660"/>
            <pc:sldLayoutMk cId="4113315295" sldId="2147483661"/>
          </pc:sldLayoutMkLst>
          <pc:spChg chg="mod">
            <ac:chgData name="Vernon Leigh" userId="918c6f39-c291-430c-ba7b-2773449ea29a" providerId="ADAL" clId="{0D673C28-F0EA-4147-A086-D8E00643008C}" dt="2024-09-22T11:13:48.285" v="0"/>
            <ac:spMkLst>
              <pc:docMk/>
              <pc:sldMasterMk cId="2563466221" sldId="2147483660"/>
              <pc:sldLayoutMk cId="4113315295" sldId="2147483661"/>
              <ac:spMk id="2" creationId="{00000000-0000-0000-0000-000000000000}"/>
            </ac:spMkLst>
          </pc:spChg>
          <pc:spChg chg="mod">
            <ac:chgData name="Vernon Leigh" userId="918c6f39-c291-430c-ba7b-2773449ea29a" providerId="ADAL" clId="{0D673C28-F0EA-4147-A086-D8E00643008C}" dt="2024-09-22T11:13:48.285" v="0"/>
            <ac:spMkLst>
              <pc:docMk/>
              <pc:sldMasterMk cId="2563466221" sldId="2147483660"/>
              <pc:sldLayoutMk cId="4113315295" sldId="2147483661"/>
              <ac:spMk id="3" creationId="{00000000-0000-0000-0000-000000000000}"/>
            </ac:spMkLst>
          </pc:spChg>
        </pc:sldLayoutChg>
        <pc:sldLayoutChg chg="modSp">
          <pc:chgData name="Vernon Leigh" userId="918c6f39-c291-430c-ba7b-2773449ea29a" providerId="ADAL" clId="{0D673C28-F0EA-4147-A086-D8E00643008C}" dt="2024-09-22T11:13:48.285" v="0"/>
          <pc:sldLayoutMkLst>
            <pc:docMk/>
            <pc:sldMasterMk cId="2563466221" sldId="2147483660"/>
            <pc:sldLayoutMk cId="3535975435" sldId="2147483663"/>
          </pc:sldLayoutMkLst>
          <pc:spChg chg="mod">
            <ac:chgData name="Vernon Leigh" userId="918c6f39-c291-430c-ba7b-2773449ea29a" providerId="ADAL" clId="{0D673C28-F0EA-4147-A086-D8E00643008C}" dt="2024-09-22T11:13:48.285" v="0"/>
            <ac:spMkLst>
              <pc:docMk/>
              <pc:sldMasterMk cId="2563466221" sldId="2147483660"/>
              <pc:sldLayoutMk cId="3535975435" sldId="2147483663"/>
              <ac:spMk id="2" creationId="{00000000-0000-0000-0000-000000000000}"/>
            </ac:spMkLst>
          </pc:spChg>
          <pc:spChg chg="mod">
            <ac:chgData name="Vernon Leigh" userId="918c6f39-c291-430c-ba7b-2773449ea29a" providerId="ADAL" clId="{0D673C28-F0EA-4147-A086-D8E00643008C}" dt="2024-09-22T11:13:48.285" v="0"/>
            <ac:spMkLst>
              <pc:docMk/>
              <pc:sldMasterMk cId="2563466221" sldId="2147483660"/>
              <pc:sldLayoutMk cId="3535975435" sldId="2147483663"/>
              <ac:spMk id="3" creationId="{00000000-0000-0000-0000-000000000000}"/>
            </ac:spMkLst>
          </pc:spChg>
        </pc:sldLayoutChg>
        <pc:sldLayoutChg chg="modSp">
          <pc:chgData name="Vernon Leigh" userId="918c6f39-c291-430c-ba7b-2773449ea29a" providerId="ADAL" clId="{0D673C28-F0EA-4147-A086-D8E00643008C}" dt="2024-09-22T11:13:48.285" v="0"/>
          <pc:sldLayoutMkLst>
            <pc:docMk/>
            <pc:sldMasterMk cId="2563466221" sldId="2147483660"/>
            <pc:sldLayoutMk cId="2338705653" sldId="2147483664"/>
          </pc:sldLayoutMkLst>
          <pc:spChg chg="mod">
            <ac:chgData name="Vernon Leigh" userId="918c6f39-c291-430c-ba7b-2773449ea29a" providerId="ADAL" clId="{0D673C28-F0EA-4147-A086-D8E00643008C}" dt="2024-09-22T11:13:48.285" v="0"/>
            <ac:spMkLst>
              <pc:docMk/>
              <pc:sldMasterMk cId="2563466221" sldId="2147483660"/>
              <pc:sldLayoutMk cId="2338705653" sldId="2147483664"/>
              <ac:spMk id="3" creationId="{00000000-0000-0000-0000-000000000000}"/>
            </ac:spMkLst>
          </pc:spChg>
          <pc:spChg chg="mod">
            <ac:chgData name="Vernon Leigh" userId="918c6f39-c291-430c-ba7b-2773449ea29a" providerId="ADAL" clId="{0D673C28-F0EA-4147-A086-D8E00643008C}" dt="2024-09-22T11:13:48.285" v="0"/>
            <ac:spMkLst>
              <pc:docMk/>
              <pc:sldMasterMk cId="2563466221" sldId="2147483660"/>
              <pc:sldLayoutMk cId="2338705653" sldId="2147483664"/>
              <ac:spMk id="4" creationId="{00000000-0000-0000-0000-000000000000}"/>
            </ac:spMkLst>
          </pc:spChg>
        </pc:sldLayoutChg>
        <pc:sldLayoutChg chg="modSp">
          <pc:chgData name="Vernon Leigh" userId="918c6f39-c291-430c-ba7b-2773449ea29a" providerId="ADAL" clId="{0D673C28-F0EA-4147-A086-D8E00643008C}" dt="2024-09-22T11:13:48.285" v="0"/>
          <pc:sldLayoutMkLst>
            <pc:docMk/>
            <pc:sldMasterMk cId="2563466221" sldId="2147483660"/>
            <pc:sldLayoutMk cId="3172116840" sldId="2147483665"/>
          </pc:sldLayoutMkLst>
          <pc:spChg chg="mod">
            <ac:chgData name="Vernon Leigh" userId="918c6f39-c291-430c-ba7b-2773449ea29a" providerId="ADAL" clId="{0D673C28-F0EA-4147-A086-D8E00643008C}" dt="2024-09-22T11:13:48.285" v="0"/>
            <ac:spMkLst>
              <pc:docMk/>
              <pc:sldMasterMk cId="2563466221" sldId="2147483660"/>
              <pc:sldLayoutMk cId="3172116840" sldId="2147483665"/>
              <ac:spMk id="2" creationId="{00000000-0000-0000-0000-000000000000}"/>
            </ac:spMkLst>
          </pc:spChg>
          <pc:spChg chg="mod">
            <ac:chgData name="Vernon Leigh" userId="918c6f39-c291-430c-ba7b-2773449ea29a" providerId="ADAL" clId="{0D673C28-F0EA-4147-A086-D8E00643008C}" dt="2024-09-22T11:13:48.285" v="0"/>
            <ac:spMkLst>
              <pc:docMk/>
              <pc:sldMasterMk cId="2563466221" sldId="2147483660"/>
              <pc:sldLayoutMk cId="3172116840" sldId="2147483665"/>
              <ac:spMk id="3" creationId="{00000000-0000-0000-0000-000000000000}"/>
            </ac:spMkLst>
          </pc:spChg>
          <pc:spChg chg="mod">
            <ac:chgData name="Vernon Leigh" userId="918c6f39-c291-430c-ba7b-2773449ea29a" providerId="ADAL" clId="{0D673C28-F0EA-4147-A086-D8E00643008C}" dt="2024-09-22T11:13:48.285" v="0"/>
            <ac:spMkLst>
              <pc:docMk/>
              <pc:sldMasterMk cId="2563466221" sldId="2147483660"/>
              <pc:sldLayoutMk cId="3172116840" sldId="2147483665"/>
              <ac:spMk id="4" creationId="{00000000-0000-0000-0000-000000000000}"/>
            </ac:spMkLst>
          </pc:spChg>
          <pc:spChg chg="mod">
            <ac:chgData name="Vernon Leigh" userId="918c6f39-c291-430c-ba7b-2773449ea29a" providerId="ADAL" clId="{0D673C28-F0EA-4147-A086-D8E00643008C}" dt="2024-09-22T11:13:48.285" v="0"/>
            <ac:spMkLst>
              <pc:docMk/>
              <pc:sldMasterMk cId="2563466221" sldId="2147483660"/>
              <pc:sldLayoutMk cId="3172116840" sldId="2147483665"/>
              <ac:spMk id="5" creationId="{00000000-0000-0000-0000-000000000000}"/>
            </ac:spMkLst>
          </pc:spChg>
          <pc:spChg chg="mod">
            <ac:chgData name="Vernon Leigh" userId="918c6f39-c291-430c-ba7b-2773449ea29a" providerId="ADAL" clId="{0D673C28-F0EA-4147-A086-D8E00643008C}" dt="2024-09-22T11:13:48.285" v="0"/>
            <ac:spMkLst>
              <pc:docMk/>
              <pc:sldMasterMk cId="2563466221" sldId="2147483660"/>
              <pc:sldLayoutMk cId="3172116840" sldId="2147483665"/>
              <ac:spMk id="6" creationId="{00000000-0000-0000-0000-000000000000}"/>
            </ac:spMkLst>
          </pc:spChg>
        </pc:sldLayoutChg>
        <pc:sldLayoutChg chg="modSp">
          <pc:chgData name="Vernon Leigh" userId="918c6f39-c291-430c-ba7b-2773449ea29a" providerId="ADAL" clId="{0D673C28-F0EA-4147-A086-D8E00643008C}" dt="2024-09-22T11:13:48.285" v="0"/>
          <pc:sldLayoutMkLst>
            <pc:docMk/>
            <pc:sldMasterMk cId="2563466221" sldId="2147483660"/>
            <pc:sldLayoutMk cId="2238768008" sldId="2147483668"/>
          </pc:sldLayoutMkLst>
          <pc:spChg chg="mod">
            <ac:chgData name="Vernon Leigh" userId="918c6f39-c291-430c-ba7b-2773449ea29a" providerId="ADAL" clId="{0D673C28-F0EA-4147-A086-D8E00643008C}" dt="2024-09-22T11:13:48.285" v="0"/>
            <ac:spMkLst>
              <pc:docMk/>
              <pc:sldMasterMk cId="2563466221" sldId="2147483660"/>
              <pc:sldLayoutMk cId="2238768008" sldId="2147483668"/>
              <ac:spMk id="2" creationId="{00000000-0000-0000-0000-000000000000}"/>
            </ac:spMkLst>
          </pc:spChg>
          <pc:spChg chg="mod">
            <ac:chgData name="Vernon Leigh" userId="918c6f39-c291-430c-ba7b-2773449ea29a" providerId="ADAL" clId="{0D673C28-F0EA-4147-A086-D8E00643008C}" dt="2024-09-22T11:13:48.285" v="0"/>
            <ac:spMkLst>
              <pc:docMk/>
              <pc:sldMasterMk cId="2563466221" sldId="2147483660"/>
              <pc:sldLayoutMk cId="2238768008" sldId="2147483668"/>
              <ac:spMk id="3" creationId="{00000000-0000-0000-0000-000000000000}"/>
            </ac:spMkLst>
          </pc:spChg>
          <pc:spChg chg="mod">
            <ac:chgData name="Vernon Leigh" userId="918c6f39-c291-430c-ba7b-2773449ea29a" providerId="ADAL" clId="{0D673C28-F0EA-4147-A086-D8E00643008C}" dt="2024-09-22T11:13:48.285" v="0"/>
            <ac:spMkLst>
              <pc:docMk/>
              <pc:sldMasterMk cId="2563466221" sldId="2147483660"/>
              <pc:sldLayoutMk cId="2238768008" sldId="2147483668"/>
              <ac:spMk id="4" creationId="{00000000-0000-0000-0000-000000000000}"/>
            </ac:spMkLst>
          </pc:spChg>
        </pc:sldLayoutChg>
        <pc:sldLayoutChg chg="modSp">
          <pc:chgData name="Vernon Leigh" userId="918c6f39-c291-430c-ba7b-2773449ea29a" providerId="ADAL" clId="{0D673C28-F0EA-4147-A086-D8E00643008C}" dt="2024-09-22T11:13:48.285" v="0"/>
          <pc:sldLayoutMkLst>
            <pc:docMk/>
            <pc:sldMasterMk cId="2563466221" sldId="2147483660"/>
            <pc:sldLayoutMk cId="2923169051" sldId="2147483669"/>
          </pc:sldLayoutMkLst>
          <pc:spChg chg="mod">
            <ac:chgData name="Vernon Leigh" userId="918c6f39-c291-430c-ba7b-2773449ea29a" providerId="ADAL" clId="{0D673C28-F0EA-4147-A086-D8E00643008C}" dt="2024-09-22T11:13:48.285" v="0"/>
            <ac:spMkLst>
              <pc:docMk/>
              <pc:sldMasterMk cId="2563466221" sldId="2147483660"/>
              <pc:sldLayoutMk cId="2923169051" sldId="2147483669"/>
              <ac:spMk id="2" creationId="{00000000-0000-0000-0000-000000000000}"/>
            </ac:spMkLst>
          </pc:spChg>
          <pc:spChg chg="mod">
            <ac:chgData name="Vernon Leigh" userId="918c6f39-c291-430c-ba7b-2773449ea29a" providerId="ADAL" clId="{0D673C28-F0EA-4147-A086-D8E00643008C}" dt="2024-09-22T11:13:48.285" v="0"/>
            <ac:spMkLst>
              <pc:docMk/>
              <pc:sldMasterMk cId="2563466221" sldId="2147483660"/>
              <pc:sldLayoutMk cId="2923169051" sldId="2147483669"/>
              <ac:spMk id="3" creationId="{00000000-0000-0000-0000-000000000000}"/>
            </ac:spMkLst>
          </pc:spChg>
          <pc:spChg chg="mod">
            <ac:chgData name="Vernon Leigh" userId="918c6f39-c291-430c-ba7b-2773449ea29a" providerId="ADAL" clId="{0D673C28-F0EA-4147-A086-D8E00643008C}" dt="2024-09-22T11:13:48.285" v="0"/>
            <ac:spMkLst>
              <pc:docMk/>
              <pc:sldMasterMk cId="2563466221" sldId="2147483660"/>
              <pc:sldLayoutMk cId="2923169051" sldId="2147483669"/>
              <ac:spMk id="4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322539-A0DF-1946-810B-E3E0F6AA1C7F}" type="datetimeFigureOut">
              <a:rPr lang="en-US" smtClean="0"/>
              <a:t>9/22/24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DD7AF-34D0-8147-98A8-CA36ED898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69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Put on A3 – mind map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3DD7AF-34D0-8147-98A8-CA36ED8982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105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3874C0-F408-D187-F64A-5219834EAC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265DC7-0472-4CB5-6986-E5BB0AFBF2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01EEEC-6678-56DA-B1C6-1313BA901D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Write down the Blue</a:t>
            </a:r>
          </a:p>
          <a:p>
            <a:r>
              <a:rPr lang="en-US" dirty="0"/>
              <a:t>Keep in mind the Black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D7B92A-2F0A-6F59-D1B6-5463405CD6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3DD7AF-34D0-8147-98A8-CA36ED8982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20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Popper video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3DD7AF-34D0-8147-98A8-CA36ED8982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53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1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/>
                <a:cs typeface="Arial"/>
              </a:rPr>
              <a:t>TBAT discuss whether Psychology is a Science?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D2CED5-641D-DBC0-5928-F3EF951B29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8411A-8E9D-73D6-15FD-A90F69CD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Validity – does it measure what it is trying to?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01AD12-AB5C-6ECA-F6F1-0C0B222E0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Psych does do 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880F9-5BB4-C045-6B7C-3D8A2E2BC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Internal validity – IV changed DV</a:t>
            </a:r>
          </a:p>
          <a:p>
            <a:pPr lvl="1"/>
            <a:r>
              <a:rPr lang="en-US" dirty="0"/>
              <a:t>Milgram: voltage, situation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Raine: murder/non-murdered impacted PET scan outcomes</a:t>
            </a:r>
          </a:p>
          <a:p>
            <a:pPr lvl="1"/>
            <a:r>
              <a:rPr lang="en-US" dirty="0"/>
              <a:t>Skinner: rewards </a:t>
            </a:r>
            <a:r>
              <a:rPr lang="en-US" dirty="0">
                <a:sym typeface="Wingdings" pitchFamily="2" charset="2"/>
              </a:rPr>
              <a:t> repeated </a:t>
            </a:r>
            <a:r>
              <a:rPr lang="en-US" dirty="0" err="1">
                <a:sym typeface="Wingdings" pitchFamily="2" charset="2"/>
              </a:rPr>
              <a:t>behaviour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93A4FC-8108-E4EC-A806-C4F956FFDA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Psych doesn’t do this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86CFDD-2B60-9FD8-6A56-DC98CDEB77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External validity – results might not apply beyond the lab:</a:t>
            </a:r>
          </a:p>
          <a:p>
            <a:pPr lvl="1"/>
            <a:r>
              <a:rPr lang="en-US" dirty="0"/>
              <a:t>Milgram - ‘real’ obedience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Raine – ‘real’ aggressive </a:t>
            </a:r>
            <a:r>
              <a:rPr lang="en-US" b="1" dirty="0" err="1">
                <a:solidFill>
                  <a:srgbClr val="0070C0"/>
                </a:solidFill>
              </a:rPr>
              <a:t>behaviour</a:t>
            </a:r>
            <a:endParaRPr lang="en-US" b="1" dirty="0">
              <a:solidFill>
                <a:srgbClr val="0070C0"/>
              </a:solidFill>
            </a:endParaRPr>
          </a:p>
          <a:p>
            <a:pPr lvl="1"/>
            <a:r>
              <a:rPr lang="en-US" dirty="0"/>
              <a:t>Skinner – animal results might not apply to humans</a:t>
            </a:r>
          </a:p>
        </p:txBody>
      </p:sp>
    </p:spTree>
    <p:extLst>
      <p:ext uri="{BB962C8B-B14F-4D97-AF65-F5344CB8AC3E}">
        <p14:creationId xmlns:p14="http://schemas.microsoft.com/office/powerpoint/2010/main" val="65823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AD476-70A6-1129-12A5-683AE510A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Reductionism: find the smallest explanation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8C77C2-A4C5-AEB7-98B9-B608C6EC1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Psych does this: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E636A-9259-68ED-EE8B-C370C17DD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Skinner: learning is only about rewards + punishments </a:t>
            </a:r>
          </a:p>
          <a:p>
            <a:r>
              <a:rPr lang="en-US" dirty="0"/>
              <a:t>Clinical: C4 gene increases chances of Schizophrenia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9B3321-E3CA-DC92-5340-A2FD596F12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Psych doesn’t do this (holism):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F51FCC-12CE-2E37-20E1-D4F5EB6D78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Bandura: learning is about social factors and rewards / punishments</a:t>
            </a:r>
          </a:p>
          <a:p>
            <a:r>
              <a:rPr lang="en-US" dirty="0" err="1"/>
              <a:t>Sz</a:t>
            </a:r>
            <a:r>
              <a:rPr lang="en-US" dirty="0"/>
              <a:t> is due to a combination of biological, social and environmental factors</a:t>
            </a:r>
          </a:p>
        </p:txBody>
      </p:sp>
    </p:spTree>
    <p:extLst>
      <p:ext uri="{BB962C8B-B14F-4D97-AF65-F5344CB8AC3E}">
        <p14:creationId xmlns:p14="http://schemas.microsoft.com/office/powerpoint/2010/main" val="126459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074A6-063B-380F-11F8-97977ABD9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Holism: consider multiple explanations for a </a:t>
            </a:r>
            <a:r>
              <a:rPr lang="en-US" dirty="0" err="1"/>
              <a:t>behaviour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8A55F-E6C1-80C7-7F2B-762021C09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548811"/>
            <a:ext cx="11585448" cy="435133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Aggression could come from a combination of:</a:t>
            </a:r>
          </a:p>
          <a:p>
            <a:pPr lvl="1"/>
            <a:r>
              <a:rPr lang="en-US" dirty="0"/>
              <a:t>Biology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Environment</a:t>
            </a:r>
          </a:p>
          <a:p>
            <a:pPr lvl="1"/>
            <a:r>
              <a:rPr lang="en-US" dirty="0"/>
              <a:t>Gender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Culture</a:t>
            </a:r>
          </a:p>
          <a:p>
            <a:pPr lvl="1"/>
            <a:r>
              <a:rPr lang="en-US" dirty="0"/>
              <a:t>Personality …..</a:t>
            </a:r>
          </a:p>
        </p:txBody>
      </p:sp>
    </p:spTree>
    <p:extLst>
      <p:ext uri="{BB962C8B-B14F-4D97-AF65-F5344CB8AC3E}">
        <p14:creationId xmlns:p14="http://schemas.microsoft.com/office/powerpoint/2010/main" val="226557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A50A0-A7D1-E58F-AB4B-44EBBED2E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Nomothetic or Ideographic?</a:t>
            </a:r>
            <a:br>
              <a:rPr lang="en-US" dirty="0"/>
            </a:br>
            <a:r>
              <a:rPr lang="en-US" dirty="0"/>
              <a:t>Science – wants to be nomothetic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5EB4BC-2939-F54E-84A8-5432249B1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Nomothetic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70AE240-E7EB-9480-CA61-A1166EC37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One underpinning explanation</a:t>
            </a:r>
          </a:p>
          <a:p>
            <a:r>
              <a:rPr lang="en-US" dirty="0"/>
              <a:t>Physics – forces</a:t>
            </a:r>
          </a:p>
          <a:p>
            <a:r>
              <a:rPr lang="en-US" b="1" dirty="0">
                <a:solidFill>
                  <a:srgbClr val="0070C0"/>
                </a:solidFill>
              </a:rPr>
              <a:t>Biology – genes</a:t>
            </a:r>
          </a:p>
          <a:p>
            <a:r>
              <a:rPr lang="en-US" dirty="0"/>
              <a:t>Psychology – is depression just biological?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4EB2D10-0921-5EB4-9F5F-169916AE87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Ideographic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02D5FF6-BBFB-07D9-D513-D98CD19AFA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Individual approaches for different individuals and groups/cultures</a:t>
            </a:r>
          </a:p>
          <a:p>
            <a:r>
              <a:rPr lang="en-US" dirty="0">
                <a:solidFill>
                  <a:schemeClr val="bg1"/>
                </a:solidFill>
              </a:rPr>
              <a:t>Multiple explanations for the same </a:t>
            </a:r>
            <a:r>
              <a:rPr lang="en-US" dirty="0" err="1">
                <a:solidFill>
                  <a:schemeClr val="bg1"/>
                </a:solidFill>
              </a:rPr>
              <a:t>behaviour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rgbClr val="0070C0"/>
                </a:solidFill>
              </a:rPr>
              <a:t>Love is biological, social, cognitive, learned….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85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F5827-5122-CFD4-1DA1-BA83879A1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from the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C280C-9E23-28A9-E708-50FEC2248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48811"/>
            <a:ext cx="11942064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Psychology can be scientific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But it breaks a lot of the rules!</a:t>
            </a:r>
          </a:p>
          <a:p>
            <a:r>
              <a:rPr lang="en-US" dirty="0" err="1"/>
              <a:t>Capafons</a:t>
            </a:r>
            <a:r>
              <a:rPr lang="en-US" dirty="0"/>
              <a:t> is replicable, tests hypotheses, is falsifiable,  BUT it uses </a:t>
            </a:r>
            <a:r>
              <a:rPr lang="en-US" i="1" dirty="0"/>
              <a:t>subjective</a:t>
            </a:r>
            <a:r>
              <a:rPr lang="en-US" dirty="0"/>
              <a:t> self report measures alongside </a:t>
            </a:r>
            <a:r>
              <a:rPr lang="en-US" i="1" dirty="0"/>
              <a:t>objective</a:t>
            </a:r>
            <a:r>
              <a:rPr lang="en-US" dirty="0"/>
              <a:t> tests of HR, palm temp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It has some aspects of ‘hard science’ but doesn’t meet the criteria fully</a:t>
            </a:r>
          </a:p>
          <a:p>
            <a:r>
              <a:rPr lang="en-US" b="1" dirty="0">
                <a:solidFill>
                  <a:schemeClr val="accent2"/>
                </a:solidFill>
              </a:rPr>
              <a:t>‘Hard science’ definitions may not always be appropriate for Psychology, but that doesn’t mean it is ‘pseudo-science’ or not scientific</a:t>
            </a:r>
          </a:p>
        </p:txBody>
      </p:sp>
    </p:spTree>
    <p:extLst>
      <p:ext uri="{BB962C8B-B14F-4D97-AF65-F5344CB8AC3E}">
        <p14:creationId xmlns:p14="http://schemas.microsoft.com/office/powerpoint/2010/main" val="24191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 anchor="ctr">
            <a:normAutofit/>
          </a:bodyPr>
          <a:lstStyle/>
          <a:p>
            <a:r>
              <a:rPr lang="en-GB" dirty="0"/>
              <a:t>A science should be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23570A-1CEB-3804-43DF-A6008F45F1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551" y="1548811"/>
            <a:ext cx="10060898" cy="4351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9530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Terms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6A10E4-7035-2CAE-C2CC-0A46219C0622}"/>
              </a:ext>
            </a:extLst>
          </p:cNvPr>
          <p:cNvSpPr txBox="1"/>
          <p:nvPr/>
        </p:nvSpPr>
        <p:spPr>
          <a:xfrm>
            <a:off x="1524000" y="1334470"/>
            <a:ext cx="5029200" cy="286232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So, is Psychology stuffed?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Can it do any/all of these?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Should it even try?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1130D1-A97B-C260-2CAF-FEB5F5B95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4334" y="3192570"/>
            <a:ext cx="5373666" cy="293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149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FACC71-4797-BCB6-F368-6CC8FA87A9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0AE8-16A5-934C-E033-FEE33B36E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Hypothesis Testing</a:t>
            </a:r>
            <a:br>
              <a:rPr lang="en-GB" dirty="0"/>
            </a:br>
            <a:r>
              <a:rPr lang="en-GB" dirty="0"/>
              <a:t>Make prediction </a:t>
            </a:r>
            <a:r>
              <a:rPr lang="en-GB" dirty="0">
                <a:sym typeface="Wingdings" pitchFamily="2" charset="2"/>
              </a:rPr>
              <a:t> go test it (deductive method)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94AEC24-17A7-24BB-C978-A8ACED051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Psych does this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80CE7DF-BCE9-9BF5-F0D2-7EEE5B15C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Cognitive experiments (Baddeley, Sebastian and Hernandez-Gil)</a:t>
            </a:r>
          </a:p>
          <a:p>
            <a:r>
              <a:rPr lang="en-US" dirty="0"/>
              <a:t>Learning animal studies (Skinner, Pavlov)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1DFCA01-5C1A-8A7F-27ED-2DB25EFF4F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Psych doesn’t do this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E667BFD-A190-95F2-69EF-2C53341D5A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Inductive studies</a:t>
            </a:r>
          </a:p>
          <a:p>
            <a:pPr lvl="1"/>
            <a:r>
              <a:rPr lang="en-US" dirty="0"/>
              <a:t>Milgram did his original study</a:t>
            </a:r>
          </a:p>
          <a:p>
            <a:pPr lvl="1"/>
            <a:r>
              <a:rPr lang="en-US" dirty="0"/>
              <a:t>Then developed the theory / hypotheses from the 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5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0D5B-7780-8C5E-2AB5-E7E3116A7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Falsification: science should try to </a:t>
            </a:r>
            <a:r>
              <a:rPr lang="en-US" i="1" dirty="0"/>
              <a:t>disprove</a:t>
            </a:r>
            <a:r>
              <a:rPr lang="en-US" dirty="0"/>
              <a:t> theories</a:t>
            </a:r>
            <a:br>
              <a:rPr lang="en-US" dirty="0"/>
            </a:br>
            <a:r>
              <a:rPr lang="en-US" dirty="0"/>
              <a:t>If you can’t disprove a theory, it can’t be scientific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C2689C-4888-34B3-719B-3E62042F5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Psych does 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93249-47C6-B3B0-EB11-8BD9F95F1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Through well controlled experiments (Cog, Learning, Biological)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E3F3D-2473-86E8-5554-196CAC5B78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Psych doesn’t do this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817960-AE42-637F-0F6B-73E12AC6A2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You can’t falsify a theory like Freud</a:t>
            </a:r>
          </a:p>
          <a:p>
            <a:r>
              <a:rPr lang="en-US" dirty="0"/>
              <a:t>But does that mean Freud is completely wrong and we should reject his ideas?</a:t>
            </a:r>
          </a:p>
          <a:p>
            <a:r>
              <a:rPr lang="en-US" sz="3100" b="1" dirty="0">
                <a:solidFill>
                  <a:srgbClr val="0070C0"/>
                </a:solidFill>
              </a:rPr>
              <a:t>There is evidence that supports the concept of unconscious thoughts – and we largely accept that childhood trauma </a:t>
            </a:r>
            <a:r>
              <a:rPr lang="en-US" sz="3100" b="1" dirty="0">
                <a:solidFill>
                  <a:srgbClr val="0070C0"/>
                </a:solidFill>
                <a:sym typeface="Wingdings" pitchFamily="2" charset="2"/>
              </a:rPr>
              <a:t> adult mental illness</a:t>
            </a:r>
            <a:endParaRPr lang="en-US" sz="31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EF99C-9C19-DB46-6CC4-6D480C1ED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Objectivity: use only measurable data</a:t>
            </a:r>
            <a:br>
              <a:rPr lang="en-US" dirty="0"/>
            </a:br>
            <a:r>
              <a:rPr lang="en-US" dirty="0"/>
              <a:t>Avoid opinion and subjectivity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E37571-9B67-A794-F812-5901B730B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Psych does 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8FEA4-5A0E-ED97-CAAA-BF59D06EC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Cognitive methods: measuring recall (e.g., no words / list of 15)</a:t>
            </a:r>
          </a:p>
          <a:p>
            <a:r>
              <a:rPr lang="en-US" dirty="0">
                <a:solidFill>
                  <a:schemeClr val="bg1"/>
                </a:solidFill>
              </a:rPr>
              <a:t>Biological techniques: brain scans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Learning: lever presses in a Skinner Box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25034A-7A9B-ED4C-2013-4E299DADAE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Psych doesn’t do this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CC25A6-1DF5-D762-D22A-2A0CB3E1C7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We can’t measure all </a:t>
            </a:r>
            <a:r>
              <a:rPr lang="en-US" b="1" dirty="0" err="1">
                <a:solidFill>
                  <a:srgbClr val="0070C0"/>
                </a:solidFill>
              </a:rPr>
              <a:t>behaviour</a:t>
            </a:r>
            <a:r>
              <a:rPr lang="en-US" b="1" dirty="0">
                <a:solidFill>
                  <a:srgbClr val="0070C0"/>
                </a:solidFill>
              </a:rPr>
              <a:t> objectively:</a:t>
            </a:r>
            <a:endParaRPr lang="en-US" dirty="0"/>
          </a:p>
          <a:p>
            <a:pPr lvl="1"/>
            <a:r>
              <a:rPr lang="en-US" dirty="0"/>
              <a:t>Emotions</a:t>
            </a:r>
          </a:p>
          <a:p>
            <a:pPr lvl="1"/>
            <a:r>
              <a:rPr lang="en-US" dirty="0"/>
              <a:t>Thoughts</a:t>
            </a:r>
          </a:p>
          <a:p>
            <a:pPr lvl="1"/>
            <a:r>
              <a:rPr lang="en-US" dirty="0"/>
              <a:t>Self-report of own experiences</a:t>
            </a:r>
          </a:p>
        </p:txBody>
      </p:sp>
    </p:spTree>
    <p:extLst>
      <p:ext uri="{BB962C8B-B14F-4D97-AF65-F5344CB8AC3E}">
        <p14:creationId xmlns:p14="http://schemas.microsoft.com/office/powerpoint/2010/main" val="193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B2738-871D-A687-754E-3E652D029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</a:t>
            </a:r>
            <a:r>
              <a:rPr lang="en-US" dirty="0">
                <a:sym typeface="Wingdings" pitchFamily="2" charset="2"/>
              </a:rPr>
              <a:t> (of extraneous variables)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Changing the IV  change in the DV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345CE6-D47F-21B7-B9E3-1352FB205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Psych does 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1A316-D575-7560-4032-D9B06E5D1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Cog, Bio and Learning experiments: control for age, ability, gender, environment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ADB1AE-DF28-0DC3-C59B-4C96409D82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Psych doesn’t do this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0EADC2-1C35-2A6B-23D4-7762956500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Psychology can </a:t>
            </a:r>
            <a:r>
              <a:rPr lang="en-US" b="1" i="1" dirty="0">
                <a:solidFill>
                  <a:srgbClr val="0070C0"/>
                </a:solidFill>
                <a:sym typeface="Wingdings" pitchFamily="2" charset="2"/>
              </a:rPr>
              <a:t>never</a:t>
            </a:r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 control all extraneous variables</a:t>
            </a:r>
          </a:p>
          <a:p>
            <a:r>
              <a:rPr lang="en-US" dirty="0"/>
              <a:t>And the more you control things, the less natural (ecologically valid) the </a:t>
            </a:r>
            <a:r>
              <a:rPr lang="en-US" dirty="0" err="1"/>
              <a:t>behaviour</a:t>
            </a:r>
            <a:r>
              <a:rPr lang="en-US" dirty="0"/>
              <a:t> becomes</a:t>
            </a:r>
          </a:p>
          <a:p>
            <a:r>
              <a:rPr lang="en-US" b="1" dirty="0">
                <a:solidFill>
                  <a:srgbClr val="0070C0"/>
                </a:solidFill>
              </a:rPr>
              <a:t>How much are pts showing real life obedience </a:t>
            </a:r>
            <a:r>
              <a:rPr lang="en-US" b="1" dirty="0" err="1">
                <a:solidFill>
                  <a:srgbClr val="0070C0"/>
                </a:solidFill>
              </a:rPr>
              <a:t>behaviour</a:t>
            </a:r>
            <a:r>
              <a:rPr lang="en-US" b="1" dirty="0">
                <a:solidFill>
                  <a:srgbClr val="0070C0"/>
                </a:solidFill>
              </a:rPr>
              <a:t> in the Milgram lab study?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6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97E13-0CEF-4609-D659-B27EDBDF7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Empiricism: knowledge must be based on experience </a:t>
            </a:r>
            <a:br>
              <a:rPr lang="en-US" sz="3200" dirty="0"/>
            </a:br>
            <a:r>
              <a:rPr lang="en-US" sz="3200" dirty="0"/>
              <a:t>(e.g., dropping a ball from a roof – Physics)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260155-F63E-3DBB-0E34-DC69DFC28B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Psych does 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0A8CE-098B-DC45-B449-E41F5CFC33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Learning and Cognitive Psychology both measure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behaviour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that can be seen</a:t>
            </a: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Digit span test</a:t>
            </a: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No of times rat presses a lever for a reward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AFADF1-EA29-E4B2-C120-B1E60FD820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Psych doesn’t do this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FA79E9-EDBC-B0E0-16A6-CED72FAF1C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A purely empirical approach ignores our ‘inner’ world:</a:t>
            </a:r>
          </a:p>
          <a:p>
            <a:pPr lvl="1"/>
            <a:r>
              <a:rPr lang="en-US" dirty="0"/>
              <a:t>Emotions</a:t>
            </a:r>
          </a:p>
          <a:p>
            <a:pPr lvl="1"/>
            <a:r>
              <a:rPr lang="en-US" dirty="0"/>
              <a:t>Thinking processes</a:t>
            </a:r>
          </a:p>
        </p:txBody>
      </p:sp>
    </p:spTree>
    <p:extLst>
      <p:ext uri="{BB962C8B-B14F-4D97-AF65-F5344CB8AC3E}">
        <p14:creationId xmlns:p14="http://schemas.microsoft.com/office/powerpoint/2010/main" val="156083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0BC7C-C9F7-2804-A095-4E9998A3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Replicability: recreating a study faithfully</a:t>
            </a:r>
            <a:br>
              <a:rPr lang="en-US" dirty="0"/>
            </a:br>
            <a:r>
              <a:rPr lang="en-US" dirty="0"/>
              <a:t>Reliability: getting the same result from a replication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625391-370D-B5F7-4326-9714902B5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Psych does 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F643A-85EF-CC6B-9E96-D758D9295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Successful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replications of:</a:t>
            </a: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Milgram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 Burger</a:t>
            </a: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Baddeley, Skinner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013A78-B66A-7267-1409-B19AFCBD32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Psych doesn’t do this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B08200-1EC9-AF17-7DAA-E322A40484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Case studies (HM, KF)</a:t>
            </a:r>
          </a:p>
          <a:p>
            <a:r>
              <a:rPr lang="en-US" dirty="0"/>
              <a:t>Sherif – failed replication/reliability</a:t>
            </a:r>
          </a:p>
        </p:txBody>
      </p:sp>
    </p:spTree>
    <p:extLst>
      <p:ext uri="{BB962C8B-B14F-4D97-AF65-F5344CB8AC3E}">
        <p14:creationId xmlns:p14="http://schemas.microsoft.com/office/powerpoint/2010/main" val="211988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 animBg="1"/>
    </p:bldLst>
  </p:timing>
</p:sld>
</file>

<file path=ppt/theme/theme1.xml><?xml version="1.0" encoding="utf-8"?>
<a:theme xmlns:a="http://schemas.openxmlformats.org/drawingml/2006/main" name="Wallingford Trust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lly-Powerpoint-template-VL" id="{DA715638-3726-8D46-B14A-C9B680A9C0BD}" vid="{1B3949B1-A970-BD46-AFFE-8C3C259F3F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B915B7-7113-480F-8E5E-ABD570CB814B}">
  <ds:schemaRefs>
    <ds:schemaRef ds:uri="http://purl.org/dc/dcmitype/"/>
    <ds:schemaRef ds:uri="ad89ce95-d1b6-4d5e-b677-7cca411aa0d9"/>
    <ds:schemaRef ds:uri="http://schemas.openxmlformats.org/package/2006/metadata/core-properties"/>
    <ds:schemaRef ds:uri="http://schemas.microsoft.com/office/2006/documentManagement/types"/>
    <ds:schemaRef ds:uri="506e4013-1c0c-4111-9426-d4a345a2e8ca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AFE56E6-94D1-4235-9006-4EB646A56A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89ce95-d1b6-4d5e-b677-7cca411aa0d9"/>
    <ds:schemaRef ds:uri="506e4013-1c0c-4111-9426-d4a345a2e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Wallingford Trust Theme</Template>
  <TotalTime>93</TotalTime>
  <Words>736</Words>
  <Application>Microsoft Macintosh PowerPoint</Application>
  <PresentationFormat>Widescreen</PresentationFormat>
  <Paragraphs>105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Wallingford Trust Theme</vt:lpstr>
      <vt:lpstr>TBAT discuss whether Psychology is a Science?</vt:lpstr>
      <vt:lpstr>A science should be</vt:lpstr>
      <vt:lpstr>Key Terms</vt:lpstr>
      <vt:lpstr>Hypothesis Testing Make prediction  go test it (deductive method)</vt:lpstr>
      <vt:lpstr>Falsification: science should try to disprove theories If you can’t disprove a theory, it can’t be scientific</vt:lpstr>
      <vt:lpstr>Objectivity: use only measurable data Avoid opinion and subjectivity</vt:lpstr>
      <vt:lpstr>Control (of extraneous variables) Changing the IV  change in the DV</vt:lpstr>
      <vt:lpstr>Empiricism: knowledge must be based on experience  (e.g., dropping a ball from a roof – Physics)</vt:lpstr>
      <vt:lpstr>Replicability: recreating a study faithfully Reliability: getting the same result from a replication</vt:lpstr>
      <vt:lpstr>Validity – does it measure what it is trying to?</vt:lpstr>
      <vt:lpstr>Reductionism: find the smallest explanation</vt:lpstr>
      <vt:lpstr>Holism: consider multiple explanations for a behaviour</vt:lpstr>
      <vt:lpstr>Nomothetic or Ideographic? Science – wants to be nomothetic</vt:lpstr>
      <vt:lpstr>Conclusions from the definitions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TBAT discuss whether Psychology is a Science?</dc:title>
  <dc:creator>Vernon Leigh</dc:creator>
  <cp:lastModifiedBy>Vernon Leigh</cp:lastModifiedBy>
  <cp:revision>1</cp:revision>
  <dcterms:created xsi:type="dcterms:W3CDTF">2023-07-18T09:57:31Z</dcterms:created>
  <dcterms:modified xsi:type="dcterms:W3CDTF">2024-09-22T14:24:44Z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0x010100F8FC680C1C8272408E55F491EBAC894F</vt:lpwstr>
  </property>
</Properties>
</file>