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1b70356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1b70356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b703560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b703560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1b70356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1b703560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1b703560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1b703560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1b703560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1b703560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99975" y="315750"/>
            <a:ext cx="8520600" cy="137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All swans are white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5450" y="2118874"/>
            <a:ext cx="4426848" cy="295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 go looking for all the white swans to prove it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210800" y="0"/>
            <a:ext cx="8520600" cy="15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 what happens when you meet a black swan?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8079" y="1828275"/>
            <a:ext cx="5507149" cy="31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8" y="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Karl Popper thought differently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7775" y="2202800"/>
            <a:ext cx="6249000" cy="294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 with: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Not all swans are white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 science should be about disproving theories not proving them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6844C1-6DF3-45A3-868E-83458521751A}"/>
</file>

<file path=customXml/itemProps2.xml><?xml version="1.0" encoding="utf-8"?>
<ds:datastoreItem xmlns:ds="http://schemas.openxmlformats.org/officeDocument/2006/customXml" ds:itemID="{C5F6EC0E-3657-42C2-8C4F-63DFBCF12378}"/>
</file>

<file path=customXml/itemProps3.xml><?xml version="1.0" encoding="utf-8"?>
<ds:datastoreItem xmlns:ds="http://schemas.openxmlformats.org/officeDocument/2006/customXml" ds:itemID="{EDFB2313-F6AD-4F23-B760-80039E5477B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On-screen Show (16:9)</PresentationFormat>
  <Paragraphs>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All swans are white</vt:lpstr>
      <vt:lpstr>So go looking for all the white swans to prove it</vt:lpstr>
      <vt:lpstr>But what happens when you meet a black swan?</vt:lpstr>
      <vt:lpstr>Karl Popper thought differently</vt:lpstr>
      <vt:lpstr>Start with: Not all swans are white</vt:lpstr>
      <vt:lpstr>So science should be about disproving theories not proving them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>Vernon LEIGH</cp:lastModifiedBy>
  <cp:revision>2</cp:revision>
  <dcterms:modified xsi:type="dcterms:W3CDTF">2019-05-03T10:49:15Z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Order">
    <vt:r8>11771900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