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57" r:id="rId6"/>
    <p:sldId id="261" r:id="rId7"/>
    <p:sldId id="263" r:id="rId8"/>
    <p:sldId id="264" r:id="rId9"/>
    <p:sldId id="262" r:id="rId10"/>
    <p:sldId id="309" r:id="rId11"/>
    <p:sldId id="310" r:id="rId12"/>
    <p:sldId id="31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95B34EF-D1DB-ED41-B74D-ADABDD228429}">
          <p14:sldIdLst>
            <p14:sldId id="256"/>
            <p14:sldId id="257"/>
          </p14:sldIdLst>
        </p14:section>
        <p14:section name="Reliability and Validity" id="{1A317788-B40A-044F-AF56-1037721EAAB7}">
          <p14:sldIdLst>
            <p14:sldId id="261"/>
            <p14:sldId id="263"/>
            <p14:sldId id="264"/>
          </p14:sldIdLst>
        </p14:section>
        <p14:section name="DSM History" id="{D9C02CB3-8CD2-3F45-AD27-558E394349DF}">
          <p14:sldIdLst>
            <p14:sldId id="262"/>
          </p14:sldIdLst>
        </p14:section>
        <p14:section name="DSM V" id="{3E3D4626-04FA-4455-B5FE-EF4390495A63}">
          <p14:sldIdLst>
            <p14:sldId id="309"/>
            <p14:sldId id="310"/>
            <p14:sldId id="31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3FF"/>
    <a:srgbClr val="E6EEFF"/>
    <a:srgbClr val="282E3C"/>
    <a:srgbClr val="3D465A"/>
    <a:srgbClr val="FEE9A4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250546-4091-D9E6-F4A2-F0475C10FA1F}" v="191" dt="2024-09-17T14:23:34.515"/>
    <p1510:client id="{43316163-50FF-C9A2-E31E-0A1A801DFB73}" v="4" dt="2024-09-18T08:05:53.5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10" autoAdjust="0"/>
    <p:restoredTop sz="81319"/>
  </p:normalViewPr>
  <p:slideViewPr>
    <p:cSldViewPr snapToGrid="0">
      <p:cViewPr varScale="1">
        <p:scale>
          <a:sx n="94" d="100"/>
          <a:sy n="94" d="100"/>
        </p:scale>
        <p:origin x="13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non Leigh" userId="S::leighv@wallingfordschool.com::918c6f39-c291-430c-ba7b-2773449ea29a" providerId="AD" clId="Web-{21250546-4091-D9E6-F4A2-F0475C10FA1F}"/>
    <pc:docChg chg="addSld modSld sldOrd modSection">
      <pc:chgData name="Vernon Leigh" userId="S::leighv@wallingfordschool.com::918c6f39-c291-430c-ba7b-2773449ea29a" providerId="AD" clId="Web-{21250546-4091-D9E6-F4A2-F0475C10FA1F}" dt="2024-09-17T14:23:34.515" v="189" actId="1076"/>
      <pc:docMkLst>
        <pc:docMk/>
      </pc:docMkLst>
      <pc:sldChg chg="addSp modSp mod modClrScheme addAnim chgLayout">
        <pc:chgData name="Vernon Leigh" userId="S::leighv@wallingfordschool.com::918c6f39-c291-430c-ba7b-2773449ea29a" providerId="AD" clId="Web-{21250546-4091-D9E6-F4A2-F0475C10FA1F}" dt="2024-09-17T14:14:35.760" v="5"/>
        <pc:sldMkLst>
          <pc:docMk/>
          <pc:sldMk cId="3639530095" sldId="257"/>
        </pc:sldMkLst>
        <pc:spChg chg="mod">
          <ac:chgData name="Vernon Leigh" userId="S::leighv@wallingfordschool.com::918c6f39-c291-430c-ba7b-2773449ea29a" providerId="AD" clId="Web-{21250546-4091-D9E6-F4A2-F0475C10FA1F}" dt="2024-09-17T14:14:24.087" v="4"/>
          <ac:spMkLst>
            <pc:docMk/>
            <pc:sldMk cId="3639530095" sldId="257"/>
            <ac:spMk id="2" creationId="{00000000-0000-0000-0000-000000000000}"/>
          </ac:spMkLst>
        </pc:spChg>
        <pc:spChg chg="mod">
          <ac:chgData name="Vernon Leigh" userId="S::leighv@wallingfordschool.com::918c6f39-c291-430c-ba7b-2773449ea29a" providerId="AD" clId="Web-{21250546-4091-D9E6-F4A2-F0475C10FA1F}" dt="2024-09-17T14:14:24.087" v="4"/>
          <ac:spMkLst>
            <pc:docMk/>
            <pc:sldMk cId="3639530095" sldId="257"/>
            <ac:spMk id="3" creationId="{00000000-0000-0000-0000-000000000000}"/>
          </ac:spMkLst>
        </pc:spChg>
        <pc:picChg chg="add mod">
          <ac:chgData name="Vernon Leigh" userId="S::leighv@wallingfordschool.com::918c6f39-c291-430c-ba7b-2773449ea29a" providerId="AD" clId="Web-{21250546-4091-D9E6-F4A2-F0475C10FA1F}" dt="2024-09-17T14:14:24.087" v="4"/>
          <ac:picMkLst>
            <pc:docMk/>
            <pc:sldMk cId="3639530095" sldId="257"/>
            <ac:picMk id="4" creationId="{D40262B2-EE73-471A-A242-F8A44FADCA25}"/>
          </ac:picMkLst>
        </pc:picChg>
      </pc:sldChg>
      <pc:sldChg chg="modSp">
        <pc:chgData name="Vernon Leigh" userId="S::leighv@wallingfordschool.com::918c6f39-c291-430c-ba7b-2773449ea29a" providerId="AD" clId="Web-{21250546-4091-D9E6-F4A2-F0475C10FA1F}" dt="2024-09-17T14:19:49.491" v="127" actId="20577"/>
        <pc:sldMkLst>
          <pc:docMk/>
          <pc:sldMk cId="1952493143" sldId="309"/>
        </pc:sldMkLst>
        <pc:spChg chg="mod">
          <ac:chgData name="Vernon Leigh" userId="S::leighv@wallingfordschool.com::918c6f39-c291-430c-ba7b-2773449ea29a" providerId="AD" clId="Web-{21250546-4091-D9E6-F4A2-F0475C10FA1F}" dt="2024-09-17T14:19:49.491" v="127" actId="20577"/>
          <ac:spMkLst>
            <pc:docMk/>
            <pc:sldMk cId="1952493143" sldId="309"/>
            <ac:spMk id="3" creationId="{00000000-0000-0000-0000-000000000000}"/>
          </ac:spMkLst>
        </pc:spChg>
      </pc:sldChg>
      <pc:sldChg chg="addSp delSp modSp mod ord modClrScheme chgLayout">
        <pc:chgData name="Vernon Leigh" userId="S::leighv@wallingfordschool.com::918c6f39-c291-430c-ba7b-2773449ea29a" providerId="AD" clId="Web-{21250546-4091-D9E6-F4A2-F0475C10FA1F}" dt="2024-09-17T14:23:34.515" v="189" actId="1076"/>
        <pc:sldMkLst>
          <pc:docMk/>
          <pc:sldMk cId="3366712399" sldId="310"/>
        </pc:sldMkLst>
        <pc:spChg chg="add mod ord">
          <ac:chgData name="Vernon Leigh" userId="S::leighv@wallingfordschool.com::918c6f39-c291-430c-ba7b-2773449ea29a" providerId="AD" clId="Web-{21250546-4091-D9E6-F4A2-F0475C10FA1F}" dt="2024-09-17T14:22:44.529" v="180" actId="20577"/>
          <ac:spMkLst>
            <pc:docMk/>
            <pc:sldMk cId="3366712399" sldId="310"/>
            <ac:spMk id="5" creationId="{45EB0987-F07C-879A-7693-16DE9C800260}"/>
          </ac:spMkLst>
        </pc:spChg>
        <pc:spChg chg="add del mod ord">
          <ac:chgData name="Vernon Leigh" userId="S::leighv@wallingfordschool.com::918c6f39-c291-430c-ba7b-2773449ea29a" providerId="AD" clId="Web-{21250546-4091-D9E6-F4A2-F0475C10FA1F}" dt="2024-09-17T14:22:21.075" v="167"/>
          <ac:spMkLst>
            <pc:docMk/>
            <pc:sldMk cId="3366712399" sldId="310"/>
            <ac:spMk id="6" creationId="{DBECECBD-ABD6-E3BE-E506-F48300EF69E1}"/>
          </ac:spMkLst>
        </pc:spChg>
        <pc:picChg chg="mod modCrop">
          <ac:chgData name="Vernon Leigh" userId="S::leighv@wallingfordschool.com::918c6f39-c291-430c-ba7b-2773449ea29a" providerId="AD" clId="Web-{21250546-4091-D9E6-F4A2-F0475C10FA1F}" dt="2024-09-17T14:23:34.500" v="188" actId="1076"/>
          <ac:picMkLst>
            <pc:docMk/>
            <pc:sldMk cId="3366712399" sldId="310"/>
            <ac:picMk id="2" creationId="{00000000-0000-0000-0000-000000000000}"/>
          </ac:picMkLst>
        </pc:picChg>
        <pc:picChg chg="add del mod">
          <ac:chgData name="Vernon Leigh" userId="S::leighv@wallingfordschool.com::918c6f39-c291-430c-ba7b-2773449ea29a" providerId="AD" clId="Web-{21250546-4091-D9E6-F4A2-F0475C10FA1F}" dt="2024-09-17T14:22:03.621" v="162"/>
          <ac:picMkLst>
            <pc:docMk/>
            <pc:sldMk cId="3366712399" sldId="310"/>
            <ac:picMk id="3" creationId="{85EF8644-4B2E-0682-3B26-9A9D0FF37B7D}"/>
          </ac:picMkLst>
        </pc:picChg>
        <pc:picChg chg="add mod modCrop">
          <ac:chgData name="Vernon Leigh" userId="S::leighv@wallingfordschool.com::918c6f39-c291-430c-ba7b-2773449ea29a" providerId="AD" clId="Web-{21250546-4091-D9E6-F4A2-F0475C10FA1F}" dt="2024-09-17T14:23:34.515" v="189" actId="1076"/>
          <ac:picMkLst>
            <pc:docMk/>
            <pc:sldMk cId="3366712399" sldId="310"/>
            <ac:picMk id="4" creationId="{9F49727A-5DFB-2D5E-8988-CC3857DCA88A}"/>
          </ac:picMkLst>
        </pc:picChg>
      </pc:sldChg>
      <pc:sldChg chg="addSp delSp modSp add ord replId delAnim">
        <pc:chgData name="Vernon Leigh" userId="S::leighv@wallingfordschool.com::918c6f39-c291-430c-ba7b-2773449ea29a" providerId="AD" clId="Web-{21250546-4091-D9E6-F4A2-F0475C10FA1F}" dt="2024-09-17T14:20:49.993" v="151" actId="20577"/>
        <pc:sldMkLst>
          <pc:docMk/>
          <pc:sldMk cId="1513905993" sldId="311"/>
        </pc:sldMkLst>
        <pc:spChg chg="mod">
          <ac:chgData name="Vernon Leigh" userId="S::leighv@wallingfordschool.com::918c6f39-c291-430c-ba7b-2773449ea29a" providerId="AD" clId="Web-{21250546-4091-D9E6-F4A2-F0475C10FA1F}" dt="2024-09-17T14:20:49.993" v="151" actId="20577"/>
          <ac:spMkLst>
            <pc:docMk/>
            <pc:sldMk cId="1513905993" sldId="311"/>
            <ac:spMk id="2" creationId="{00000000-0000-0000-0000-000000000000}"/>
          </ac:spMkLst>
        </pc:spChg>
        <pc:spChg chg="del mod">
          <ac:chgData name="Vernon Leigh" userId="S::leighv@wallingfordschool.com::918c6f39-c291-430c-ba7b-2773449ea29a" providerId="AD" clId="Web-{21250546-4091-D9E6-F4A2-F0475C10FA1F}" dt="2024-09-17T14:20:27.492" v="142"/>
          <ac:spMkLst>
            <pc:docMk/>
            <pc:sldMk cId="1513905993" sldId="311"/>
            <ac:spMk id="3" creationId="{00000000-0000-0000-0000-000000000000}"/>
          </ac:spMkLst>
        </pc:spChg>
        <pc:spChg chg="add del mod">
          <ac:chgData name="Vernon Leigh" userId="S::leighv@wallingfordschool.com::918c6f39-c291-430c-ba7b-2773449ea29a" providerId="AD" clId="Web-{21250546-4091-D9E6-F4A2-F0475C10FA1F}" dt="2024-09-17T14:20:28.836" v="143"/>
          <ac:spMkLst>
            <pc:docMk/>
            <pc:sldMk cId="1513905993" sldId="311"/>
            <ac:spMk id="5" creationId="{AC6D27EA-23F1-90C7-BE79-E405932CD16C}"/>
          </ac:spMkLst>
        </pc:spChg>
        <pc:picChg chg="add mod ord">
          <ac:chgData name="Vernon Leigh" userId="S::leighv@wallingfordschool.com::918c6f39-c291-430c-ba7b-2773449ea29a" providerId="AD" clId="Web-{21250546-4091-D9E6-F4A2-F0475C10FA1F}" dt="2024-09-17T14:20:40.399" v="147" actId="1076"/>
          <ac:picMkLst>
            <pc:docMk/>
            <pc:sldMk cId="1513905993" sldId="311"/>
            <ac:picMk id="6" creationId="{F76995F6-343A-6BF7-D286-336C0CAEB8C1}"/>
          </ac:picMkLst>
        </pc:picChg>
      </pc:sldChg>
    </pc:docChg>
  </pc:docChgLst>
  <pc:docChgLst>
    <pc:chgData name="Vernon Leigh" userId="S::leighv@wallingfordschool.com::918c6f39-c291-430c-ba7b-2773449ea29a" providerId="AD" clId="Web-{43316163-50FF-C9A2-E31E-0A1A801DFB73}"/>
    <pc:docChg chg="modSld">
      <pc:chgData name="Vernon Leigh" userId="S::leighv@wallingfordschool.com::918c6f39-c291-430c-ba7b-2773449ea29a" providerId="AD" clId="Web-{43316163-50FF-C9A2-E31E-0A1A801DFB73}" dt="2024-09-18T08:05:52.312" v="2" actId="20577"/>
      <pc:docMkLst>
        <pc:docMk/>
      </pc:docMkLst>
      <pc:sldChg chg="modSp">
        <pc:chgData name="Vernon Leigh" userId="S::leighv@wallingfordschool.com::918c6f39-c291-430c-ba7b-2773449ea29a" providerId="AD" clId="Web-{43316163-50FF-C9A2-E31E-0A1A801DFB73}" dt="2024-09-18T08:05:52.312" v="2" actId="20577"/>
        <pc:sldMkLst>
          <pc:docMk/>
          <pc:sldMk cId="3368585069" sldId="256"/>
        </pc:sldMkLst>
        <pc:spChg chg="mod">
          <ac:chgData name="Vernon Leigh" userId="S::leighv@wallingfordschool.com::918c6f39-c291-430c-ba7b-2773449ea29a" providerId="AD" clId="Web-{43316163-50FF-C9A2-E31E-0A1A801DFB73}" dt="2024-09-18T08:05:52.312" v="2" actId="20577"/>
          <ac:spMkLst>
            <pc:docMk/>
            <pc:sldMk cId="3368585069" sldId="256"/>
            <ac:spMk id="2" creationId="{00000000-0000-0000-0000-000000000000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E1F958-6787-424C-A349-E2E2716C3AEB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63BEE21-496D-4E8D-904B-FA7FC265C999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b="1" i="0" dirty="0">
              <a:solidFill>
                <a:srgbClr val="0070C0"/>
              </a:solidFill>
            </a:rPr>
            <a:t>There are two main ‘manuals’ that get used to diagnose mental illness:</a:t>
          </a:r>
          <a:endParaRPr lang="en-US" sz="2000" b="1" dirty="0">
            <a:solidFill>
              <a:srgbClr val="0070C0"/>
            </a:solidFill>
          </a:endParaRPr>
        </a:p>
      </dgm:t>
    </dgm:pt>
    <dgm:pt modelId="{B72FF0F9-096A-4FDB-AC98-7578FBA56680}" type="parTrans" cxnId="{D09B43AB-B0E8-44D8-B4CB-1469571B9832}">
      <dgm:prSet/>
      <dgm:spPr/>
      <dgm:t>
        <a:bodyPr/>
        <a:lstStyle/>
        <a:p>
          <a:endParaRPr lang="en-US"/>
        </a:p>
      </dgm:t>
    </dgm:pt>
    <dgm:pt modelId="{1089F9B4-2819-4D99-9649-1FBE0A7A9F4D}" type="sibTrans" cxnId="{D09B43AB-B0E8-44D8-B4CB-1469571B9832}">
      <dgm:prSet/>
      <dgm:spPr/>
      <dgm:t>
        <a:bodyPr/>
        <a:lstStyle/>
        <a:p>
          <a:endParaRPr lang="en-US"/>
        </a:p>
      </dgm:t>
    </dgm:pt>
    <dgm:pt modelId="{6A0E2129-8793-43E7-9162-65CD991692C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0" i="0" dirty="0">
              <a:solidFill>
                <a:schemeClr val="bg1"/>
              </a:solidFill>
            </a:rPr>
            <a:t>The WHO International Classification of Diseases (ICD) – started in 1948</a:t>
          </a:r>
          <a:endParaRPr lang="en-US" sz="1600" dirty="0">
            <a:solidFill>
              <a:schemeClr val="bg1"/>
            </a:solidFill>
          </a:endParaRPr>
        </a:p>
      </dgm:t>
    </dgm:pt>
    <dgm:pt modelId="{0546336E-C0CC-4415-ADE9-82243FCFC8AD}" type="parTrans" cxnId="{24070F8C-D028-4EB9-ADBE-FDC04C2BABA3}">
      <dgm:prSet/>
      <dgm:spPr/>
      <dgm:t>
        <a:bodyPr/>
        <a:lstStyle/>
        <a:p>
          <a:endParaRPr lang="en-US"/>
        </a:p>
      </dgm:t>
    </dgm:pt>
    <dgm:pt modelId="{8C393A72-2251-4E44-8ECF-7A384B5FF575}" type="sibTrans" cxnId="{24070F8C-D028-4EB9-ADBE-FDC04C2BABA3}">
      <dgm:prSet/>
      <dgm:spPr/>
      <dgm:t>
        <a:bodyPr/>
        <a:lstStyle/>
        <a:p>
          <a:endParaRPr lang="en-US"/>
        </a:p>
      </dgm:t>
    </dgm:pt>
    <dgm:pt modelId="{DF3912C5-6CC9-4359-9026-5E0345A1293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0" i="0" dirty="0">
              <a:solidFill>
                <a:schemeClr val="bg1"/>
              </a:solidFill>
            </a:rPr>
            <a:t>The APA Diagnostic and Statistical Manual of Mental Disorders (DSM) – started in 1952</a:t>
          </a:r>
          <a:endParaRPr lang="en-US" sz="1600" dirty="0">
            <a:solidFill>
              <a:schemeClr val="bg1"/>
            </a:solidFill>
          </a:endParaRPr>
        </a:p>
      </dgm:t>
    </dgm:pt>
    <dgm:pt modelId="{FB815DA9-3FD1-4034-909E-398B3CA92BEA}" type="parTrans" cxnId="{C3F4A793-A382-4F8E-A45B-995AA2B92A60}">
      <dgm:prSet/>
      <dgm:spPr/>
      <dgm:t>
        <a:bodyPr/>
        <a:lstStyle/>
        <a:p>
          <a:endParaRPr lang="en-US"/>
        </a:p>
      </dgm:t>
    </dgm:pt>
    <dgm:pt modelId="{8D8572C6-7908-42FF-B32E-A31EDDFC287D}" type="sibTrans" cxnId="{C3F4A793-A382-4F8E-A45B-995AA2B92A60}">
      <dgm:prSet/>
      <dgm:spPr/>
      <dgm:t>
        <a:bodyPr/>
        <a:lstStyle/>
        <a:p>
          <a:endParaRPr lang="en-US"/>
        </a:p>
      </dgm:t>
    </dgm:pt>
    <dgm:pt modelId="{4D9E2680-F659-485D-9359-40B0C6CEB33E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b="0" i="0" dirty="0">
              <a:solidFill>
                <a:schemeClr val="bg1"/>
              </a:solidFill>
            </a:rPr>
            <a:t>Both are designed to allow a clinician to determine a diagnosis and therefore course of treatment from </a:t>
          </a:r>
          <a:r>
            <a:rPr lang="en-US" sz="2000" b="0" i="0" dirty="0" err="1">
              <a:solidFill>
                <a:schemeClr val="bg1"/>
              </a:solidFill>
            </a:rPr>
            <a:t>behavioural</a:t>
          </a:r>
          <a:r>
            <a:rPr lang="en-US" sz="2000" b="0" i="0" dirty="0">
              <a:solidFill>
                <a:schemeClr val="bg1"/>
              </a:solidFill>
            </a:rPr>
            <a:t> symptoms (e.g. hallucinations)</a:t>
          </a:r>
          <a:endParaRPr lang="en-US" sz="2000" dirty="0">
            <a:solidFill>
              <a:schemeClr val="bg1"/>
            </a:solidFill>
          </a:endParaRPr>
        </a:p>
      </dgm:t>
    </dgm:pt>
    <dgm:pt modelId="{ACFE90A1-1237-42D6-A135-D5F235D55ECA}" type="parTrans" cxnId="{D839488E-9C87-47EF-BE78-92435A152DF8}">
      <dgm:prSet/>
      <dgm:spPr/>
      <dgm:t>
        <a:bodyPr/>
        <a:lstStyle/>
        <a:p>
          <a:endParaRPr lang="en-US"/>
        </a:p>
      </dgm:t>
    </dgm:pt>
    <dgm:pt modelId="{DD3F8424-1489-47D6-B6BA-68B29C93DB0C}" type="sibTrans" cxnId="{D839488E-9C87-47EF-BE78-92435A152DF8}">
      <dgm:prSet/>
      <dgm:spPr/>
      <dgm:t>
        <a:bodyPr/>
        <a:lstStyle/>
        <a:p>
          <a:endParaRPr lang="en-US"/>
        </a:p>
      </dgm:t>
    </dgm:pt>
    <dgm:pt modelId="{49DC504B-FB39-4420-9497-4C049DACFA64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b="1" i="0" dirty="0">
              <a:solidFill>
                <a:srgbClr val="0070C0"/>
              </a:solidFill>
            </a:rPr>
            <a:t>You need to be able to describe and evaluate the use of these manuals</a:t>
          </a:r>
          <a:endParaRPr lang="en-US" sz="2000" b="1" dirty="0">
            <a:solidFill>
              <a:srgbClr val="0070C0"/>
            </a:solidFill>
          </a:endParaRPr>
        </a:p>
      </dgm:t>
    </dgm:pt>
    <dgm:pt modelId="{20A56C74-0458-4178-8560-C6F6D0525307}" type="parTrans" cxnId="{B0FD8D0A-8FE9-40EB-B045-9D78EB94B5DD}">
      <dgm:prSet/>
      <dgm:spPr/>
      <dgm:t>
        <a:bodyPr/>
        <a:lstStyle/>
        <a:p>
          <a:endParaRPr lang="en-US"/>
        </a:p>
      </dgm:t>
    </dgm:pt>
    <dgm:pt modelId="{EDADF2F3-DD4D-4DDB-AC8C-0A00196B5B6D}" type="sibTrans" cxnId="{B0FD8D0A-8FE9-40EB-B045-9D78EB94B5DD}">
      <dgm:prSet/>
      <dgm:spPr/>
      <dgm:t>
        <a:bodyPr/>
        <a:lstStyle/>
        <a:p>
          <a:endParaRPr lang="en-US"/>
        </a:p>
      </dgm:t>
    </dgm:pt>
    <dgm:pt modelId="{89C9E52C-BE2E-2343-A036-6C60352EE99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1" dirty="0">
              <a:solidFill>
                <a:srgbClr val="0070C0"/>
              </a:solidFill>
            </a:rPr>
            <a:t>Are they valid?</a:t>
          </a:r>
        </a:p>
      </dgm:t>
    </dgm:pt>
    <dgm:pt modelId="{A4C7DA31-0595-614E-9BF5-DE107435C193}" type="parTrans" cxnId="{5754518D-2622-5249-A798-F38F16CB7665}">
      <dgm:prSet/>
      <dgm:spPr/>
      <dgm:t>
        <a:bodyPr/>
        <a:lstStyle/>
        <a:p>
          <a:endParaRPr lang="en-GB"/>
        </a:p>
      </dgm:t>
    </dgm:pt>
    <dgm:pt modelId="{97F535DD-E370-1647-BFB3-97597EB8610B}" type="sibTrans" cxnId="{5754518D-2622-5249-A798-F38F16CB7665}">
      <dgm:prSet/>
      <dgm:spPr/>
      <dgm:t>
        <a:bodyPr/>
        <a:lstStyle/>
        <a:p>
          <a:endParaRPr lang="en-GB"/>
        </a:p>
      </dgm:t>
    </dgm:pt>
    <dgm:pt modelId="{A175C6CD-8BA1-484D-95A6-6A7201D01CC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1" dirty="0">
              <a:solidFill>
                <a:srgbClr val="0070C0"/>
              </a:solidFill>
            </a:rPr>
            <a:t>Are they reliable?</a:t>
          </a:r>
        </a:p>
      </dgm:t>
    </dgm:pt>
    <dgm:pt modelId="{5BCACE54-3714-0948-ADA1-C10A69CAF0F0}" type="parTrans" cxnId="{7F2E3627-192E-DA42-96F9-830CE14D94DE}">
      <dgm:prSet/>
      <dgm:spPr/>
      <dgm:t>
        <a:bodyPr/>
        <a:lstStyle/>
        <a:p>
          <a:endParaRPr lang="en-GB"/>
        </a:p>
      </dgm:t>
    </dgm:pt>
    <dgm:pt modelId="{B00E28E6-13F3-E740-A1BE-EA7CB3E4711B}" type="sibTrans" cxnId="{7F2E3627-192E-DA42-96F9-830CE14D94DE}">
      <dgm:prSet/>
      <dgm:spPr/>
      <dgm:t>
        <a:bodyPr/>
        <a:lstStyle/>
        <a:p>
          <a:endParaRPr lang="en-GB"/>
        </a:p>
      </dgm:t>
    </dgm:pt>
    <dgm:pt modelId="{8B2B84F1-6905-4429-9672-B4B21A1E7B0C}" type="pres">
      <dgm:prSet presAssocID="{02E1F958-6787-424C-A349-E2E2716C3AEB}" presName="root" presStyleCnt="0">
        <dgm:presLayoutVars>
          <dgm:dir/>
          <dgm:resizeHandles val="exact"/>
        </dgm:presLayoutVars>
      </dgm:prSet>
      <dgm:spPr/>
    </dgm:pt>
    <dgm:pt modelId="{26473520-027D-4635-8D39-5D08984993C7}" type="pres">
      <dgm:prSet presAssocID="{B63BEE21-496D-4E8D-904B-FA7FC265C999}" presName="compNode" presStyleCnt="0"/>
      <dgm:spPr/>
    </dgm:pt>
    <dgm:pt modelId="{067B406D-7B18-4C77-9666-3A8EB503CE3D}" type="pres">
      <dgm:prSet presAssocID="{B63BEE21-496D-4E8D-904B-FA7FC265C999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1C14804F-D4CF-430C-A890-95A20DD9B01C}" type="pres">
      <dgm:prSet presAssocID="{B63BEE21-496D-4E8D-904B-FA7FC265C999}" presName="iconSpace" presStyleCnt="0"/>
      <dgm:spPr/>
    </dgm:pt>
    <dgm:pt modelId="{3AD6FF57-8646-4862-8FC4-E456FF2E3B2F}" type="pres">
      <dgm:prSet presAssocID="{B63BEE21-496D-4E8D-904B-FA7FC265C999}" presName="parTx" presStyleLbl="revTx" presStyleIdx="0" presStyleCnt="6">
        <dgm:presLayoutVars>
          <dgm:chMax val="0"/>
          <dgm:chPref val="0"/>
        </dgm:presLayoutVars>
      </dgm:prSet>
      <dgm:spPr/>
    </dgm:pt>
    <dgm:pt modelId="{293CAB67-1CDF-4D7F-8811-CE7DA5E79E8E}" type="pres">
      <dgm:prSet presAssocID="{B63BEE21-496D-4E8D-904B-FA7FC265C999}" presName="txSpace" presStyleCnt="0"/>
      <dgm:spPr/>
    </dgm:pt>
    <dgm:pt modelId="{FDA89A7B-90F1-42B4-B4CB-675E0DAF7A0E}" type="pres">
      <dgm:prSet presAssocID="{B63BEE21-496D-4E8D-904B-FA7FC265C999}" presName="desTx" presStyleLbl="revTx" presStyleIdx="1" presStyleCnt="6">
        <dgm:presLayoutVars/>
      </dgm:prSet>
      <dgm:spPr/>
    </dgm:pt>
    <dgm:pt modelId="{FD8AD0CB-AD10-4974-AFC2-FB41F2B74233}" type="pres">
      <dgm:prSet presAssocID="{1089F9B4-2819-4D99-9649-1FBE0A7A9F4D}" presName="sibTrans" presStyleCnt="0"/>
      <dgm:spPr/>
    </dgm:pt>
    <dgm:pt modelId="{A9046CCF-1AB6-424C-B596-E15C0255432B}" type="pres">
      <dgm:prSet presAssocID="{4D9E2680-F659-485D-9359-40B0C6CEB33E}" presName="compNode" presStyleCnt="0"/>
      <dgm:spPr/>
    </dgm:pt>
    <dgm:pt modelId="{85816237-1722-4D73-B19D-73784293B414}" type="pres">
      <dgm:prSet presAssocID="{4D9E2680-F659-485D-9359-40B0C6CEB33E}" presName="iconRect" presStyleLbl="nod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E9332837-5649-4D66-B258-4D04B8EFD40A}" type="pres">
      <dgm:prSet presAssocID="{4D9E2680-F659-485D-9359-40B0C6CEB33E}" presName="iconSpace" presStyleCnt="0"/>
      <dgm:spPr/>
    </dgm:pt>
    <dgm:pt modelId="{2D4D7A06-4C65-4501-AB8C-63C9BA786C64}" type="pres">
      <dgm:prSet presAssocID="{4D9E2680-F659-485D-9359-40B0C6CEB33E}" presName="parTx" presStyleLbl="revTx" presStyleIdx="2" presStyleCnt="6" custScaleY="137734" custLinFactNeighborY="19938">
        <dgm:presLayoutVars>
          <dgm:chMax val="0"/>
          <dgm:chPref val="0"/>
        </dgm:presLayoutVars>
      </dgm:prSet>
      <dgm:spPr/>
    </dgm:pt>
    <dgm:pt modelId="{A2D66206-EFFA-4974-A332-70CEAE9C2214}" type="pres">
      <dgm:prSet presAssocID="{4D9E2680-F659-485D-9359-40B0C6CEB33E}" presName="txSpace" presStyleCnt="0"/>
      <dgm:spPr/>
    </dgm:pt>
    <dgm:pt modelId="{FB66878C-90DF-4374-A01A-C0A5DB695263}" type="pres">
      <dgm:prSet presAssocID="{4D9E2680-F659-485D-9359-40B0C6CEB33E}" presName="desTx" presStyleLbl="revTx" presStyleIdx="3" presStyleCnt="6">
        <dgm:presLayoutVars/>
      </dgm:prSet>
      <dgm:spPr/>
    </dgm:pt>
    <dgm:pt modelId="{C251897B-0DD7-4D0D-897E-1AA91F59C630}" type="pres">
      <dgm:prSet presAssocID="{DD3F8424-1489-47D6-B6BA-68B29C93DB0C}" presName="sibTrans" presStyleCnt="0"/>
      <dgm:spPr/>
    </dgm:pt>
    <dgm:pt modelId="{78B78856-0540-4E59-8BFE-4FC1412E69FC}" type="pres">
      <dgm:prSet presAssocID="{49DC504B-FB39-4420-9497-4C049DACFA64}" presName="compNode" presStyleCnt="0"/>
      <dgm:spPr/>
    </dgm:pt>
    <dgm:pt modelId="{1E66A263-0D3D-4C03-AB8C-F4A87EC5139B}" type="pres">
      <dgm:prSet presAssocID="{49DC504B-FB39-4420-9497-4C049DACFA64}" presName="iconRect" presStyleLbl="node1" presStyleIdx="2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87B1408C-E87B-4D0E-9A8C-73AA5FD99508}" type="pres">
      <dgm:prSet presAssocID="{49DC504B-FB39-4420-9497-4C049DACFA64}" presName="iconSpace" presStyleCnt="0"/>
      <dgm:spPr/>
    </dgm:pt>
    <dgm:pt modelId="{DB630CBC-44CB-44AB-83B5-5FA0E02E6126}" type="pres">
      <dgm:prSet presAssocID="{49DC504B-FB39-4420-9497-4C049DACFA64}" presName="parTx" presStyleLbl="revTx" presStyleIdx="4" presStyleCnt="6">
        <dgm:presLayoutVars>
          <dgm:chMax val="0"/>
          <dgm:chPref val="0"/>
        </dgm:presLayoutVars>
      </dgm:prSet>
      <dgm:spPr/>
    </dgm:pt>
    <dgm:pt modelId="{94831F1C-051C-4721-A966-93486B25ECE5}" type="pres">
      <dgm:prSet presAssocID="{49DC504B-FB39-4420-9497-4C049DACFA64}" presName="txSpace" presStyleCnt="0"/>
      <dgm:spPr/>
    </dgm:pt>
    <dgm:pt modelId="{1C72981C-5CBA-497F-8CB6-69E4DF469DE3}" type="pres">
      <dgm:prSet presAssocID="{49DC504B-FB39-4420-9497-4C049DACFA64}" presName="desTx" presStyleLbl="revTx" presStyleIdx="5" presStyleCnt="6">
        <dgm:presLayoutVars/>
      </dgm:prSet>
      <dgm:spPr/>
    </dgm:pt>
  </dgm:ptLst>
  <dgm:cxnLst>
    <dgm:cxn modelId="{B0FD8D0A-8FE9-40EB-B045-9D78EB94B5DD}" srcId="{02E1F958-6787-424C-A349-E2E2716C3AEB}" destId="{49DC504B-FB39-4420-9497-4C049DACFA64}" srcOrd="2" destOrd="0" parTransId="{20A56C74-0458-4178-8560-C6F6D0525307}" sibTransId="{EDADF2F3-DD4D-4DDB-AC8C-0A00196B5B6D}"/>
    <dgm:cxn modelId="{7F2E3627-192E-DA42-96F9-830CE14D94DE}" srcId="{49DC504B-FB39-4420-9497-4C049DACFA64}" destId="{A175C6CD-8BA1-484D-95A6-6A7201D01CCA}" srcOrd="1" destOrd="0" parTransId="{5BCACE54-3714-0948-ADA1-C10A69CAF0F0}" sibTransId="{B00E28E6-13F3-E740-A1BE-EA7CB3E4711B}"/>
    <dgm:cxn modelId="{6CA96A2F-0508-462A-88CC-D4BE1A49DAFE}" type="presOf" srcId="{6A0E2129-8793-43E7-9162-65CD991692C9}" destId="{FDA89A7B-90F1-42B4-B4CB-675E0DAF7A0E}" srcOrd="0" destOrd="0" presId="urn:microsoft.com/office/officeart/2018/2/layout/IconLabelDescriptionList"/>
    <dgm:cxn modelId="{A6C7D236-2A5B-744B-8671-C9706BF52B5E}" type="presOf" srcId="{89C9E52C-BE2E-2343-A036-6C60352EE99B}" destId="{1C72981C-5CBA-497F-8CB6-69E4DF469DE3}" srcOrd="0" destOrd="0" presId="urn:microsoft.com/office/officeart/2018/2/layout/IconLabelDescriptionList"/>
    <dgm:cxn modelId="{05E1217C-2898-43E2-AD4D-E792E88EC8F8}" type="presOf" srcId="{02E1F958-6787-424C-A349-E2E2716C3AEB}" destId="{8B2B84F1-6905-4429-9672-B4B21A1E7B0C}" srcOrd="0" destOrd="0" presId="urn:microsoft.com/office/officeart/2018/2/layout/IconLabelDescriptionList"/>
    <dgm:cxn modelId="{24070F8C-D028-4EB9-ADBE-FDC04C2BABA3}" srcId="{B63BEE21-496D-4E8D-904B-FA7FC265C999}" destId="{6A0E2129-8793-43E7-9162-65CD991692C9}" srcOrd="0" destOrd="0" parTransId="{0546336E-C0CC-4415-ADE9-82243FCFC8AD}" sibTransId="{8C393A72-2251-4E44-8ECF-7A384B5FF575}"/>
    <dgm:cxn modelId="{5754518D-2622-5249-A798-F38F16CB7665}" srcId="{49DC504B-FB39-4420-9497-4C049DACFA64}" destId="{89C9E52C-BE2E-2343-A036-6C60352EE99B}" srcOrd="0" destOrd="0" parTransId="{A4C7DA31-0595-614E-9BF5-DE107435C193}" sibTransId="{97F535DD-E370-1647-BFB3-97597EB8610B}"/>
    <dgm:cxn modelId="{D839488E-9C87-47EF-BE78-92435A152DF8}" srcId="{02E1F958-6787-424C-A349-E2E2716C3AEB}" destId="{4D9E2680-F659-485D-9359-40B0C6CEB33E}" srcOrd="1" destOrd="0" parTransId="{ACFE90A1-1237-42D6-A135-D5F235D55ECA}" sibTransId="{DD3F8424-1489-47D6-B6BA-68B29C93DB0C}"/>
    <dgm:cxn modelId="{C3F4A793-A382-4F8E-A45B-995AA2B92A60}" srcId="{B63BEE21-496D-4E8D-904B-FA7FC265C999}" destId="{DF3912C5-6CC9-4359-9026-5E0345A12936}" srcOrd="1" destOrd="0" parTransId="{FB815DA9-3FD1-4034-909E-398B3CA92BEA}" sibTransId="{8D8572C6-7908-42FF-B32E-A31EDDFC287D}"/>
    <dgm:cxn modelId="{AAEBC5A1-2109-4791-AE0F-E7EBE856BA1E}" type="presOf" srcId="{B63BEE21-496D-4E8D-904B-FA7FC265C999}" destId="{3AD6FF57-8646-4862-8FC4-E456FF2E3B2F}" srcOrd="0" destOrd="0" presId="urn:microsoft.com/office/officeart/2018/2/layout/IconLabelDescriptionList"/>
    <dgm:cxn modelId="{5D338DA2-B9D5-7045-99CF-ED300A8A87AC}" type="presOf" srcId="{A175C6CD-8BA1-484D-95A6-6A7201D01CCA}" destId="{1C72981C-5CBA-497F-8CB6-69E4DF469DE3}" srcOrd="0" destOrd="1" presId="urn:microsoft.com/office/officeart/2018/2/layout/IconLabelDescriptionList"/>
    <dgm:cxn modelId="{D09B43AB-B0E8-44D8-B4CB-1469571B9832}" srcId="{02E1F958-6787-424C-A349-E2E2716C3AEB}" destId="{B63BEE21-496D-4E8D-904B-FA7FC265C999}" srcOrd="0" destOrd="0" parTransId="{B72FF0F9-096A-4FDB-AC98-7578FBA56680}" sibTransId="{1089F9B4-2819-4D99-9649-1FBE0A7A9F4D}"/>
    <dgm:cxn modelId="{28C18EAB-9571-4C41-A4DB-12B2D1FD33C1}" type="presOf" srcId="{DF3912C5-6CC9-4359-9026-5E0345A12936}" destId="{FDA89A7B-90F1-42B4-B4CB-675E0DAF7A0E}" srcOrd="0" destOrd="1" presId="urn:microsoft.com/office/officeart/2018/2/layout/IconLabelDescriptionList"/>
    <dgm:cxn modelId="{08DEDDC3-AF67-44CF-884D-DD0AC38D574F}" type="presOf" srcId="{49DC504B-FB39-4420-9497-4C049DACFA64}" destId="{DB630CBC-44CB-44AB-83B5-5FA0E02E6126}" srcOrd="0" destOrd="0" presId="urn:microsoft.com/office/officeart/2018/2/layout/IconLabelDescriptionList"/>
    <dgm:cxn modelId="{ECD87BC5-A6A1-4BA5-B723-9CECF2704F7D}" type="presOf" srcId="{4D9E2680-F659-485D-9359-40B0C6CEB33E}" destId="{2D4D7A06-4C65-4501-AB8C-63C9BA786C64}" srcOrd="0" destOrd="0" presId="urn:microsoft.com/office/officeart/2018/2/layout/IconLabelDescriptionList"/>
    <dgm:cxn modelId="{D67B8042-F19E-4E31-A9AB-1790103CB3BB}" type="presParOf" srcId="{8B2B84F1-6905-4429-9672-B4B21A1E7B0C}" destId="{26473520-027D-4635-8D39-5D08984993C7}" srcOrd="0" destOrd="0" presId="urn:microsoft.com/office/officeart/2018/2/layout/IconLabelDescriptionList"/>
    <dgm:cxn modelId="{A7052568-368A-461A-A7E0-36351777A02E}" type="presParOf" srcId="{26473520-027D-4635-8D39-5D08984993C7}" destId="{067B406D-7B18-4C77-9666-3A8EB503CE3D}" srcOrd="0" destOrd="0" presId="urn:microsoft.com/office/officeart/2018/2/layout/IconLabelDescriptionList"/>
    <dgm:cxn modelId="{6E18816B-FCEC-4C55-80E5-615C2B37D4FC}" type="presParOf" srcId="{26473520-027D-4635-8D39-5D08984993C7}" destId="{1C14804F-D4CF-430C-A890-95A20DD9B01C}" srcOrd="1" destOrd="0" presId="urn:microsoft.com/office/officeart/2018/2/layout/IconLabelDescriptionList"/>
    <dgm:cxn modelId="{B77A11C5-F196-43D1-8E53-42D96280CFD8}" type="presParOf" srcId="{26473520-027D-4635-8D39-5D08984993C7}" destId="{3AD6FF57-8646-4862-8FC4-E456FF2E3B2F}" srcOrd="2" destOrd="0" presId="urn:microsoft.com/office/officeart/2018/2/layout/IconLabelDescriptionList"/>
    <dgm:cxn modelId="{5C252145-E01E-47FE-AABD-EE14F5771504}" type="presParOf" srcId="{26473520-027D-4635-8D39-5D08984993C7}" destId="{293CAB67-1CDF-4D7F-8811-CE7DA5E79E8E}" srcOrd="3" destOrd="0" presId="urn:microsoft.com/office/officeart/2018/2/layout/IconLabelDescriptionList"/>
    <dgm:cxn modelId="{26F1EEC1-8A87-4CE3-A202-9B5E817D037F}" type="presParOf" srcId="{26473520-027D-4635-8D39-5D08984993C7}" destId="{FDA89A7B-90F1-42B4-B4CB-675E0DAF7A0E}" srcOrd="4" destOrd="0" presId="urn:microsoft.com/office/officeart/2018/2/layout/IconLabelDescriptionList"/>
    <dgm:cxn modelId="{E2A4433C-98E7-4C6C-A815-FDE3420031CC}" type="presParOf" srcId="{8B2B84F1-6905-4429-9672-B4B21A1E7B0C}" destId="{FD8AD0CB-AD10-4974-AFC2-FB41F2B74233}" srcOrd="1" destOrd="0" presId="urn:microsoft.com/office/officeart/2018/2/layout/IconLabelDescriptionList"/>
    <dgm:cxn modelId="{8FC9C78E-A680-4D89-95FE-65A44ECF05A9}" type="presParOf" srcId="{8B2B84F1-6905-4429-9672-B4B21A1E7B0C}" destId="{A9046CCF-1AB6-424C-B596-E15C0255432B}" srcOrd="2" destOrd="0" presId="urn:microsoft.com/office/officeart/2018/2/layout/IconLabelDescriptionList"/>
    <dgm:cxn modelId="{0F6B8FF3-3A47-432B-838F-EAB78F8DEA03}" type="presParOf" srcId="{A9046CCF-1AB6-424C-B596-E15C0255432B}" destId="{85816237-1722-4D73-B19D-73784293B414}" srcOrd="0" destOrd="0" presId="urn:microsoft.com/office/officeart/2018/2/layout/IconLabelDescriptionList"/>
    <dgm:cxn modelId="{F50DD8A5-5AF1-45AF-A92B-ABC636CF455E}" type="presParOf" srcId="{A9046CCF-1AB6-424C-B596-E15C0255432B}" destId="{E9332837-5649-4D66-B258-4D04B8EFD40A}" srcOrd="1" destOrd="0" presId="urn:microsoft.com/office/officeart/2018/2/layout/IconLabelDescriptionList"/>
    <dgm:cxn modelId="{30E1376A-8589-4331-9E42-C7B4440490CC}" type="presParOf" srcId="{A9046CCF-1AB6-424C-B596-E15C0255432B}" destId="{2D4D7A06-4C65-4501-AB8C-63C9BA786C64}" srcOrd="2" destOrd="0" presId="urn:microsoft.com/office/officeart/2018/2/layout/IconLabelDescriptionList"/>
    <dgm:cxn modelId="{D8EA86A6-E6B9-4077-881B-B974252B80A2}" type="presParOf" srcId="{A9046CCF-1AB6-424C-B596-E15C0255432B}" destId="{A2D66206-EFFA-4974-A332-70CEAE9C2214}" srcOrd="3" destOrd="0" presId="urn:microsoft.com/office/officeart/2018/2/layout/IconLabelDescriptionList"/>
    <dgm:cxn modelId="{971188EF-4077-42CA-8F38-64827A825E69}" type="presParOf" srcId="{A9046CCF-1AB6-424C-B596-E15C0255432B}" destId="{FB66878C-90DF-4374-A01A-C0A5DB695263}" srcOrd="4" destOrd="0" presId="urn:microsoft.com/office/officeart/2018/2/layout/IconLabelDescriptionList"/>
    <dgm:cxn modelId="{5317FDE4-DD62-4EB4-981E-504D8B98FD23}" type="presParOf" srcId="{8B2B84F1-6905-4429-9672-B4B21A1E7B0C}" destId="{C251897B-0DD7-4D0D-897E-1AA91F59C630}" srcOrd="3" destOrd="0" presId="urn:microsoft.com/office/officeart/2018/2/layout/IconLabelDescriptionList"/>
    <dgm:cxn modelId="{15AA8047-E46B-4628-AEFC-E60D79DB76FC}" type="presParOf" srcId="{8B2B84F1-6905-4429-9672-B4B21A1E7B0C}" destId="{78B78856-0540-4E59-8BFE-4FC1412E69FC}" srcOrd="4" destOrd="0" presId="urn:microsoft.com/office/officeart/2018/2/layout/IconLabelDescriptionList"/>
    <dgm:cxn modelId="{5AB6AACE-4123-4F57-B723-44E645562302}" type="presParOf" srcId="{78B78856-0540-4E59-8BFE-4FC1412E69FC}" destId="{1E66A263-0D3D-4C03-AB8C-F4A87EC5139B}" srcOrd="0" destOrd="0" presId="urn:microsoft.com/office/officeart/2018/2/layout/IconLabelDescriptionList"/>
    <dgm:cxn modelId="{65393048-798E-4F83-950E-8FEE3B67B3DD}" type="presParOf" srcId="{78B78856-0540-4E59-8BFE-4FC1412E69FC}" destId="{87B1408C-E87B-4D0E-9A8C-73AA5FD99508}" srcOrd="1" destOrd="0" presId="urn:microsoft.com/office/officeart/2018/2/layout/IconLabelDescriptionList"/>
    <dgm:cxn modelId="{6C6B6652-C717-4711-8C72-1A7158E30AE5}" type="presParOf" srcId="{78B78856-0540-4E59-8BFE-4FC1412E69FC}" destId="{DB630CBC-44CB-44AB-83B5-5FA0E02E6126}" srcOrd="2" destOrd="0" presId="urn:microsoft.com/office/officeart/2018/2/layout/IconLabelDescriptionList"/>
    <dgm:cxn modelId="{AD74ED49-897E-44F9-ADCC-10AA063E2B07}" type="presParOf" srcId="{78B78856-0540-4E59-8BFE-4FC1412E69FC}" destId="{94831F1C-051C-4721-A966-93486B25ECE5}" srcOrd="3" destOrd="0" presId="urn:microsoft.com/office/officeart/2018/2/layout/IconLabelDescriptionList"/>
    <dgm:cxn modelId="{5B758B0A-7B86-403D-BB20-B122F07A840B}" type="presParOf" srcId="{78B78856-0540-4E59-8BFE-4FC1412E69FC}" destId="{1C72981C-5CBA-497F-8CB6-69E4DF469DE3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7B406D-7B18-4C77-9666-3A8EB503CE3D}">
      <dsp:nvSpPr>
        <dsp:cNvPr id="0" name=""/>
        <dsp:cNvSpPr/>
      </dsp:nvSpPr>
      <dsp:spPr>
        <a:xfrm>
          <a:off x="14627" y="0"/>
          <a:ext cx="887155" cy="591659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D6FF57-8646-4862-8FC4-E456FF2E3B2F}">
      <dsp:nvSpPr>
        <dsp:cNvPr id="0" name=""/>
        <dsp:cNvSpPr/>
      </dsp:nvSpPr>
      <dsp:spPr>
        <a:xfrm>
          <a:off x="14627" y="689536"/>
          <a:ext cx="2534729" cy="14638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b="1" i="0" kern="1200" dirty="0">
              <a:solidFill>
                <a:srgbClr val="0070C0"/>
              </a:solidFill>
            </a:rPr>
            <a:t>There are two main ‘manuals’ that get used to diagnose mental illness:</a:t>
          </a:r>
          <a:endParaRPr lang="en-US" sz="2000" b="1" kern="1200" dirty="0">
            <a:solidFill>
              <a:srgbClr val="0070C0"/>
            </a:solidFill>
          </a:endParaRPr>
        </a:p>
      </dsp:txBody>
      <dsp:txXfrm>
        <a:off x="14627" y="689536"/>
        <a:ext cx="2534729" cy="1463869"/>
      </dsp:txXfrm>
    </dsp:sp>
    <dsp:sp modelId="{FDA89A7B-90F1-42B4-B4CB-675E0DAF7A0E}">
      <dsp:nvSpPr>
        <dsp:cNvPr id="0" name=""/>
        <dsp:cNvSpPr/>
      </dsp:nvSpPr>
      <dsp:spPr>
        <a:xfrm>
          <a:off x="14627" y="2198930"/>
          <a:ext cx="2534729" cy="12174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>
              <a:solidFill>
                <a:schemeClr val="bg1"/>
              </a:solidFill>
            </a:rPr>
            <a:t>The WHO International Classification of Diseases (ICD) – started in 1948</a:t>
          </a:r>
          <a:endParaRPr lang="en-US" sz="1600" kern="1200" dirty="0">
            <a:solidFill>
              <a:schemeClr val="bg1"/>
            </a:solidFill>
          </a:endParaRP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>
              <a:solidFill>
                <a:schemeClr val="bg1"/>
              </a:solidFill>
            </a:rPr>
            <a:t>The APA Diagnostic and Statistical Manual of Mental Disorders (DSM) – started in 1952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14627" y="2198930"/>
        <a:ext cx="2534729" cy="1217469"/>
      </dsp:txXfrm>
    </dsp:sp>
    <dsp:sp modelId="{85816237-1722-4D73-B19D-73784293B414}">
      <dsp:nvSpPr>
        <dsp:cNvPr id="0" name=""/>
        <dsp:cNvSpPr/>
      </dsp:nvSpPr>
      <dsp:spPr>
        <a:xfrm>
          <a:off x="2992935" y="0"/>
          <a:ext cx="887155" cy="591659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4D7A06-4C65-4501-AB8C-63C9BA786C64}">
      <dsp:nvSpPr>
        <dsp:cNvPr id="0" name=""/>
        <dsp:cNvSpPr/>
      </dsp:nvSpPr>
      <dsp:spPr>
        <a:xfrm>
          <a:off x="2992935" y="705214"/>
          <a:ext cx="2534729" cy="2016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b="0" i="0" kern="1200" dirty="0">
              <a:solidFill>
                <a:schemeClr val="bg1"/>
              </a:solidFill>
            </a:rPr>
            <a:t>Both are designed to allow a clinician to determine a diagnosis and therefore course of treatment from </a:t>
          </a:r>
          <a:r>
            <a:rPr lang="en-US" sz="2000" b="0" i="0" kern="1200" dirty="0" err="1">
              <a:solidFill>
                <a:schemeClr val="bg1"/>
              </a:solidFill>
            </a:rPr>
            <a:t>behavioural</a:t>
          </a:r>
          <a:r>
            <a:rPr lang="en-US" sz="2000" b="0" i="0" kern="1200" dirty="0">
              <a:solidFill>
                <a:schemeClr val="bg1"/>
              </a:solidFill>
            </a:rPr>
            <a:t> symptoms (e.g. hallucinations)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2992935" y="705214"/>
        <a:ext cx="2534729" cy="2016245"/>
      </dsp:txXfrm>
    </dsp:sp>
    <dsp:sp modelId="{FB66878C-90DF-4374-A01A-C0A5DB695263}">
      <dsp:nvSpPr>
        <dsp:cNvPr id="0" name=""/>
        <dsp:cNvSpPr/>
      </dsp:nvSpPr>
      <dsp:spPr>
        <a:xfrm>
          <a:off x="2992935" y="2198930"/>
          <a:ext cx="2534729" cy="12174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66A263-0D3D-4C03-AB8C-F4A87EC5139B}">
      <dsp:nvSpPr>
        <dsp:cNvPr id="0" name=""/>
        <dsp:cNvSpPr/>
      </dsp:nvSpPr>
      <dsp:spPr>
        <a:xfrm>
          <a:off x="5971242" y="0"/>
          <a:ext cx="887155" cy="591659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630CBC-44CB-44AB-83B5-5FA0E02E6126}">
      <dsp:nvSpPr>
        <dsp:cNvPr id="0" name=""/>
        <dsp:cNvSpPr/>
      </dsp:nvSpPr>
      <dsp:spPr>
        <a:xfrm>
          <a:off x="5971242" y="689536"/>
          <a:ext cx="2534729" cy="14638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b="1" i="0" kern="1200" dirty="0">
              <a:solidFill>
                <a:srgbClr val="0070C0"/>
              </a:solidFill>
            </a:rPr>
            <a:t>You need to be able to describe and evaluate the use of these manuals</a:t>
          </a:r>
          <a:endParaRPr lang="en-US" sz="2000" b="1" kern="1200" dirty="0">
            <a:solidFill>
              <a:srgbClr val="0070C0"/>
            </a:solidFill>
          </a:endParaRPr>
        </a:p>
      </dsp:txBody>
      <dsp:txXfrm>
        <a:off x="5971242" y="689536"/>
        <a:ext cx="2534729" cy="1463869"/>
      </dsp:txXfrm>
    </dsp:sp>
    <dsp:sp modelId="{1C72981C-5CBA-497F-8CB6-69E4DF469DE3}">
      <dsp:nvSpPr>
        <dsp:cNvPr id="0" name=""/>
        <dsp:cNvSpPr/>
      </dsp:nvSpPr>
      <dsp:spPr>
        <a:xfrm>
          <a:off x="5971242" y="2198930"/>
          <a:ext cx="2534729" cy="12174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rgbClr val="0070C0"/>
              </a:solidFill>
            </a:rPr>
            <a:t>Are they valid?</a:t>
          </a: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rgbClr val="0070C0"/>
              </a:solidFill>
            </a:rPr>
            <a:t>Are they reliable?</a:t>
          </a:r>
        </a:p>
      </dsp:txBody>
      <dsp:txXfrm>
        <a:off x="5971242" y="2198930"/>
        <a:ext cx="2534729" cy="12174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53B9F-6872-1B45-83F2-E56F93EF7F81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BCB0E-CF0D-1D4B-8F88-8B52A6A07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565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100141"/>
            <a:ext cx="7886700" cy="2852737"/>
          </a:xfrm>
        </p:spPr>
        <p:txBody>
          <a:bodyPr anchor="ctr" anchorCtr="0"/>
          <a:lstStyle>
            <a:lvl1pPr marL="0" indent="0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953411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465A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ctr" anchorCtr="0"/>
          <a:lstStyle>
            <a:lvl1pPr marL="0" indent="0" algn="l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ctr" anchorCtr="0"/>
          <a:lstStyle>
            <a:lvl1pPr marL="0" indent="0"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ctr" anchorCtr="0"/>
          <a:lstStyle>
            <a:lvl1pPr marL="0" indent="0">
              <a:tabLst/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64489"/>
            <a:ext cx="9144000" cy="714375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48811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767" y="6220267"/>
            <a:ext cx="1607887" cy="57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24" y="6244281"/>
            <a:ext cx="558330" cy="5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marL="541338" indent="0"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3200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685783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Arial"/>
                <a:cs typeface="Arial"/>
              </a:rPr>
              <a:t>LO TBAT evaluate the reliability and validity of the DSM diagnostic system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585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George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227965" indent="-227965"/>
            <a:r>
              <a:rPr lang="en-GB" b="1" dirty="0">
                <a:solidFill>
                  <a:srgbClr val="0070C0"/>
                </a:solidFill>
              </a:rPr>
              <a:t>George goes to his GP. The GP diagnoses bloaty head.</a:t>
            </a:r>
          </a:p>
          <a:p>
            <a:pPr marL="227965" indent="-227965"/>
            <a:r>
              <a:rPr lang="en-GB" dirty="0"/>
              <a:t>George isn’t sure about this diagnosis so he goes to another GP at a different practice. This GP also diagnoses bloaty head.</a:t>
            </a:r>
          </a:p>
          <a:p>
            <a:pPr marL="227965" indent="-227965"/>
            <a:r>
              <a:rPr lang="en-GB" b="1" dirty="0">
                <a:solidFill>
                  <a:srgbClr val="0070C0"/>
                </a:solidFill>
              </a:rPr>
              <a:t>George is now really worried. He travels to Paris to see a famous French doctor. She diagnoses George with </a:t>
            </a:r>
            <a:r>
              <a:rPr lang="en-GB" b="1" dirty="0" err="1">
                <a:solidFill>
                  <a:srgbClr val="0070C0"/>
                </a:solidFill>
              </a:rPr>
              <a:t>Hairritis</a:t>
            </a:r>
            <a:endParaRPr lang="en-GB" b="1" dirty="0">
              <a:solidFill>
                <a:srgbClr val="0070C0"/>
              </a:solidFill>
            </a:endParaRPr>
          </a:p>
          <a:p>
            <a:pPr marL="227965" indent="-227965"/>
            <a:r>
              <a:rPr lang="en-GB" dirty="0">
                <a:solidFill>
                  <a:schemeClr val="bg1"/>
                </a:solidFill>
              </a:rPr>
              <a:t>What’s going on? Think about validity and reliability!</a:t>
            </a:r>
          </a:p>
        </p:txBody>
      </p:sp>
      <p:pic>
        <p:nvPicPr>
          <p:cNvPr id="4" name="Picture 3" descr="A cartoon of a person sitting on a bench&#10;&#10;Description automatically generated">
            <a:extLst>
              <a:ext uri="{FF2B5EF4-FFF2-40B4-BE49-F238E27FC236}">
                <a16:creationId xmlns:a16="http://schemas.microsoft.com/office/drawing/2014/main" id="{D40262B2-EE73-471A-A242-F8A44FADCA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6625" y="1728788"/>
            <a:ext cx="2190750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53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Reliability of 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227965" indent="-227965"/>
            <a:r>
              <a:rPr lang="en-GB" dirty="0"/>
              <a:t>A diagnosis is reliable if two or more clinicians agree that the patient has the same disorder (inter-rater)</a:t>
            </a:r>
            <a:endParaRPr lang="en-US" dirty="0"/>
          </a:p>
          <a:p>
            <a:pPr marL="227965" indent="-227965"/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A diagnosis is also reliable if the patient is diagnosed repeatedly with the same disorder (test-retest)</a:t>
            </a:r>
          </a:p>
        </p:txBody>
      </p:sp>
    </p:spTree>
    <p:extLst>
      <p:ext uri="{BB962C8B-B14F-4D97-AF65-F5344CB8AC3E}">
        <p14:creationId xmlns:p14="http://schemas.microsoft.com/office/powerpoint/2010/main" val="141626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Validity of 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227965" indent="-227965"/>
            <a:r>
              <a:rPr lang="en-GB" b="1" dirty="0">
                <a:solidFill>
                  <a:srgbClr val="0070C0"/>
                </a:solidFill>
              </a:rPr>
              <a:t>A diagnosis is valid if it is accurate and useful</a:t>
            </a:r>
          </a:p>
          <a:p>
            <a:pPr marL="227965" indent="-227965"/>
            <a:r>
              <a:rPr lang="en-GB" dirty="0"/>
              <a:t>Being reliable doesn’t mean being valid!</a:t>
            </a:r>
          </a:p>
          <a:p>
            <a:pPr marL="227965" indent="-227965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Etiological validity = different patients show the same symptoms for a disorder</a:t>
            </a:r>
          </a:p>
          <a:p>
            <a:pPr marL="227965" indent="-227965"/>
            <a:r>
              <a:rPr lang="en-US" dirty="0"/>
              <a:t>Concurrent validity = two different tests for a disorder agree on the diagnosis</a:t>
            </a:r>
          </a:p>
          <a:p>
            <a:pPr marL="227965" indent="-227965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Predictive validity = the symptoms the patient shows accurately predict the disorder the patient has/will be diagnosed with</a:t>
            </a:r>
          </a:p>
        </p:txBody>
      </p:sp>
    </p:spTree>
    <p:extLst>
      <p:ext uri="{BB962C8B-B14F-4D97-AF65-F5344CB8AC3E}">
        <p14:creationId xmlns:p14="http://schemas.microsoft.com/office/powerpoint/2010/main" val="2216094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ADEDF-E8C5-F381-4C3E-480D585B1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Classifying and diagnosing mental illness</a:t>
            </a:r>
          </a:p>
        </p:txBody>
      </p:sp>
      <p:graphicFrame>
        <p:nvGraphicFramePr>
          <p:cNvPr id="3" name="Content Placeholder 6">
            <a:extLst>
              <a:ext uri="{FF2B5EF4-FFF2-40B4-BE49-F238E27FC236}">
                <a16:creationId xmlns:a16="http://schemas.microsoft.com/office/drawing/2014/main" id="{C6CF4923-24FB-4DB1-1171-98D8C922F1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0119508"/>
              </p:ext>
            </p:extLst>
          </p:nvPr>
        </p:nvGraphicFramePr>
        <p:xfrm>
          <a:off x="311700" y="1850975"/>
          <a:ext cx="8520600" cy="341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140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67B406D-7B18-4C77-9666-3A8EB503CE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AD6FF57-8646-4862-8FC4-E456FF2E3B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DA89A7B-90F1-42B4-B4CB-675E0DAF7A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5816237-1722-4D73-B19D-73784293B4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D4D7A06-4C65-4501-AB8C-63C9BA786C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B66878C-90DF-4374-A01A-C0A5DB6952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E66A263-0D3D-4C03-AB8C-F4A87EC513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B630CBC-44CB-44AB-83B5-5FA0E02E61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C72981C-5CBA-497F-8CB6-69E4DF469D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DSM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" y="1548811"/>
            <a:ext cx="8890000" cy="435133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571500" indent="-457200">
              <a:lnSpc>
                <a:spcPct val="105000"/>
              </a:lnSpc>
              <a:spcAft>
                <a:spcPts val="600"/>
              </a:spcAft>
              <a:buSzPts val="1800"/>
            </a:pPr>
            <a:r>
              <a:rPr lang="en-GB" b="1" dirty="0">
                <a:solidFill>
                  <a:srgbClr val="0070C0"/>
                </a:solidFill>
              </a:rPr>
              <a:t>Diagnostic and Statistical Manual of Mental Disorders (APA, US manual)</a:t>
            </a:r>
          </a:p>
          <a:p>
            <a:pPr marL="571500" indent="-457200">
              <a:lnSpc>
                <a:spcPct val="105000"/>
              </a:lnSpc>
              <a:spcAft>
                <a:spcPts val="600"/>
              </a:spcAft>
              <a:buSzPts val="1800"/>
            </a:pPr>
            <a:r>
              <a:rPr lang="en-GB" dirty="0"/>
              <a:t>Focuses only on mental disorders</a:t>
            </a:r>
          </a:p>
          <a:p>
            <a:pPr marL="571500" indent="-457200">
              <a:lnSpc>
                <a:spcPct val="105000"/>
              </a:lnSpc>
              <a:spcAft>
                <a:spcPts val="600"/>
              </a:spcAft>
              <a:buSzPts val="1800"/>
            </a:pPr>
            <a:r>
              <a:rPr lang="en-GB" sz="3100" b="1" dirty="0">
                <a:solidFill>
                  <a:srgbClr val="0070C0"/>
                </a:solidFill>
              </a:rPr>
              <a:t>Origins in the US Army after WWII</a:t>
            </a:r>
          </a:p>
          <a:p>
            <a:pPr marL="571500" indent="-457200">
              <a:lnSpc>
                <a:spcPct val="105000"/>
              </a:lnSpc>
              <a:spcAft>
                <a:spcPts val="600"/>
              </a:spcAft>
              <a:buSzPts val="1800"/>
            </a:pPr>
            <a:r>
              <a:rPr lang="en-GB" dirty="0"/>
              <a:t>The latest version is DSM V</a:t>
            </a:r>
          </a:p>
          <a:p>
            <a:pPr marL="571500" indent="-457200">
              <a:lnSpc>
                <a:spcPct val="105000"/>
              </a:lnSpc>
              <a:spcAft>
                <a:spcPts val="600"/>
              </a:spcAft>
              <a:buSzPts val="1800"/>
            </a:pPr>
            <a:r>
              <a:rPr lang="en-GB" sz="3100" b="1" dirty="0">
                <a:solidFill>
                  <a:srgbClr val="0070C0"/>
                </a:solidFill>
              </a:rPr>
              <a:t>It’s controversial - homosexuality wasn’t removed until 1973 (DSM III-TR) - and sexual orientation disorder (which replaced it) didn’t go until 2000!!!</a:t>
            </a:r>
          </a:p>
          <a:p>
            <a:pPr marL="571500" indent="-457200">
              <a:lnSpc>
                <a:spcPct val="105000"/>
              </a:lnSpc>
              <a:spcAft>
                <a:spcPts val="600"/>
              </a:spcAft>
              <a:buSzPts val="1800"/>
            </a:pPr>
            <a:r>
              <a:rPr lang="en-GB" dirty="0"/>
              <a:t>It doesn’t just have V versions - each is updated - so DSM-IV-TR is a revision of the DSM IV</a:t>
            </a:r>
          </a:p>
          <a:p>
            <a:pPr marL="571500" indent="-457200">
              <a:lnSpc>
                <a:spcPct val="105000"/>
              </a:lnSpc>
              <a:spcAft>
                <a:spcPts val="600"/>
              </a:spcAft>
              <a:buSzPts val="1800"/>
            </a:pPr>
            <a:r>
              <a:rPr lang="en-GB" sz="3100" b="1" dirty="0">
                <a:solidFill>
                  <a:srgbClr val="0070C0"/>
                </a:solidFill>
              </a:rPr>
              <a:t>It’s gone from 106 disorders in 1952 to around 374 today</a:t>
            </a:r>
          </a:p>
        </p:txBody>
      </p:sp>
    </p:spTree>
    <p:extLst>
      <p:ext uri="{BB962C8B-B14F-4D97-AF65-F5344CB8AC3E}">
        <p14:creationId xmlns:p14="http://schemas.microsoft.com/office/powerpoint/2010/main" val="88412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DSM-V (5)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227965" indent="-227965"/>
            <a:r>
              <a:rPr lang="en-GB" b="1">
                <a:solidFill>
                  <a:srgbClr val="0070C0"/>
                </a:solidFill>
              </a:rPr>
              <a:t>Three sections - </a:t>
            </a:r>
            <a:endParaRPr lang="en-US"/>
          </a:p>
          <a:p>
            <a:pPr marL="227965" indent="-227965"/>
            <a:r>
              <a:rPr lang="en-GB" b="1">
                <a:solidFill>
                  <a:srgbClr val="0070C0"/>
                </a:solidFill>
              </a:rPr>
              <a:t>Section I: guidance about using the system</a:t>
            </a:r>
            <a:endParaRPr lang="en-US">
              <a:ea typeface="Calibri"/>
            </a:endParaRPr>
          </a:p>
          <a:p>
            <a:pPr marL="227965" indent="-227965"/>
            <a:r>
              <a:rPr lang="en-GB"/>
              <a:t>Section II: classifications of main MH disorders</a:t>
            </a:r>
            <a:endParaRPr lang="en-GB">
              <a:latin typeface="Arial"/>
              <a:ea typeface="Calibri"/>
              <a:cs typeface="Arial"/>
            </a:endParaRPr>
          </a:p>
          <a:p>
            <a:pPr marL="685165" lvl="1" indent="-227965"/>
            <a:r>
              <a:rPr lang="en-GB" dirty="0">
                <a:latin typeface="Arial"/>
                <a:cs typeface="Arial"/>
              </a:rPr>
              <a:t>What symptoms are seen</a:t>
            </a:r>
            <a:endParaRPr lang="en-GB" dirty="0">
              <a:latin typeface="Arial"/>
              <a:ea typeface="Calibri"/>
              <a:cs typeface="Arial"/>
            </a:endParaRPr>
          </a:p>
          <a:p>
            <a:pPr marL="685165" lvl="1" indent="-227965"/>
            <a:r>
              <a:rPr lang="en-GB" dirty="0"/>
              <a:t>How many</a:t>
            </a:r>
          </a:p>
          <a:p>
            <a:pPr marL="685165" lvl="1" indent="-227965"/>
            <a:r>
              <a:rPr lang="en-GB" dirty="0"/>
              <a:t>Over what period</a:t>
            </a:r>
          </a:p>
          <a:p>
            <a:pPr marL="685165" lvl="1" indent="-227965"/>
            <a:r>
              <a:rPr lang="en-GB" dirty="0"/>
              <a:t>Issues in diagnosis</a:t>
            </a:r>
          </a:p>
          <a:p>
            <a:pPr marL="227965" indent="-227965"/>
            <a:r>
              <a:rPr lang="en-GB" b="1">
                <a:solidFill>
                  <a:srgbClr val="0070C0"/>
                </a:solidFill>
              </a:rPr>
              <a:t>Section III:</a:t>
            </a:r>
            <a:endParaRPr lang="en-GB" b="1">
              <a:solidFill>
                <a:srgbClr val="0070C0"/>
              </a:solidFill>
              <a:ea typeface="Calibri"/>
            </a:endParaRPr>
          </a:p>
          <a:p>
            <a:pPr marL="685165" lvl="1" indent="-227965"/>
            <a:r>
              <a:rPr lang="en-GB" b="1" dirty="0">
                <a:solidFill>
                  <a:srgbClr val="0070C0"/>
                </a:solidFill>
                <a:latin typeface="Arial"/>
                <a:cs typeface="Arial"/>
              </a:rPr>
              <a:t>New disorders (Internet Gaming Disorder)</a:t>
            </a:r>
          </a:p>
          <a:p>
            <a:pPr marL="685165" lvl="1" indent="-227965"/>
            <a:r>
              <a:rPr lang="en-GB" b="1" dirty="0">
                <a:solidFill>
                  <a:srgbClr val="0070C0"/>
                </a:solidFill>
              </a:rPr>
              <a:t>Impact of culture on symptoms and culture based syndromes (e.g. Ghost Sickness)</a:t>
            </a:r>
          </a:p>
          <a:p>
            <a:pPr marL="685165" lvl="1" indent="-227965"/>
            <a:r>
              <a:rPr lang="en-GB" b="1" dirty="0">
                <a:solidFill>
                  <a:srgbClr val="0070C0"/>
                </a:solidFill>
                <a:latin typeface="Arial"/>
                <a:cs typeface="Arial"/>
              </a:rPr>
              <a:t>Cultural formulation interview to help with disorder diagnosis</a:t>
            </a:r>
          </a:p>
          <a:p>
            <a:pPr marL="227965" indent="-227965"/>
            <a:r>
              <a:rPr lang="en-GB">
                <a:solidFill>
                  <a:schemeClr val="bg1"/>
                </a:solidFill>
              </a:rPr>
              <a:t>A MHD is classified based on symptoms and bio/social factors shown by patient</a:t>
            </a:r>
            <a:endParaRPr lang="en-GB">
              <a:solidFill>
                <a:schemeClr val="bg1"/>
              </a:solidFill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249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rcRect t="92" r="-832" b="65126"/>
          <a:stretch/>
        </p:blipFill>
        <p:spPr>
          <a:xfrm>
            <a:off x="670988" y="1651519"/>
            <a:ext cx="7899306" cy="288719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F49727A-5DFB-2D5E-8988-CC3857DCA88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65301" b="22898"/>
          <a:stretch/>
        </p:blipFill>
        <p:spPr>
          <a:xfrm>
            <a:off x="670988" y="4686148"/>
            <a:ext cx="7807021" cy="973389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45EB0987-F07C-879A-7693-16DE9C800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US" dirty="0">
                <a:latin typeface="Arial"/>
                <a:cs typeface="Arial"/>
              </a:rPr>
              <a:t>II. Main MH Disorder Classification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712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 anchor="ctr">
            <a:normAutofit/>
          </a:bodyPr>
          <a:lstStyle/>
          <a:p>
            <a:pPr marL="541020"/>
            <a:r>
              <a:rPr lang="en-GB" dirty="0">
                <a:latin typeface="Arial"/>
                <a:cs typeface="Arial"/>
              </a:rPr>
              <a:t>III. Cultural Formulation Interview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6" name="Content Placeholder 5" descr="A white paper with black text&#10;&#10;Description automatically generated">
            <a:extLst>
              <a:ext uri="{FF2B5EF4-FFF2-40B4-BE49-F238E27FC236}">
                <a16:creationId xmlns:a16="http://schemas.microsoft.com/office/drawing/2014/main" id="{F76995F6-343A-6BF7-D286-336C0CAEB8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4063" y="1327895"/>
            <a:ext cx="6965478" cy="4821985"/>
          </a:xfrm>
          <a:noFill/>
        </p:spPr>
      </p:pic>
    </p:spTree>
    <p:extLst>
      <p:ext uri="{BB962C8B-B14F-4D97-AF65-F5344CB8AC3E}">
        <p14:creationId xmlns:p14="http://schemas.microsoft.com/office/powerpoint/2010/main" val="1513905993"/>
      </p:ext>
    </p:extLst>
  </p:cSld>
  <p:clrMapOvr>
    <a:masterClrMapping/>
  </p:clrMapOvr>
</p:sld>
</file>

<file path=ppt/theme/theme1.xml><?xml version="1.0" encoding="utf-8"?>
<a:theme xmlns:a="http://schemas.openxmlformats.org/drawingml/2006/main" name="Wallingford Trust Theme">
  <a:themeElements>
    <a:clrScheme name="Custom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ally-Powerpoint-template-VL" id="{DA715638-3726-8D46-B14A-C9B680A9C0BD}" vid="{1B3949B1-A970-BD46-AFFE-8C3C259F3F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6a38786f8e2aaf5b42fd041ecf443b31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86066f503c7bf9b86526db2f960ee1c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DE7A35D-331A-4E1E-B855-CFF807DAEB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89ce95-d1b6-4d5e-b677-7cca411aa0d9"/>
    <ds:schemaRef ds:uri="506e4013-1c0c-4111-9426-d4a345a2e8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B915B7-7113-480F-8E5E-ABD570CB814B}">
  <ds:schemaRefs>
    <ds:schemaRef ds:uri="506e4013-1c0c-4111-9426-d4a345a2e8ca"/>
    <ds:schemaRef ds:uri="http://purl.org/dc/elements/1.1/"/>
    <ds:schemaRef ds:uri="http://purl.org/dc/terms/"/>
    <ds:schemaRef ds:uri="ad89ce95-d1b6-4d5e-b677-7cca411aa0d9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Wallingford Trust Theme</Template>
  <TotalTime>172</TotalTime>
  <Words>450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Wallingford Trust Theme</vt:lpstr>
      <vt:lpstr>LO TBAT evaluate the reliability and validity of the DSM diagnostic system</vt:lpstr>
      <vt:lpstr>George</vt:lpstr>
      <vt:lpstr>Reliability of diagnosis</vt:lpstr>
      <vt:lpstr>Validity of diagnosis</vt:lpstr>
      <vt:lpstr>Classifying and diagnosing mental illness</vt:lpstr>
      <vt:lpstr>The DSM</vt:lpstr>
      <vt:lpstr>DSM-V (5)</vt:lpstr>
      <vt:lpstr>II. Main MH Disorder Classification</vt:lpstr>
      <vt:lpstr>III. Cultural Formulation Interview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 TBAT evaluate the reliability and validity of the DSM and ICD diagnostic systems</dc:title>
  <dc:creator>Vernon Leigh</dc:creator>
  <cp:lastModifiedBy>Vernon LEIGH</cp:lastModifiedBy>
  <cp:revision>74</cp:revision>
  <dcterms:created xsi:type="dcterms:W3CDTF">2023-09-12T08:58:01Z</dcterms:created>
  <dcterms:modified xsi:type="dcterms:W3CDTF">2024-09-18T08:06:02Z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0x010100F8FC680C1C8272408E55F491EBAC894F</vt:lpwstr>
  </property>
  <property fmtid="{D5CDD505-2E9C-101B-9397-08002B2CF9AE}" pid="3" name="MediaServiceImageTags">
    <vt:lpwstr/>
  </property>
</Properties>
</file>