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302" r:id="rId6"/>
    <p:sldId id="312" r:id="rId7"/>
    <p:sldId id="313" r:id="rId8"/>
    <p:sldId id="311" r:id="rId9"/>
    <p:sldId id="31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95B34EF-D1DB-ED41-B74D-ADABDD228429}">
          <p14:sldIdLst>
            <p14:sldId id="256"/>
            <p14:sldId id="302"/>
            <p14:sldId id="312"/>
            <p14:sldId id="313"/>
            <p14:sldId id="311"/>
            <p14:sldId id="314"/>
          </p14:sldIdLst>
        </p14:section>
        <p14:section name="Reliability and Validity" id="{1A317788-B40A-044F-AF56-1037721EAAB7}">
          <p14:sldIdLst/>
        </p14:section>
        <p14:section name="DSM History" id="{D9C02CB3-8CD2-3F45-AD27-558E394349DF}">
          <p14:sldIdLst/>
        </p14:section>
        <p14:section name="DSM V" id="{3E3D4626-04FA-4455-B5FE-EF4390495A6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A27AB6-9029-8A19-D86E-8EBC751E31A5}" v="330" dt="2024-09-17T11:50:57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21" autoAdjust="0"/>
    <p:restoredTop sz="81370"/>
  </p:normalViewPr>
  <p:slideViewPr>
    <p:cSldViewPr snapToGrid="0">
      <p:cViewPr varScale="1">
        <p:scale>
          <a:sx n="102" d="100"/>
          <a:sy n="102" d="100"/>
        </p:scale>
        <p:origin x="13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S::leighv@wallingfordschool.com::918c6f39-c291-430c-ba7b-2773449ea29a" providerId="AD" clId="Web-{30A27AB6-9029-8A19-D86E-8EBC751E31A5}"/>
    <pc:docChg chg="addSld modSld modSection">
      <pc:chgData name="Vernon Leigh" userId="S::leighv@wallingfordschool.com::918c6f39-c291-430c-ba7b-2773449ea29a" providerId="AD" clId="Web-{30A27AB6-9029-8A19-D86E-8EBC751E31A5}" dt="2024-09-17T11:50:57.525" v="335"/>
      <pc:docMkLst>
        <pc:docMk/>
      </pc:docMkLst>
      <pc:sldChg chg="addSp modSp new mod modClrScheme addAnim chgLayout">
        <pc:chgData name="Vernon Leigh" userId="S::leighv@wallingfordschool.com::918c6f39-c291-430c-ba7b-2773449ea29a" providerId="AD" clId="Web-{30A27AB6-9029-8A19-D86E-8EBC751E31A5}" dt="2024-09-17T11:50:57.525" v="335"/>
        <pc:sldMkLst>
          <pc:docMk/>
          <pc:sldMk cId="2017536201" sldId="314"/>
        </pc:sldMkLst>
        <pc:spChg chg="mod ord">
          <ac:chgData name="Vernon Leigh" userId="S::leighv@wallingfordschool.com::918c6f39-c291-430c-ba7b-2773449ea29a" providerId="AD" clId="Web-{30A27AB6-9029-8A19-D86E-8EBC751E31A5}" dt="2024-09-17T11:42:34.042" v="15"/>
          <ac:spMkLst>
            <pc:docMk/>
            <pc:sldMk cId="2017536201" sldId="314"/>
            <ac:spMk id="2" creationId="{EF105AD8-017A-F4D8-CA5C-24A9194D2D7B}"/>
          </ac:spMkLst>
        </pc:spChg>
        <pc:spChg chg="mod ord">
          <ac:chgData name="Vernon Leigh" userId="S::leighv@wallingfordschool.com::918c6f39-c291-430c-ba7b-2773449ea29a" providerId="AD" clId="Web-{30A27AB6-9029-8A19-D86E-8EBC751E31A5}" dt="2024-09-17T11:50:31.399" v="333" actId="20577"/>
          <ac:spMkLst>
            <pc:docMk/>
            <pc:sldMk cId="2017536201" sldId="314"/>
            <ac:spMk id="3" creationId="{3D14CE84-7F85-828D-4FD2-BFCC6693FDBF}"/>
          </ac:spMkLst>
        </pc:spChg>
        <pc:spChg chg="add mod ord">
          <ac:chgData name="Vernon Leigh" userId="S::leighv@wallingfordschool.com::918c6f39-c291-430c-ba7b-2773449ea29a" providerId="AD" clId="Web-{30A27AB6-9029-8A19-D86E-8EBC751E31A5}" dt="2024-09-17T11:42:36.464" v="17" actId="20577"/>
          <ac:spMkLst>
            <pc:docMk/>
            <pc:sldMk cId="2017536201" sldId="314"/>
            <ac:spMk id="4" creationId="{1DE4F25B-00E9-8625-F67A-2128C8EDC30E}"/>
          </ac:spMkLst>
        </pc:spChg>
        <pc:spChg chg="add mod ord">
          <ac:chgData name="Vernon Leigh" userId="S::leighv@wallingfordschool.com::918c6f39-c291-430c-ba7b-2773449ea29a" providerId="AD" clId="Web-{30A27AB6-9029-8A19-D86E-8EBC751E31A5}" dt="2024-09-17T11:42:39.933" v="18" actId="20577"/>
          <ac:spMkLst>
            <pc:docMk/>
            <pc:sldMk cId="2017536201" sldId="314"/>
            <ac:spMk id="5" creationId="{6B6A8966-656A-3F4F-CB8B-F4FE303271A5}"/>
          </ac:spMkLst>
        </pc:spChg>
        <pc:spChg chg="add mod ord">
          <ac:chgData name="Vernon Leigh" userId="S::leighv@wallingfordschool.com::918c6f39-c291-430c-ba7b-2773449ea29a" providerId="AD" clId="Web-{30A27AB6-9029-8A19-D86E-8EBC751E31A5}" dt="2024-09-17T11:49:25.522" v="278" actId="20577"/>
          <ac:spMkLst>
            <pc:docMk/>
            <pc:sldMk cId="2017536201" sldId="314"/>
            <ac:spMk id="6" creationId="{8A21A046-6AF1-530D-434B-209D3BD9B10A}"/>
          </ac:spMkLst>
        </pc:spChg>
      </pc:sldChg>
    </pc:docChg>
  </pc:docChgLst>
  <pc:docChgLst>
    <pc:chgData name="Vernon Leigh" userId="918c6f39-c291-430c-ba7b-2773449ea29a" providerId="ADAL" clId="{E2191930-709F-FF47-AC32-977F3C04C670}"/>
    <pc:docChg chg="custSel addSld delSld modSld modMainMaster modSection modNotesMaster">
      <pc:chgData name="Vernon Leigh" userId="918c6f39-c291-430c-ba7b-2773449ea29a" providerId="ADAL" clId="{E2191930-709F-FF47-AC32-977F3C04C670}" dt="2024-09-14T17:27:44.304" v="297" actId="20577"/>
      <pc:docMkLst>
        <pc:docMk/>
      </pc:docMkLst>
      <pc:sldChg chg="modSp mod">
        <pc:chgData name="Vernon Leigh" userId="918c6f39-c291-430c-ba7b-2773449ea29a" providerId="ADAL" clId="{E2191930-709F-FF47-AC32-977F3C04C670}" dt="2024-09-14T17:27:22.804" v="269" actId="27636"/>
        <pc:sldMkLst>
          <pc:docMk/>
          <pc:sldMk cId="3368585069" sldId="256"/>
        </pc:sldMkLst>
        <pc:spChg chg="mod">
          <ac:chgData name="Vernon Leigh" userId="918c6f39-c291-430c-ba7b-2773449ea29a" providerId="ADAL" clId="{E2191930-709F-FF47-AC32-977F3C04C670}" dt="2024-09-14T17:27:22.804" v="269" actId="27636"/>
          <ac:spMkLst>
            <pc:docMk/>
            <pc:sldMk cId="3368585069" sldId="256"/>
            <ac:spMk id="2" creationId="{00000000-0000-0000-0000-000000000000}"/>
          </ac:spMkLst>
        </pc:spChg>
      </pc:sldChg>
      <pc:sldChg chg="del">
        <pc:chgData name="Vernon Leigh" userId="918c6f39-c291-430c-ba7b-2773449ea29a" providerId="ADAL" clId="{E2191930-709F-FF47-AC32-977F3C04C670}" dt="2024-09-14T17:20:06.675" v="67" actId="2696"/>
        <pc:sldMkLst>
          <pc:docMk/>
          <pc:sldMk cId="3639530095" sldId="257"/>
        </pc:sldMkLst>
      </pc:sldChg>
      <pc:sldChg chg="del">
        <pc:chgData name="Vernon Leigh" userId="918c6f39-c291-430c-ba7b-2773449ea29a" providerId="ADAL" clId="{E2191930-709F-FF47-AC32-977F3C04C670}" dt="2024-09-14T17:20:06.675" v="67" actId="2696"/>
        <pc:sldMkLst>
          <pc:docMk/>
          <pc:sldMk cId="1416260253" sldId="261"/>
        </pc:sldMkLst>
      </pc:sldChg>
      <pc:sldChg chg="del">
        <pc:chgData name="Vernon Leigh" userId="918c6f39-c291-430c-ba7b-2773449ea29a" providerId="ADAL" clId="{E2191930-709F-FF47-AC32-977F3C04C670}" dt="2024-09-14T17:20:06.675" v="67" actId="2696"/>
        <pc:sldMkLst>
          <pc:docMk/>
          <pc:sldMk cId="884122916" sldId="262"/>
        </pc:sldMkLst>
      </pc:sldChg>
      <pc:sldChg chg="del">
        <pc:chgData name="Vernon Leigh" userId="918c6f39-c291-430c-ba7b-2773449ea29a" providerId="ADAL" clId="{E2191930-709F-FF47-AC32-977F3C04C670}" dt="2024-09-14T17:20:06.675" v="67" actId="2696"/>
        <pc:sldMkLst>
          <pc:docMk/>
          <pc:sldMk cId="2216094890" sldId="263"/>
        </pc:sldMkLst>
      </pc:sldChg>
      <pc:sldChg chg="del">
        <pc:chgData name="Vernon Leigh" userId="918c6f39-c291-430c-ba7b-2773449ea29a" providerId="ADAL" clId="{E2191930-709F-FF47-AC32-977F3C04C670}" dt="2024-09-14T17:20:06.675" v="67" actId="2696"/>
        <pc:sldMkLst>
          <pc:docMk/>
          <pc:sldMk cId="2321405719" sldId="264"/>
        </pc:sldMkLst>
      </pc:sldChg>
      <pc:sldChg chg="modSp add mod">
        <pc:chgData name="Vernon Leigh" userId="918c6f39-c291-430c-ba7b-2773449ea29a" providerId="ADAL" clId="{E2191930-709F-FF47-AC32-977F3C04C670}" dt="2024-09-14T17:24:11.477" v="184" actId="20577"/>
        <pc:sldMkLst>
          <pc:docMk/>
          <pc:sldMk cId="3968176074" sldId="302"/>
        </pc:sldMkLst>
        <pc:spChg chg="mod">
          <ac:chgData name="Vernon Leigh" userId="918c6f39-c291-430c-ba7b-2773449ea29a" providerId="ADAL" clId="{E2191930-709F-FF47-AC32-977F3C04C670}" dt="2024-09-14T17:21:09.995" v="69" actId="6549"/>
          <ac:spMkLst>
            <pc:docMk/>
            <pc:sldMk cId="3968176074" sldId="302"/>
            <ac:spMk id="4" creationId="{C53EDCA7-8799-A34D-9E03-E7A8E991FB77}"/>
          </ac:spMkLst>
        </pc:spChg>
        <pc:spChg chg="mod">
          <ac:chgData name="Vernon Leigh" userId="918c6f39-c291-430c-ba7b-2773449ea29a" providerId="ADAL" clId="{E2191930-709F-FF47-AC32-977F3C04C670}" dt="2024-09-14T17:24:11.477" v="184" actId="20577"/>
          <ac:spMkLst>
            <pc:docMk/>
            <pc:sldMk cId="3968176074" sldId="302"/>
            <ac:spMk id="5" creationId="{DFF33828-02BD-CDEE-6DF8-1236CB4FAF61}"/>
          </ac:spMkLst>
        </pc:spChg>
      </pc:sldChg>
      <pc:sldChg chg="del">
        <pc:chgData name="Vernon Leigh" userId="918c6f39-c291-430c-ba7b-2773449ea29a" providerId="ADAL" clId="{E2191930-709F-FF47-AC32-977F3C04C670}" dt="2024-09-14T17:20:06.675" v="67" actId="2696"/>
        <pc:sldMkLst>
          <pc:docMk/>
          <pc:sldMk cId="1952493143" sldId="309"/>
        </pc:sldMkLst>
      </pc:sldChg>
      <pc:sldChg chg="del">
        <pc:chgData name="Vernon Leigh" userId="918c6f39-c291-430c-ba7b-2773449ea29a" providerId="ADAL" clId="{E2191930-709F-FF47-AC32-977F3C04C670}" dt="2024-09-14T17:20:06.675" v="67" actId="2696"/>
        <pc:sldMkLst>
          <pc:docMk/>
          <pc:sldMk cId="3366712399" sldId="310"/>
        </pc:sldMkLst>
      </pc:sldChg>
      <pc:sldChg chg="addSp delSp modSp new mod modAnim">
        <pc:chgData name="Vernon Leigh" userId="918c6f39-c291-430c-ba7b-2773449ea29a" providerId="ADAL" clId="{E2191930-709F-FF47-AC32-977F3C04C670}" dt="2024-09-14T17:27:22.801" v="268" actId="27636"/>
        <pc:sldMkLst>
          <pc:docMk/>
          <pc:sldMk cId="3912234207" sldId="311"/>
        </pc:sldMkLst>
        <pc:spChg chg="mod">
          <ac:chgData name="Vernon Leigh" userId="918c6f39-c291-430c-ba7b-2773449ea29a" providerId="ADAL" clId="{E2191930-709F-FF47-AC32-977F3C04C670}" dt="2024-09-14T17:19:13.099" v="17" actId="20577"/>
          <ac:spMkLst>
            <pc:docMk/>
            <pc:sldMk cId="3912234207" sldId="311"/>
            <ac:spMk id="2" creationId="{745C0DEF-5E48-10E1-EDE1-E7EC667F3D28}"/>
          </ac:spMkLst>
        </pc:spChg>
        <pc:spChg chg="add del mod">
          <ac:chgData name="Vernon Leigh" userId="918c6f39-c291-430c-ba7b-2773449ea29a" providerId="ADAL" clId="{E2191930-709F-FF47-AC32-977F3C04C670}" dt="2024-09-14T17:27:22.801" v="268" actId="27636"/>
          <ac:spMkLst>
            <pc:docMk/>
            <pc:sldMk cId="3912234207" sldId="311"/>
            <ac:spMk id="3" creationId="{02A6C782-990A-2254-1C6C-FBB327743366}"/>
          </ac:spMkLst>
        </pc:spChg>
        <pc:graphicFrameChg chg="add mod">
          <ac:chgData name="Vernon Leigh" userId="918c6f39-c291-430c-ba7b-2773449ea29a" providerId="ADAL" clId="{E2191930-709F-FF47-AC32-977F3C04C670}" dt="2024-09-14T17:19:15.794" v="19"/>
          <ac:graphicFrameMkLst>
            <pc:docMk/>
            <pc:sldMk cId="3912234207" sldId="311"/>
            <ac:graphicFrameMk id="4" creationId="{15D98974-7510-01E1-1EA1-DACE0A830EC2}"/>
          </ac:graphicFrameMkLst>
        </pc:graphicFrameChg>
      </pc:sldChg>
      <pc:sldChg chg="modSp new mod">
        <pc:chgData name="Vernon Leigh" userId="918c6f39-c291-430c-ba7b-2773449ea29a" providerId="ADAL" clId="{E2191930-709F-FF47-AC32-977F3C04C670}" dt="2024-09-14T17:25:44.053" v="262" actId="20577"/>
        <pc:sldMkLst>
          <pc:docMk/>
          <pc:sldMk cId="486490526" sldId="312"/>
        </pc:sldMkLst>
        <pc:spChg chg="mod">
          <ac:chgData name="Vernon Leigh" userId="918c6f39-c291-430c-ba7b-2773449ea29a" providerId="ADAL" clId="{E2191930-709F-FF47-AC32-977F3C04C670}" dt="2024-09-14T17:24:34.142" v="194" actId="20577"/>
          <ac:spMkLst>
            <pc:docMk/>
            <pc:sldMk cId="486490526" sldId="312"/>
            <ac:spMk id="2" creationId="{CF4E5649-E9F8-8E8B-1778-05E97CB31DA5}"/>
          </ac:spMkLst>
        </pc:spChg>
        <pc:spChg chg="mod">
          <ac:chgData name="Vernon Leigh" userId="918c6f39-c291-430c-ba7b-2773449ea29a" providerId="ADAL" clId="{E2191930-709F-FF47-AC32-977F3C04C670}" dt="2024-09-14T17:25:44.053" v="262" actId="20577"/>
          <ac:spMkLst>
            <pc:docMk/>
            <pc:sldMk cId="486490526" sldId="312"/>
            <ac:spMk id="3" creationId="{0BD6DCCF-DB58-9D8D-EB69-9D8426B25074}"/>
          </ac:spMkLst>
        </pc:spChg>
      </pc:sldChg>
      <pc:sldChg chg="addSp modSp new mod">
        <pc:chgData name="Vernon Leigh" userId="918c6f39-c291-430c-ba7b-2773449ea29a" providerId="ADAL" clId="{E2191930-709F-FF47-AC32-977F3C04C670}" dt="2024-09-14T17:27:44.304" v="297" actId="20577"/>
        <pc:sldMkLst>
          <pc:docMk/>
          <pc:sldMk cId="1115925321" sldId="313"/>
        </pc:sldMkLst>
        <pc:spChg chg="mod">
          <ac:chgData name="Vernon Leigh" userId="918c6f39-c291-430c-ba7b-2773449ea29a" providerId="ADAL" clId="{E2191930-709F-FF47-AC32-977F3C04C670}" dt="2024-09-14T17:27:44.304" v="297" actId="20577"/>
          <ac:spMkLst>
            <pc:docMk/>
            <pc:sldMk cId="1115925321" sldId="313"/>
            <ac:spMk id="2" creationId="{C0C3A3DC-3C58-6573-5ABA-FFF83C3BE8AF}"/>
          </ac:spMkLst>
        </pc:spChg>
        <pc:picChg chg="add mod">
          <ac:chgData name="Vernon Leigh" userId="918c6f39-c291-430c-ba7b-2773449ea29a" providerId="ADAL" clId="{E2191930-709F-FF47-AC32-977F3C04C670}" dt="2024-09-14T17:27:34.023" v="272" actId="1076"/>
          <ac:picMkLst>
            <pc:docMk/>
            <pc:sldMk cId="1115925321" sldId="313"/>
            <ac:picMk id="4" creationId="{004EB437-A7DF-C43F-2DC9-98F5F43D591B}"/>
          </ac:picMkLst>
        </pc:picChg>
      </pc:sldChg>
      <pc:sldMasterChg chg="modSp modSldLayout">
        <pc:chgData name="Vernon Leigh" userId="918c6f39-c291-430c-ba7b-2773449ea29a" providerId="ADAL" clId="{E2191930-709F-FF47-AC32-977F3C04C670}" dt="2024-09-14T17:27:22.747" v="267"/>
        <pc:sldMasterMkLst>
          <pc:docMk/>
          <pc:sldMasterMk cId="2563466221" sldId="2147483660"/>
        </pc:sldMasterMkLst>
        <pc:spChg chg="mod">
          <ac:chgData name="Vernon Leigh" userId="918c6f39-c291-430c-ba7b-2773449ea29a" providerId="ADAL" clId="{E2191930-709F-FF47-AC32-977F3C04C670}" dt="2024-09-14T17:27:22.747" v="267"/>
          <ac:spMkLst>
            <pc:docMk/>
            <pc:sldMasterMk cId="2563466221" sldId="2147483660"/>
            <ac:spMk id="2" creationId="{00000000-0000-0000-0000-000000000000}"/>
          </ac:spMkLst>
        </pc:spChg>
        <pc:spChg chg="mod">
          <ac:chgData name="Vernon Leigh" userId="918c6f39-c291-430c-ba7b-2773449ea29a" providerId="ADAL" clId="{E2191930-709F-FF47-AC32-977F3C04C670}" dt="2024-09-14T17:27:22.747" v="267"/>
          <ac:spMkLst>
            <pc:docMk/>
            <pc:sldMasterMk cId="2563466221" sldId="2147483660"/>
            <ac:spMk id="3" creationId="{00000000-0000-0000-0000-000000000000}"/>
          </ac:spMkLst>
        </pc:spChg>
        <pc:spChg chg="mod">
          <ac:chgData name="Vernon Leigh" userId="918c6f39-c291-430c-ba7b-2773449ea29a" providerId="ADAL" clId="{E2191930-709F-FF47-AC32-977F3C04C670}" dt="2024-09-14T17:27:22.747" v="267"/>
          <ac:spMkLst>
            <pc:docMk/>
            <pc:sldMasterMk cId="2563466221" sldId="2147483660"/>
            <ac:spMk id="5" creationId="{00000000-0000-0000-0000-000000000000}"/>
          </ac:spMkLst>
        </pc:spChg>
        <pc:spChg chg="mod">
          <ac:chgData name="Vernon Leigh" userId="918c6f39-c291-430c-ba7b-2773449ea29a" providerId="ADAL" clId="{E2191930-709F-FF47-AC32-977F3C04C670}" dt="2024-09-14T17:27:22.747" v="267"/>
          <ac:spMkLst>
            <pc:docMk/>
            <pc:sldMasterMk cId="2563466221" sldId="2147483660"/>
            <ac:spMk id="6" creationId="{00000000-0000-0000-0000-000000000000}"/>
          </ac:spMkLst>
        </pc:spChg>
        <pc:spChg chg="mod">
          <ac:chgData name="Vernon Leigh" userId="918c6f39-c291-430c-ba7b-2773449ea29a" providerId="ADAL" clId="{E2191930-709F-FF47-AC32-977F3C04C670}" dt="2024-09-14T17:27:22.747" v="267"/>
          <ac:spMkLst>
            <pc:docMk/>
            <pc:sldMasterMk cId="2563466221" sldId="2147483660"/>
            <ac:spMk id="9" creationId="{00000000-0000-0000-0000-000000000000}"/>
          </ac:spMkLst>
        </pc:spChg>
        <pc:picChg chg="mod">
          <ac:chgData name="Vernon Leigh" userId="918c6f39-c291-430c-ba7b-2773449ea29a" providerId="ADAL" clId="{E2191930-709F-FF47-AC32-977F3C04C670}" dt="2024-09-14T17:27:22.747" v="267"/>
          <ac:picMkLst>
            <pc:docMk/>
            <pc:sldMasterMk cId="2563466221" sldId="2147483660"/>
            <ac:picMk id="7" creationId="{00000000-0000-0000-0000-000000000000}"/>
          </ac:picMkLst>
        </pc:picChg>
        <pc:picChg chg="mod">
          <ac:chgData name="Vernon Leigh" userId="918c6f39-c291-430c-ba7b-2773449ea29a" providerId="ADAL" clId="{E2191930-709F-FF47-AC32-977F3C04C670}" dt="2024-09-14T17:27:22.747" v="267"/>
          <ac:picMkLst>
            <pc:docMk/>
            <pc:sldMasterMk cId="2563466221" sldId="2147483660"/>
            <ac:picMk id="8" creationId="{00000000-0000-0000-0000-000000000000}"/>
          </ac:picMkLst>
        </pc:picChg>
        <pc:sldLayoutChg chg="modSp">
          <pc:chgData name="Vernon Leigh" userId="918c6f39-c291-430c-ba7b-2773449ea29a" providerId="ADAL" clId="{E2191930-709F-FF47-AC32-977F3C04C670}" dt="2024-09-14T17:27:22.747" v="267"/>
          <pc:sldLayoutMkLst>
            <pc:docMk/>
            <pc:sldMasterMk cId="2563466221" sldId="2147483660"/>
            <pc:sldLayoutMk cId="4113315295" sldId="2147483661"/>
          </pc:sldLayoutMkLst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4113315295" sldId="2147483661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4113315295" sldId="2147483661"/>
              <ac:spMk id="3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E2191930-709F-FF47-AC32-977F3C04C670}" dt="2024-09-14T17:27:22.747" v="267"/>
          <pc:sldLayoutMkLst>
            <pc:docMk/>
            <pc:sldMasterMk cId="2563466221" sldId="2147483660"/>
            <pc:sldLayoutMk cId="3535975435" sldId="2147483663"/>
          </pc:sldLayoutMkLst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3535975435" sldId="2147483663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3535975435" sldId="2147483663"/>
              <ac:spMk id="3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E2191930-709F-FF47-AC32-977F3C04C670}" dt="2024-09-14T17:27:22.747" v="267"/>
          <pc:sldLayoutMkLst>
            <pc:docMk/>
            <pc:sldMasterMk cId="2563466221" sldId="2147483660"/>
            <pc:sldLayoutMk cId="2338705653" sldId="2147483664"/>
          </pc:sldLayoutMkLst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2338705653" sldId="2147483664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2338705653" sldId="2147483664"/>
              <ac:spMk id="4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E2191930-709F-FF47-AC32-977F3C04C670}" dt="2024-09-14T17:27:22.747" v="267"/>
          <pc:sldLayoutMkLst>
            <pc:docMk/>
            <pc:sldMasterMk cId="2563466221" sldId="2147483660"/>
            <pc:sldLayoutMk cId="3172116840" sldId="2147483665"/>
          </pc:sldLayoutMkLst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3172116840" sldId="2147483665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3172116840" sldId="2147483665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3172116840" sldId="2147483665"/>
              <ac:spMk id="4" creationId="{00000000-0000-0000-0000-000000000000}"/>
            </ac:spMkLst>
          </pc:spChg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3172116840" sldId="2147483665"/>
              <ac:spMk id="5" creationId="{00000000-0000-0000-0000-000000000000}"/>
            </ac:spMkLst>
          </pc:spChg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3172116840" sldId="2147483665"/>
              <ac:spMk id="6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E2191930-709F-FF47-AC32-977F3C04C670}" dt="2024-09-14T17:27:22.747" v="267"/>
          <pc:sldLayoutMkLst>
            <pc:docMk/>
            <pc:sldMasterMk cId="2563466221" sldId="2147483660"/>
            <pc:sldLayoutMk cId="2238768008" sldId="2147483668"/>
          </pc:sldLayoutMkLst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2238768008" sldId="2147483668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2238768008" sldId="2147483668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2238768008" sldId="2147483668"/>
              <ac:spMk id="4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E2191930-709F-FF47-AC32-977F3C04C670}" dt="2024-09-14T17:27:22.747" v="267"/>
          <pc:sldLayoutMkLst>
            <pc:docMk/>
            <pc:sldMasterMk cId="2563466221" sldId="2147483660"/>
            <pc:sldLayoutMk cId="2923169051" sldId="2147483669"/>
          </pc:sldLayoutMkLst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2923169051" sldId="2147483669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2923169051" sldId="2147483669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E2191930-709F-FF47-AC32-977F3C04C670}" dt="2024-09-14T17:27:22.747" v="267"/>
            <ac:spMkLst>
              <pc:docMk/>
              <pc:sldMasterMk cId="2563466221" sldId="2147483660"/>
              <pc:sldLayoutMk cId="2923169051" sldId="2147483669"/>
              <ac:spMk id="4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3B9F-6872-1B45-83F2-E56F93EF7F81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BCB0E-CF0D-1D4B-8F88-8B52A6A0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565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cd.who.int/browse/2024-01/mms/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LO TBAT evaluate the reliability and validity ICD diagnostic system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53EDCA7-8799-A34D-9E03-E7A8E991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International Classification of Diseases (ICD)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F33828-02BD-CDEE-6DF8-1236CB4FA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342900">
              <a:lnSpc>
                <a:spcPct val="105000"/>
              </a:lnSpc>
              <a:spcAft>
                <a:spcPts val="600"/>
              </a:spcAft>
              <a:buClr>
                <a:schemeClr val="dk1"/>
              </a:buClr>
              <a:buSzPts val="1800"/>
              <a:buChar char="●"/>
            </a:pPr>
            <a:r>
              <a:rPr lang="en-GB" b="1" dirty="0">
                <a:solidFill>
                  <a:srgbClr val="0070C0"/>
                </a:solidFill>
              </a:rPr>
              <a:t>Covers all health and diseases </a:t>
            </a:r>
          </a:p>
          <a:p>
            <a:pPr marL="457200" indent="-342900">
              <a:lnSpc>
                <a:spcPct val="105000"/>
              </a:lnSpc>
              <a:spcAft>
                <a:spcPts val="600"/>
              </a:spcAft>
              <a:buClr>
                <a:schemeClr val="dk1"/>
              </a:buClr>
              <a:buSzPts val="1800"/>
              <a:buChar char="●"/>
            </a:pPr>
            <a:r>
              <a:rPr lang="en-GB" dirty="0"/>
              <a:t>It used extensively outside the USA (e.g. UK, continental Europe, Asia etc) - occasionally with localised changes.</a:t>
            </a:r>
          </a:p>
          <a:p>
            <a:pPr marL="457200" indent="-342900">
              <a:lnSpc>
                <a:spcPct val="105000"/>
              </a:lnSpc>
              <a:spcAft>
                <a:spcPts val="600"/>
              </a:spcAft>
              <a:buClr>
                <a:schemeClr val="dk1"/>
              </a:buClr>
              <a:buSzPts val="1800"/>
              <a:buChar char="●"/>
            </a:pPr>
            <a:r>
              <a:rPr lang="en-GB" b="1" dirty="0">
                <a:solidFill>
                  <a:srgbClr val="0070C0"/>
                </a:solidFill>
              </a:rPr>
              <a:t>It’s freely available across the web</a:t>
            </a:r>
          </a:p>
          <a:p>
            <a:pPr marL="457200" indent="-342900">
              <a:lnSpc>
                <a:spcPct val="105000"/>
              </a:lnSpc>
              <a:spcAft>
                <a:spcPts val="600"/>
              </a:spcAft>
              <a:buClr>
                <a:schemeClr val="dk1"/>
              </a:buClr>
              <a:buSzPts val="1800"/>
              <a:buChar char="●"/>
            </a:pPr>
            <a:r>
              <a:rPr lang="en-GB" dirty="0"/>
              <a:t>Mental illness is in Section 6</a:t>
            </a:r>
          </a:p>
          <a:p>
            <a:pPr marL="457200" indent="-342900">
              <a:lnSpc>
                <a:spcPct val="105000"/>
              </a:lnSpc>
              <a:spcAft>
                <a:spcPts val="600"/>
              </a:spcAft>
              <a:buClr>
                <a:schemeClr val="dk1"/>
              </a:buClr>
              <a:buSzPts val="1800"/>
              <a:buChar char="●"/>
            </a:pPr>
            <a:r>
              <a:rPr lang="en-GB" b="1" dirty="0">
                <a:solidFill>
                  <a:srgbClr val="0070C0"/>
                </a:solidFill>
              </a:rPr>
              <a:t>ICD-11 codes: 6A20 – Schizophrenia</a:t>
            </a:r>
          </a:p>
          <a:p>
            <a:pPr marL="457200" indent="-342900">
              <a:lnSpc>
                <a:spcPct val="105000"/>
              </a:lnSpc>
              <a:spcAft>
                <a:spcPts val="600"/>
              </a:spcAft>
              <a:buClr>
                <a:schemeClr val="dk1"/>
              </a:buClr>
              <a:buSzPts val="1800"/>
              <a:buChar char="●"/>
            </a:pPr>
            <a:endParaRPr lang="en-GB" dirty="0"/>
          </a:p>
          <a:p>
            <a:pPr marL="457200" indent="-342900">
              <a:lnSpc>
                <a:spcPct val="105000"/>
              </a:lnSpc>
              <a:spcAft>
                <a:spcPts val="600"/>
              </a:spcAft>
              <a:buClr>
                <a:schemeClr val="dk1"/>
              </a:buClr>
              <a:buSzPts val="1800"/>
              <a:buChar char="●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17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E5649-E9F8-8E8B-1778-05E97CB31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ICD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6DCCF-DB58-9D8D-EB69-9D8426B25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https://icd.who.int/browse/2024-01/mms/en</a:t>
            </a:r>
            <a:endParaRPr lang="en-US" dirty="0"/>
          </a:p>
          <a:p>
            <a:r>
              <a:rPr lang="en-US" dirty="0"/>
              <a:t>Find Section 6</a:t>
            </a:r>
          </a:p>
          <a:p>
            <a:r>
              <a:rPr lang="en-US" dirty="0"/>
              <a:t>Find Disorder</a:t>
            </a:r>
          </a:p>
          <a:p>
            <a:r>
              <a:rPr lang="en-US" dirty="0"/>
              <a:t>Find Specific disorder subtype</a:t>
            </a:r>
          </a:p>
        </p:txBody>
      </p:sp>
    </p:spTree>
    <p:extLst>
      <p:ext uri="{BB962C8B-B14F-4D97-AF65-F5344CB8AC3E}">
        <p14:creationId xmlns:p14="http://schemas.microsoft.com/office/powerpoint/2010/main" val="48649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3A3DC-3C58-6573-5ABA-FFF83C3BE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Schizophrenia – 6A20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B3AFE-CB57-E073-D1D0-55C187472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4EB437-A7DF-C43F-2DC9-98F5F43D5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4" y="1388542"/>
            <a:ext cx="12168526" cy="3920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925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C0DEF-5E48-10E1-EDE1-E7EC667F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ICD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6C782-990A-2254-1C6C-FBB327743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The ICD is a diagnostic system that includes all diseases, physical and mental used by clinicians to diagnose service users (1). </a:t>
            </a:r>
          </a:p>
          <a:p>
            <a:r>
              <a:rPr lang="en-US" dirty="0"/>
              <a:t>If a patient presents with a possible mental health disorder the clinician would use the section that focuses on mental and </a:t>
            </a:r>
            <a:r>
              <a:rPr lang="en-US" dirty="0" err="1"/>
              <a:t>behavioural</a:t>
            </a:r>
            <a:r>
              <a:rPr lang="en-US" dirty="0"/>
              <a:t> disorders (1). </a:t>
            </a:r>
          </a:p>
          <a:p>
            <a:r>
              <a:rPr lang="en-US" b="1" dirty="0">
                <a:solidFill>
                  <a:srgbClr val="0070C0"/>
                </a:solidFill>
              </a:rPr>
              <a:t>For each mental health disorder, ICD gives a clinician the main features and the symptoms needed to make a diagnosis (1)</a:t>
            </a:r>
          </a:p>
          <a:p>
            <a:r>
              <a:rPr lang="en-US" dirty="0"/>
              <a:t>E.g., the ICD 10 states that paranoid schizophrenia is dominated by relatively stable, paranoid delusions, often with hallucinations (1).</a:t>
            </a:r>
          </a:p>
        </p:txBody>
      </p:sp>
    </p:spTree>
    <p:extLst>
      <p:ext uri="{BB962C8B-B14F-4D97-AF65-F5344CB8AC3E}">
        <p14:creationId xmlns:p14="http://schemas.microsoft.com/office/powerpoint/2010/main" val="391223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5AD8-017A-F4D8-CA5C-24A9194D2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US" dirty="0">
                <a:latin typeface="Arial"/>
                <a:cs typeface="Arial"/>
              </a:rPr>
              <a:t>ICD Evaluation – reliability and validity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5B-00E9-8625-F67A-2128C8EDC3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</a:rPr>
              <a:t>Strengths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4CE84-7F85-828D-4FD2-BFCC6693FD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227965" indent="-227965"/>
            <a:r>
              <a:rPr lang="en-US">
                <a:ea typeface="Calibri"/>
              </a:rPr>
              <a:t>ICD 9 to 10 – improved reliability (see the PPV %)</a:t>
            </a:r>
          </a:p>
          <a:p>
            <a:pPr marL="227965" indent="-227965"/>
            <a:r>
              <a:rPr lang="en-US">
                <a:ea typeface="Calibri"/>
              </a:rPr>
              <a:t>Strong inter-rater reliability</a:t>
            </a:r>
          </a:p>
          <a:p>
            <a:pPr marL="227965" indent="-227965"/>
            <a:r>
              <a:rPr lang="en-US">
                <a:ea typeface="Calibri"/>
              </a:rPr>
              <a:t>Mason – support for predictive validity</a:t>
            </a:r>
          </a:p>
          <a:p>
            <a:pPr marL="227965" indent="-227965"/>
            <a:r>
              <a:rPr lang="en-US">
                <a:ea typeface="Calibri"/>
              </a:rPr>
              <a:t>ICD 11 is being designed to simpler and more culturally flexible --&gt; increase validity of diagnosis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6A8966-656A-3F4F-CB8B-F4FE30327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ea typeface="Calibri"/>
              </a:rPr>
              <a:t>Weaknesses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21A046-6AF1-530D-434B-209D3BD9B10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227965" indent="-227965"/>
            <a:r>
              <a:rPr lang="en-US">
                <a:ea typeface="Calibri"/>
              </a:rPr>
              <a:t>High r doesn't mean validity is better!</a:t>
            </a:r>
          </a:p>
          <a:p>
            <a:pPr marL="227965" indent="-227965"/>
            <a:endParaRPr lang="en-US" dirty="0">
              <a:ea typeface="Calibri"/>
            </a:endParaRPr>
          </a:p>
          <a:p>
            <a:pPr marL="227965" indent="-227965"/>
            <a:r>
              <a:rPr lang="en-US">
                <a:ea typeface="Calibri"/>
              </a:rPr>
              <a:t>Cultural differences in ICD versions may reduce validity – e.g. what might be considered </a:t>
            </a:r>
            <a:r>
              <a:rPr lang="en-US" err="1">
                <a:ea typeface="Calibri"/>
              </a:rPr>
              <a:t>Sz</a:t>
            </a:r>
            <a:r>
              <a:rPr lang="en-US">
                <a:ea typeface="Calibri"/>
              </a:rPr>
              <a:t> in one culture, might be seen as something different in another. What happens if the patient and clinician come from different cultures?</a:t>
            </a:r>
          </a:p>
          <a:p>
            <a:pPr marL="227965" indent="-227965"/>
            <a:r>
              <a:rPr lang="en-US">
                <a:ea typeface="Calibri"/>
              </a:rPr>
              <a:t>Comorbidity is still an issue – even with ICD 11 it's difficult to separate symptoms of different disorders to come to a diagnosis</a:t>
            </a:r>
            <a:endParaRPr lang="en-US"/>
          </a:p>
          <a:p>
            <a:pPr marL="227965" indent="-227965"/>
            <a:endParaRPr lang="en-US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753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theme/theme1.xml><?xml version="1.0" encoding="utf-8"?>
<a:theme xmlns:a="http://schemas.openxmlformats.org/drawingml/2006/main" name="Wallingford Trust Theme">
  <a:themeElements>
    <a:clrScheme name="Custom 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1F46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y-Powerpoint-template-VL" id="{DA715638-3726-8D46-B14A-C9B680A9C0BD}" vid="{1B3949B1-A970-BD46-AFFE-8C3C259F3F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DE7A35D-331A-4E1E-B855-CFF807DAEB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B915B7-7113-480F-8E5E-ABD570CB814B}">
  <ds:schemaRefs>
    <ds:schemaRef ds:uri="http://www.w3.org/XML/1998/namespace"/>
    <ds:schemaRef ds:uri="http://schemas.microsoft.com/office/2006/metadata/properties"/>
    <ds:schemaRef ds:uri="506e4013-1c0c-4111-9426-d4a345a2e8ca"/>
    <ds:schemaRef ds:uri="http://purl.org/dc/terms/"/>
    <ds:schemaRef ds:uri="http://schemas.microsoft.com/office/2006/documentManagement/types"/>
    <ds:schemaRef ds:uri="http://purl.org/dc/elements/1.1/"/>
    <ds:schemaRef ds:uri="ad89ce95-d1b6-4d5e-b677-7cca411aa0d9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180</TotalTime>
  <Words>196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Wallingford Trust Theme</vt:lpstr>
      <vt:lpstr>LO TBAT evaluate the reliability and validity ICD diagnostic system</vt:lpstr>
      <vt:lpstr>International Classification of Diseases (ICD)</vt:lpstr>
      <vt:lpstr>Using ICD</vt:lpstr>
      <vt:lpstr>Schizophrenia – 6A20</vt:lpstr>
      <vt:lpstr>ICD Description</vt:lpstr>
      <vt:lpstr>ICD Evaluation – reliability and validity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TBAT evaluate the reliability and validity of the DSM and ICD diagnostic systems</dc:title>
  <dc:creator>Vernon Leigh</dc:creator>
  <cp:lastModifiedBy>Vernon Leigh</cp:lastModifiedBy>
  <cp:revision>62</cp:revision>
  <dcterms:created xsi:type="dcterms:W3CDTF">2023-09-12T08:58:01Z</dcterms:created>
  <dcterms:modified xsi:type="dcterms:W3CDTF">2024-09-17T11:51:03Z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0x010100F8FC680C1C8272408E55F491EBAC894F</vt:lpwstr>
  </property>
  <property fmtid="{D5CDD505-2E9C-101B-9397-08002B2CF9AE}" pid="3" name="MediaServiceImageTags">
    <vt:lpwstr/>
  </property>
</Properties>
</file>