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78" r:id="rId8"/>
    <p:sldId id="261" r:id="rId9"/>
    <p:sldId id="262" r:id="rId10"/>
    <p:sldId id="263" r:id="rId11"/>
    <p:sldId id="264" r:id="rId12"/>
    <p:sldId id="265" r:id="rId13"/>
    <p:sldId id="272" r:id="rId14"/>
    <p:sldId id="274" r:id="rId15"/>
    <p:sldId id="275" r:id="rId16"/>
    <p:sldId id="276" r:id="rId17"/>
    <p:sldId id="277" r:id="rId18"/>
    <p:sldId id="267" r:id="rId19"/>
    <p:sldId id="268" r:id="rId20"/>
    <p:sldId id="26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3FF"/>
    <a:srgbClr val="E6EEFF"/>
    <a:srgbClr val="282E3C"/>
    <a:srgbClr val="3D465A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E3A4A3-0E3F-8C48-A6B4-6BC77C010B85}" v="949" dt="2024-09-22T10:44:18.1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 autoAdjust="0"/>
    <p:restoredTop sz="96301"/>
  </p:normalViewPr>
  <p:slideViewPr>
    <p:cSldViewPr snapToGrid="0">
      <p:cViewPr varScale="1">
        <p:scale>
          <a:sx n="111" d="100"/>
          <a:sy n="111" d="100"/>
        </p:scale>
        <p:origin x="12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non Leigh" userId="918c6f39-c291-430c-ba7b-2773449ea29a" providerId="ADAL" clId="{BEE3A4A3-0E3F-8C48-A6B4-6BC77C010B85}"/>
    <pc:docChg chg="custSel addSld delSld modSld sldOrd">
      <pc:chgData name="Vernon Leigh" userId="918c6f39-c291-430c-ba7b-2773449ea29a" providerId="ADAL" clId="{BEE3A4A3-0E3F-8C48-A6B4-6BC77C010B85}" dt="2024-09-22T10:44:18.155" v="1732" actId="20577"/>
      <pc:docMkLst>
        <pc:docMk/>
      </pc:docMkLst>
      <pc:sldChg chg="del">
        <pc:chgData name="Vernon Leigh" userId="918c6f39-c291-430c-ba7b-2773449ea29a" providerId="ADAL" clId="{BEE3A4A3-0E3F-8C48-A6B4-6BC77C010B85}" dt="2024-09-22T10:41:22.250" v="1579" actId="2696"/>
        <pc:sldMkLst>
          <pc:docMk/>
          <pc:sldMk cId="542551024" sldId="259"/>
        </pc:sldMkLst>
      </pc:sldChg>
      <pc:sldChg chg="del">
        <pc:chgData name="Vernon Leigh" userId="918c6f39-c291-430c-ba7b-2773449ea29a" providerId="ADAL" clId="{BEE3A4A3-0E3F-8C48-A6B4-6BC77C010B85}" dt="2024-09-22T10:41:22.250" v="1579" actId="2696"/>
        <pc:sldMkLst>
          <pc:docMk/>
          <pc:sldMk cId="2635273773" sldId="260"/>
        </pc:sldMkLst>
      </pc:sldChg>
      <pc:sldChg chg="ord">
        <pc:chgData name="Vernon Leigh" userId="918c6f39-c291-430c-ba7b-2773449ea29a" providerId="ADAL" clId="{BEE3A4A3-0E3F-8C48-A6B4-6BC77C010B85}" dt="2024-09-22T10:18:43.574" v="0" actId="20578"/>
        <pc:sldMkLst>
          <pc:docMk/>
          <pc:sldMk cId="2600958984" sldId="262"/>
        </pc:sldMkLst>
      </pc:sldChg>
      <pc:sldChg chg="del">
        <pc:chgData name="Vernon Leigh" userId="918c6f39-c291-430c-ba7b-2773449ea29a" providerId="ADAL" clId="{BEE3A4A3-0E3F-8C48-A6B4-6BC77C010B85}" dt="2024-09-22T10:41:03.733" v="1578" actId="2696"/>
        <pc:sldMkLst>
          <pc:docMk/>
          <pc:sldMk cId="2120899180" sldId="266"/>
        </pc:sldMkLst>
      </pc:sldChg>
      <pc:sldChg chg="addSp delSp modSp new mod">
        <pc:chgData name="Vernon Leigh" userId="918c6f39-c291-430c-ba7b-2773449ea29a" providerId="ADAL" clId="{BEE3A4A3-0E3F-8C48-A6B4-6BC77C010B85}" dt="2024-09-22T10:27:22.024" v="250" actId="20577"/>
        <pc:sldMkLst>
          <pc:docMk/>
          <pc:sldMk cId="1469251733" sldId="272"/>
        </pc:sldMkLst>
        <pc:spChg chg="mod">
          <ac:chgData name="Vernon Leigh" userId="918c6f39-c291-430c-ba7b-2773449ea29a" providerId="ADAL" clId="{BEE3A4A3-0E3F-8C48-A6B4-6BC77C010B85}" dt="2024-09-22T10:27:22.024" v="250" actId="20577"/>
          <ac:spMkLst>
            <pc:docMk/>
            <pc:sldMk cId="1469251733" sldId="272"/>
            <ac:spMk id="2" creationId="{E5761372-4567-9D1D-E181-5D534B99C7E2}"/>
          </ac:spMkLst>
        </pc:spChg>
        <pc:spChg chg="del">
          <ac:chgData name="Vernon Leigh" userId="918c6f39-c291-430c-ba7b-2773449ea29a" providerId="ADAL" clId="{BEE3A4A3-0E3F-8C48-A6B4-6BC77C010B85}" dt="2024-09-22T10:20:54.013" v="61" actId="1032"/>
          <ac:spMkLst>
            <pc:docMk/>
            <pc:sldMk cId="1469251733" sldId="272"/>
            <ac:spMk id="3" creationId="{7613D27F-D484-FE77-18DA-1EFF090928F2}"/>
          </ac:spMkLst>
        </pc:spChg>
        <pc:graphicFrameChg chg="add mod modGraphic">
          <ac:chgData name="Vernon Leigh" userId="918c6f39-c291-430c-ba7b-2773449ea29a" providerId="ADAL" clId="{BEE3A4A3-0E3F-8C48-A6B4-6BC77C010B85}" dt="2024-09-22T10:21:25.424" v="138" actId="20577"/>
          <ac:graphicFrameMkLst>
            <pc:docMk/>
            <pc:sldMk cId="1469251733" sldId="272"/>
            <ac:graphicFrameMk id="4" creationId="{564E76FC-E7E7-C54B-BAF8-70883E75E558}"/>
          </ac:graphicFrameMkLst>
        </pc:graphicFrameChg>
      </pc:sldChg>
      <pc:sldChg chg="modSp add del mod modAnim">
        <pc:chgData name="Vernon Leigh" userId="918c6f39-c291-430c-ba7b-2773449ea29a" providerId="ADAL" clId="{BEE3A4A3-0E3F-8C48-A6B4-6BC77C010B85}" dt="2024-09-22T10:27:10.881" v="220" actId="2696"/>
        <pc:sldMkLst>
          <pc:docMk/>
          <pc:sldMk cId="1082959136" sldId="273"/>
        </pc:sldMkLst>
        <pc:spChg chg="mod">
          <ac:chgData name="Vernon Leigh" userId="918c6f39-c291-430c-ba7b-2773449ea29a" providerId="ADAL" clId="{BEE3A4A3-0E3F-8C48-A6B4-6BC77C010B85}" dt="2024-09-22T10:26:58.699" v="213" actId="20577"/>
          <ac:spMkLst>
            <pc:docMk/>
            <pc:sldMk cId="1082959136" sldId="273"/>
            <ac:spMk id="2" creationId="{B687313F-C5FA-960B-DD06-CF7C503A964C}"/>
          </ac:spMkLst>
        </pc:spChg>
        <pc:spChg chg="mod">
          <ac:chgData name="Vernon Leigh" userId="918c6f39-c291-430c-ba7b-2773449ea29a" providerId="ADAL" clId="{BEE3A4A3-0E3F-8C48-A6B4-6BC77C010B85}" dt="2024-09-22T10:27:04.913" v="219" actId="20577"/>
          <ac:spMkLst>
            <pc:docMk/>
            <pc:sldMk cId="1082959136" sldId="273"/>
            <ac:spMk id="3" creationId="{1215949C-A3B7-0687-F696-30DA8C9F278F}"/>
          </ac:spMkLst>
        </pc:spChg>
      </pc:sldChg>
      <pc:sldChg chg="add del">
        <pc:chgData name="Vernon Leigh" userId="918c6f39-c291-430c-ba7b-2773449ea29a" providerId="ADAL" clId="{BEE3A4A3-0E3F-8C48-A6B4-6BC77C010B85}" dt="2024-09-22T10:40:44.978" v="1577" actId="2696"/>
        <pc:sldMkLst>
          <pc:docMk/>
          <pc:sldMk cId="3160946116" sldId="273"/>
        </pc:sldMkLst>
      </pc:sldChg>
      <pc:sldChg chg="modSp new mod modAnim">
        <pc:chgData name="Vernon Leigh" userId="918c6f39-c291-430c-ba7b-2773449ea29a" providerId="ADAL" clId="{BEE3A4A3-0E3F-8C48-A6B4-6BC77C010B85}" dt="2024-09-22T10:28:30.877" v="337"/>
        <pc:sldMkLst>
          <pc:docMk/>
          <pc:sldMk cId="1924484113" sldId="274"/>
        </pc:sldMkLst>
        <pc:spChg chg="mod">
          <ac:chgData name="Vernon Leigh" userId="918c6f39-c291-430c-ba7b-2773449ea29a" providerId="ADAL" clId="{BEE3A4A3-0E3F-8C48-A6B4-6BC77C010B85}" dt="2024-09-22T10:27:47.233" v="326" actId="20577"/>
          <ac:spMkLst>
            <pc:docMk/>
            <pc:sldMk cId="1924484113" sldId="274"/>
            <ac:spMk id="2" creationId="{1D293968-81AF-DFCF-0A1E-0D752E180A29}"/>
          </ac:spMkLst>
        </pc:spChg>
        <pc:spChg chg="mod">
          <ac:chgData name="Vernon Leigh" userId="918c6f39-c291-430c-ba7b-2773449ea29a" providerId="ADAL" clId="{BEE3A4A3-0E3F-8C48-A6B4-6BC77C010B85}" dt="2024-09-22T10:28:25.642" v="336" actId="207"/>
          <ac:spMkLst>
            <pc:docMk/>
            <pc:sldMk cId="1924484113" sldId="274"/>
            <ac:spMk id="3" creationId="{0B9E0B72-CCC6-D2E9-2075-C58A5DD244B2}"/>
          </ac:spMkLst>
        </pc:spChg>
      </pc:sldChg>
      <pc:sldChg chg="modSp add mod">
        <pc:chgData name="Vernon Leigh" userId="918c6f39-c291-430c-ba7b-2773449ea29a" providerId="ADAL" clId="{BEE3A4A3-0E3F-8C48-A6B4-6BC77C010B85}" dt="2024-09-22T10:30:24.016" v="421" actId="20577"/>
        <pc:sldMkLst>
          <pc:docMk/>
          <pc:sldMk cId="1231928049" sldId="275"/>
        </pc:sldMkLst>
        <pc:spChg chg="mod">
          <ac:chgData name="Vernon Leigh" userId="918c6f39-c291-430c-ba7b-2773449ea29a" providerId="ADAL" clId="{BEE3A4A3-0E3F-8C48-A6B4-6BC77C010B85}" dt="2024-09-22T10:30:24.016" v="421" actId="20577"/>
          <ac:spMkLst>
            <pc:docMk/>
            <pc:sldMk cId="1231928049" sldId="275"/>
            <ac:spMk id="2" creationId="{B3CC7C24-C8D0-DF97-4CAC-AB01A2A287AC}"/>
          </ac:spMkLst>
        </pc:spChg>
        <pc:spChg chg="mod">
          <ac:chgData name="Vernon Leigh" userId="918c6f39-c291-430c-ba7b-2773449ea29a" providerId="ADAL" clId="{BEE3A4A3-0E3F-8C48-A6B4-6BC77C010B85}" dt="2024-09-22T10:30:17.142" v="409" actId="20577"/>
          <ac:spMkLst>
            <pc:docMk/>
            <pc:sldMk cId="1231928049" sldId="275"/>
            <ac:spMk id="3" creationId="{26A3064E-B42E-47C9-C76A-55B1B33C4632}"/>
          </ac:spMkLst>
        </pc:spChg>
      </pc:sldChg>
      <pc:sldChg chg="modSp new mod modAnim">
        <pc:chgData name="Vernon Leigh" userId="918c6f39-c291-430c-ba7b-2773449ea29a" providerId="ADAL" clId="{BEE3A4A3-0E3F-8C48-A6B4-6BC77C010B85}" dt="2024-09-22T10:33:22.743" v="832"/>
        <pc:sldMkLst>
          <pc:docMk/>
          <pc:sldMk cId="2728945106" sldId="276"/>
        </pc:sldMkLst>
        <pc:spChg chg="mod">
          <ac:chgData name="Vernon Leigh" userId="918c6f39-c291-430c-ba7b-2773449ea29a" providerId="ADAL" clId="{BEE3A4A3-0E3F-8C48-A6B4-6BC77C010B85}" dt="2024-09-22T10:31:07.561" v="494" actId="20577"/>
          <ac:spMkLst>
            <pc:docMk/>
            <pc:sldMk cId="2728945106" sldId="276"/>
            <ac:spMk id="2" creationId="{1CAE4DC9-E8C8-8012-98A2-BB9754853D19}"/>
          </ac:spMkLst>
        </pc:spChg>
        <pc:spChg chg="mod">
          <ac:chgData name="Vernon Leigh" userId="918c6f39-c291-430c-ba7b-2773449ea29a" providerId="ADAL" clId="{BEE3A4A3-0E3F-8C48-A6B4-6BC77C010B85}" dt="2024-09-22T10:33:16.159" v="830" actId="113"/>
          <ac:spMkLst>
            <pc:docMk/>
            <pc:sldMk cId="2728945106" sldId="276"/>
            <ac:spMk id="3" creationId="{751D8CDB-B6DA-CCB7-7FA1-ED4DFB917478}"/>
          </ac:spMkLst>
        </pc:spChg>
      </pc:sldChg>
      <pc:sldChg chg="modSp add mod modAnim">
        <pc:chgData name="Vernon Leigh" userId="918c6f39-c291-430c-ba7b-2773449ea29a" providerId="ADAL" clId="{BEE3A4A3-0E3F-8C48-A6B4-6BC77C010B85}" dt="2024-09-22T10:40:16.036" v="1576" actId="207"/>
        <pc:sldMkLst>
          <pc:docMk/>
          <pc:sldMk cId="2341332712" sldId="277"/>
        </pc:sldMkLst>
        <pc:spChg chg="mod">
          <ac:chgData name="Vernon Leigh" userId="918c6f39-c291-430c-ba7b-2773449ea29a" providerId="ADAL" clId="{BEE3A4A3-0E3F-8C48-A6B4-6BC77C010B85}" dt="2024-09-22T10:34:20.913" v="910" actId="20577"/>
          <ac:spMkLst>
            <pc:docMk/>
            <pc:sldMk cId="2341332712" sldId="277"/>
            <ac:spMk id="2" creationId="{E434CC30-0775-CC46-ED79-0E29D20FBD21}"/>
          </ac:spMkLst>
        </pc:spChg>
        <pc:spChg chg="mod">
          <ac:chgData name="Vernon Leigh" userId="918c6f39-c291-430c-ba7b-2773449ea29a" providerId="ADAL" clId="{BEE3A4A3-0E3F-8C48-A6B4-6BC77C010B85}" dt="2024-09-22T10:40:16.036" v="1576" actId="207"/>
          <ac:spMkLst>
            <pc:docMk/>
            <pc:sldMk cId="2341332712" sldId="277"/>
            <ac:spMk id="3" creationId="{F1BB53CA-6791-8F93-6DB8-4751202983C8}"/>
          </ac:spMkLst>
        </pc:spChg>
      </pc:sldChg>
      <pc:sldChg chg="modSp add mod modAnim">
        <pc:chgData name="Vernon Leigh" userId="918c6f39-c291-430c-ba7b-2773449ea29a" providerId="ADAL" clId="{BEE3A4A3-0E3F-8C48-A6B4-6BC77C010B85}" dt="2024-09-22T10:44:18.155" v="1732" actId="20577"/>
        <pc:sldMkLst>
          <pc:docMk/>
          <pc:sldMk cId="2029493245" sldId="278"/>
        </pc:sldMkLst>
        <pc:spChg chg="mod">
          <ac:chgData name="Vernon Leigh" userId="918c6f39-c291-430c-ba7b-2773449ea29a" providerId="ADAL" clId="{BEE3A4A3-0E3F-8C48-A6B4-6BC77C010B85}" dt="2024-09-22T10:43:00.286" v="1590" actId="20577"/>
          <ac:spMkLst>
            <pc:docMk/>
            <pc:sldMk cId="2029493245" sldId="278"/>
            <ac:spMk id="2" creationId="{15232C2E-38EB-334E-9F6F-492B237A7D58}"/>
          </ac:spMkLst>
        </pc:spChg>
        <pc:spChg chg="mod">
          <ac:chgData name="Vernon Leigh" userId="918c6f39-c291-430c-ba7b-2773449ea29a" providerId="ADAL" clId="{BEE3A4A3-0E3F-8C48-A6B4-6BC77C010B85}" dt="2024-09-22T10:44:08.580" v="1731" actId="20577"/>
          <ac:spMkLst>
            <pc:docMk/>
            <pc:sldMk cId="2029493245" sldId="278"/>
            <ac:spMk id="3" creationId="{F266D147-8A57-A612-587B-6E117ACDB1F6}"/>
          </ac:spMkLst>
        </pc:spChg>
      </pc:sldChg>
    </pc:docChg>
  </pc:docChgLst>
  <pc:docChgLst>
    <pc:chgData name="Vernon Leigh" userId="918c6f39-c291-430c-ba7b-2773449ea29a" providerId="ADAL" clId="{65182D8B-0A29-104D-96A8-18702C83159E}"/>
    <pc:docChg chg="custSel modSld sldOrd">
      <pc:chgData name="Vernon Leigh" userId="918c6f39-c291-430c-ba7b-2773449ea29a" providerId="ADAL" clId="{65182D8B-0A29-104D-96A8-18702C83159E}" dt="2023-09-19T13:59:19.120" v="455"/>
      <pc:docMkLst>
        <pc:docMk/>
      </pc:docMkLst>
      <pc:sldChg chg="modAnim">
        <pc:chgData name="Vernon Leigh" userId="918c6f39-c291-430c-ba7b-2773449ea29a" providerId="ADAL" clId="{65182D8B-0A29-104D-96A8-18702C83159E}" dt="2023-09-19T13:56:08.700" v="442"/>
        <pc:sldMkLst>
          <pc:docMk/>
          <pc:sldMk cId="3639530095" sldId="257"/>
        </pc:sldMkLst>
      </pc:sldChg>
      <pc:sldChg chg="modSp mod modAnim">
        <pc:chgData name="Vernon Leigh" userId="918c6f39-c291-430c-ba7b-2773449ea29a" providerId="ADAL" clId="{65182D8B-0A29-104D-96A8-18702C83159E}" dt="2023-09-19T13:55:41.963" v="441"/>
        <pc:sldMkLst>
          <pc:docMk/>
          <pc:sldMk cId="3893653323" sldId="258"/>
        </pc:sldMkLst>
        <pc:spChg chg="mod">
          <ac:chgData name="Vernon Leigh" userId="918c6f39-c291-430c-ba7b-2773449ea29a" providerId="ADAL" clId="{65182D8B-0A29-104D-96A8-18702C83159E}" dt="2023-09-19T13:54:20.262" v="198" actId="20577"/>
          <ac:spMkLst>
            <pc:docMk/>
            <pc:sldMk cId="3893653323" sldId="258"/>
            <ac:spMk id="2" creationId="{00000000-0000-0000-0000-000000000000}"/>
          </ac:spMkLst>
        </pc:spChg>
        <pc:spChg chg="mod">
          <ac:chgData name="Vernon Leigh" userId="918c6f39-c291-430c-ba7b-2773449ea29a" providerId="ADAL" clId="{65182D8B-0A29-104D-96A8-18702C83159E}" dt="2023-09-19T13:55:36.765" v="440" actId="113"/>
          <ac:spMkLst>
            <pc:docMk/>
            <pc:sldMk cId="3893653323" sldId="258"/>
            <ac:spMk id="3" creationId="{00000000-0000-0000-0000-000000000000}"/>
          </ac:spMkLst>
        </pc:spChg>
      </pc:sldChg>
      <pc:sldChg chg="modSp mod modAnim">
        <pc:chgData name="Vernon Leigh" userId="918c6f39-c291-430c-ba7b-2773449ea29a" providerId="ADAL" clId="{65182D8B-0A29-104D-96A8-18702C83159E}" dt="2023-09-19T13:56:40.146" v="452" actId="403"/>
        <pc:sldMkLst>
          <pc:docMk/>
          <pc:sldMk cId="2500413779" sldId="261"/>
        </pc:sldMkLst>
        <pc:spChg chg="mod">
          <ac:chgData name="Vernon Leigh" userId="918c6f39-c291-430c-ba7b-2773449ea29a" providerId="ADAL" clId="{65182D8B-0A29-104D-96A8-18702C83159E}" dt="2023-09-19T13:56:40.146" v="452" actId="403"/>
          <ac:spMkLst>
            <pc:docMk/>
            <pc:sldMk cId="2500413779" sldId="261"/>
            <ac:spMk id="3" creationId="{00000000-0000-0000-0000-000000000000}"/>
          </ac:spMkLst>
        </pc:spChg>
      </pc:sldChg>
      <pc:sldChg chg="ord modAnim">
        <pc:chgData name="Vernon Leigh" userId="918c6f39-c291-430c-ba7b-2773449ea29a" providerId="ADAL" clId="{65182D8B-0A29-104D-96A8-18702C83159E}" dt="2023-09-19T13:58:50.492" v="454" actId="20578"/>
        <pc:sldMkLst>
          <pc:docMk/>
          <pc:sldMk cId="3642105577" sldId="263"/>
        </pc:sldMkLst>
      </pc:sldChg>
      <pc:sldChg chg="modAnim">
        <pc:chgData name="Vernon Leigh" userId="918c6f39-c291-430c-ba7b-2773449ea29a" providerId="ADAL" clId="{65182D8B-0A29-104D-96A8-18702C83159E}" dt="2023-09-19T13:59:19.120" v="455"/>
        <pc:sldMkLst>
          <pc:docMk/>
          <pc:sldMk cId="2648991922" sldId="27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Prognosis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FD8-704A-B9E9-8557D8194A7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FD8-704A-B9E9-8557D8194A7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FD8-704A-B9E9-8557D8194A7F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Get better within 5 years of first symptoms</c:v>
                </c:pt>
                <c:pt idx="1">
                  <c:v>Get better, but have times when they get worse again</c:v>
                </c:pt>
                <c:pt idx="2">
                  <c:v>Have troublesome symptoms for long time perios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d\-mmm">
                  <c:v>0.2</c:v>
                </c:pt>
                <c:pt idx="1">
                  <c:v>0.6</c:v>
                </c:pt>
                <c:pt idx="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FD8-704A-B9E9-8557D8194A7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63E17D-8297-584F-9C8D-D23C7DCF946B}" type="doc">
      <dgm:prSet loTypeId="urn:microsoft.com/office/officeart/2005/8/layout/matrix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379A41-8F4B-5244-8505-CDD30C27EF76}">
      <dgm:prSet phldrT="[Text]"/>
      <dgm:spPr/>
      <dgm:t>
        <a:bodyPr/>
        <a:lstStyle/>
        <a:p>
          <a:r>
            <a:rPr lang="en-US" dirty="0"/>
            <a:t>Symptoms</a:t>
          </a:r>
        </a:p>
      </dgm:t>
    </dgm:pt>
    <dgm:pt modelId="{68F2D94E-7A4E-6945-8928-C26636DD0DA0}" type="parTrans" cxnId="{AE9BC5E8-0770-644F-AFA9-73D87B988F83}">
      <dgm:prSet/>
      <dgm:spPr/>
      <dgm:t>
        <a:bodyPr/>
        <a:lstStyle/>
        <a:p>
          <a:endParaRPr lang="en-US"/>
        </a:p>
      </dgm:t>
    </dgm:pt>
    <dgm:pt modelId="{2950CD07-F505-F54E-9A76-F9188A69C6B8}" type="sibTrans" cxnId="{AE9BC5E8-0770-644F-AFA9-73D87B988F83}">
      <dgm:prSet/>
      <dgm:spPr/>
      <dgm:t>
        <a:bodyPr/>
        <a:lstStyle/>
        <a:p>
          <a:endParaRPr lang="en-US"/>
        </a:p>
      </dgm:t>
    </dgm:pt>
    <dgm:pt modelId="{59EE059F-0E42-7F41-892C-72637130BCC3}">
      <dgm:prSet phldrT="[Text]"/>
      <dgm:spPr/>
      <dgm:t>
        <a:bodyPr/>
        <a:lstStyle/>
        <a:p>
          <a:r>
            <a:rPr lang="en-US" dirty="0"/>
            <a:t>Thought insertion</a:t>
          </a:r>
        </a:p>
      </dgm:t>
    </dgm:pt>
    <dgm:pt modelId="{9331C6C2-299C-5643-A772-08DCD20B598A}" type="parTrans" cxnId="{EC0BCCD7-9515-9F41-9669-7083A49E7645}">
      <dgm:prSet/>
      <dgm:spPr/>
      <dgm:t>
        <a:bodyPr/>
        <a:lstStyle/>
        <a:p>
          <a:endParaRPr lang="en-US"/>
        </a:p>
      </dgm:t>
    </dgm:pt>
    <dgm:pt modelId="{D5AF0ED5-7D6E-F84C-AD84-B0F63A39BCD2}" type="sibTrans" cxnId="{EC0BCCD7-9515-9F41-9669-7083A49E7645}">
      <dgm:prSet/>
      <dgm:spPr/>
      <dgm:t>
        <a:bodyPr/>
        <a:lstStyle/>
        <a:p>
          <a:endParaRPr lang="en-US"/>
        </a:p>
      </dgm:t>
    </dgm:pt>
    <dgm:pt modelId="{DD40417F-370F-B947-B387-51A0FD4110E4}">
      <dgm:prSet phldrT="[Text]"/>
      <dgm:spPr/>
      <dgm:t>
        <a:bodyPr/>
        <a:lstStyle/>
        <a:p>
          <a:r>
            <a:rPr lang="en-US" dirty="0"/>
            <a:t>Hallucinations</a:t>
          </a:r>
        </a:p>
      </dgm:t>
    </dgm:pt>
    <dgm:pt modelId="{9F9EE733-79FB-8D46-8C15-8317B3D06334}" type="parTrans" cxnId="{FBED483F-814D-F94D-98FE-BCEAD1AC69F4}">
      <dgm:prSet/>
      <dgm:spPr/>
      <dgm:t>
        <a:bodyPr/>
        <a:lstStyle/>
        <a:p>
          <a:endParaRPr lang="en-US"/>
        </a:p>
      </dgm:t>
    </dgm:pt>
    <dgm:pt modelId="{2D7D3F27-6569-7040-8C35-4350A63C0BB3}" type="sibTrans" cxnId="{FBED483F-814D-F94D-98FE-BCEAD1AC69F4}">
      <dgm:prSet/>
      <dgm:spPr/>
      <dgm:t>
        <a:bodyPr/>
        <a:lstStyle/>
        <a:p>
          <a:endParaRPr lang="en-US"/>
        </a:p>
      </dgm:t>
    </dgm:pt>
    <dgm:pt modelId="{B4B02BC0-281A-8F42-9488-BB1116D8318C}">
      <dgm:prSet phldrT="[Text]"/>
      <dgm:spPr/>
      <dgm:t>
        <a:bodyPr/>
        <a:lstStyle/>
        <a:p>
          <a:r>
            <a:rPr lang="en-US" dirty="0"/>
            <a:t>Delusions</a:t>
          </a:r>
        </a:p>
      </dgm:t>
    </dgm:pt>
    <dgm:pt modelId="{DF07959B-2806-F648-9B7C-1B18FE15C2E5}" type="parTrans" cxnId="{6D6F6463-FDFA-E74F-AB38-DCE5D57CBC4E}">
      <dgm:prSet/>
      <dgm:spPr/>
      <dgm:t>
        <a:bodyPr/>
        <a:lstStyle/>
        <a:p>
          <a:endParaRPr lang="en-US"/>
        </a:p>
      </dgm:t>
    </dgm:pt>
    <dgm:pt modelId="{6F03CADB-BC3E-9A41-97E7-26CCA079044D}" type="sibTrans" cxnId="{6D6F6463-FDFA-E74F-AB38-DCE5D57CBC4E}">
      <dgm:prSet/>
      <dgm:spPr/>
      <dgm:t>
        <a:bodyPr/>
        <a:lstStyle/>
        <a:p>
          <a:endParaRPr lang="en-US"/>
        </a:p>
      </dgm:t>
    </dgm:pt>
    <dgm:pt modelId="{B6BFF8F8-8619-7845-B7F1-01369021A5E9}">
      <dgm:prSet phldrT="[Text]"/>
      <dgm:spPr/>
      <dgm:t>
        <a:bodyPr/>
        <a:lstStyle/>
        <a:p>
          <a:r>
            <a:rPr lang="en-US" dirty="0" err="1"/>
            <a:t>Disorganised</a:t>
          </a:r>
          <a:r>
            <a:rPr lang="en-US" dirty="0"/>
            <a:t> thinking</a:t>
          </a:r>
        </a:p>
      </dgm:t>
    </dgm:pt>
    <dgm:pt modelId="{C5ED8EE6-6C0C-B748-89F4-B5F2CB7C8F66}" type="parTrans" cxnId="{E26371CA-E264-8E46-820F-75F1799A1289}">
      <dgm:prSet/>
      <dgm:spPr/>
      <dgm:t>
        <a:bodyPr/>
        <a:lstStyle/>
        <a:p>
          <a:endParaRPr lang="en-US"/>
        </a:p>
      </dgm:t>
    </dgm:pt>
    <dgm:pt modelId="{D2A208E4-69B2-514F-88A6-6B8528FDBCFC}" type="sibTrans" cxnId="{E26371CA-E264-8E46-820F-75F1799A1289}">
      <dgm:prSet/>
      <dgm:spPr/>
      <dgm:t>
        <a:bodyPr/>
        <a:lstStyle/>
        <a:p>
          <a:endParaRPr lang="en-US"/>
        </a:p>
      </dgm:t>
    </dgm:pt>
    <dgm:pt modelId="{861841FD-53DE-2443-8704-298103549DA8}" type="pres">
      <dgm:prSet presAssocID="{9863E17D-8297-584F-9C8D-D23C7DCF946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32AD47E-F2F4-E84A-808D-1191B2BBBF28}" type="pres">
      <dgm:prSet presAssocID="{9863E17D-8297-584F-9C8D-D23C7DCF946B}" presName="matrix" presStyleCnt="0"/>
      <dgm:spPr/>
    </dgm:pt>
    <dgm:pt modelId="{E4A0F4BC-901F-4F45-9C5A-8E98ED1A497B}" type="pres">
      <dgm:prSet presAssocID="{9863E17D-8297-584F-9C8D-D23C7DCF946B}" presName="tile1" presStyleLbl="node1" presStyleIdx="0" presStyleCnt="4"/>
      <dgm:spPr/>
      <dgm:t>
        <a:bodyPr/>
        <a:lstStyle/>
        <a:p>
          <a:endParaRPr lang="en-US"/>
        </a:p>
      </dgm:t>
    </dgm:pt>
    <dgm:pt modelId="{B10B05F5-9E26-8F4A-B8D7-5C884D52DE3E}" type="pres">
      <dgm:prSet presAssocID="{9863E17D-8297-584F-9C8D-D23C7DCF946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5015FB-1143-5A49-8CF8-8A3E706D7A73}" type="pres">
      <dgm:prSet presAssocID="{9863E17D-8297-584F-9C8D-D23C7DCF946B}" presName="tile2" presStyleLbl="node1" presStyleIdx="1" presStyleCnt="4"/>
      <dgm:spPr/>
      <dgm:t>
        <a:bodyPr/>
        <a:lstStyle/>
        <a:p>
          <a:endParaRPr lang="en-US"/>
        </a:p>
      </dgm:t>
    </dgm:pt>
    <dgm:pt modelId="{DE0099A8-AEF0-F14B-A748-804DC2DAC8F0}" type="pres">
      <dgm:prSet presAssocID="{9863E17D-8297-584F-9C8D-D23C7DCF946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925D07-4B8C-EA4A-829C-F3FDB894A39B}" type="pres">
      <dgm:prSet presAssocID="{9863E17D-8297-584F-9C8D-D23C7DCF946B}" presName="tile3" presStyleLbl="node1" presStyleIdx="2" presStyleCnt="4"/>
      <dgm:spPr/>
      <dgm:t>
        <a:bodyPr/>
        <a:lstStyle/>
        <a:p>
          <a:endParaRPr lang="en-US"/>
        </a:p>
      </dgm:t>
    </dgm:pt>
    <dgm:pt modelId="{D915C856-51F4-1D4E-B79E-45A21A1A2588}" type="pres">
      <dgm:prSet presAssocID="{9863E17D-8297-584F-9C8D-D23C7DCF946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15405-E27F-E949-ABC7-C4FA9FD98913}" type="pres">
      <dgm:prSet presAssocID="{9863E17D-8297-584F-9C8D-D23C7DCF946B}" presName="tile4" presStyleLbl="node1" presStyleIdx="3" presStyleCnt="4"/>
      <dgm:spPr/>
      <dgm:t>
        <a:bodyPr/>
        <a:lstStyle/>
        <a:p>
          <a:endParaRPr lang="en-US"/>
        </a:p>
      </dgm:t>
    </dgm:pt>
    <dgm:pt modelId="{A3E65F8F-8065-374B-AA49-112D4DAF9BAF}" type="pres">
      <dgm:prSet presAssocID="{9863E17D-8297-584F-9C8D-D23C7DCF946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E62EA6-82D2-1443-A1DC-17C7DAA79225}" type="pres">
      <dgm:prSet presAssocID="{9863E17D-8297-584F-9C8D-D23C7DCF946B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AA2A5094-DAFB-9341-9CA5-5206389A1203}" type="presOf" srcId="{B6BFF8F8-8619-7845-B7F1-01369021A5E9}" destId="{A3E65F8F-8065-374B-AA49-112D4DAF9BAF}" srcOrd="1" destOrd="0" presId="urn:microsoft.com/office/officeart/2005/8/layout/matrix1"/>
    <dgm:cxn modelId="{009287A0-E1A2-7844-ADF6-C27164F084A2}" type="presOf" srcId="{52379A41-8F4B-5244-8505-CDD30C27EF76}" destId="{B2E62EA6-82D2-1443-A1DC-17C7DAA79225}" srcOrd="0" destOrd="0" presId="urn:microsoft.com/office/officeart/2005/8/layout/matrix1"/>
    <dgm:cxn modelId="{69A8E4EF-02F4-9743-81B8-762B44075E06}" type="presOf" srcId="{9863E17D-8297-584F-9C8D-D23C7DCF946B}" destId="{861841FD-53DE-2443-8704-298103549DA8}" srcOrd="0" destOrd="0" presId="urn:microsoft.com/office/officeart/2005/8/layout/matrix1"/>
    <dgm:cxn modelId="{C03DD5DC-AF74-9B4F-8BA2-8E0966EEFB36}" type="presOf" srcId="{B6BFF8F8-8619-7845-B7F1-01369021A5E9}" destId="{A8815405-E27F-E949-ABC7-C4FA9FD98913}" srcOrd="0" destOrd="0" presId="urn:microsoft.com/office/officeart/2005/8/layout/matrix1"/>
    <dgm:cxn modelId="{AE9BC5E8-0770-644F-AFA9-73D87B988F83}" srcId="{9863E17D-8297-584F-9C8D-D23C7DCF946B}" destId="{52379A41-8F4B-5244-8505-CDD30C27EF76}" srcOrd="0" destOrd="0" parTransId="{68F2D94E-7A4E-6945-8928-C26636DD0DA0}" sibTransId="{2950CD07-F505-F54E-9A76-F9188A69C6B8}"/>
    <dgm:cxn modelId="{FBED483F-814D-F94D-98FE-BCEAD1AC69F4}" srcId="{52379A41-8F4B-5244-8505-CDD30C27EF76}" destId="{DD40417F-370F-B947-B387-51A0FD4110E4}" srcOrd="1" destOrd="0" parTransId="{9F9EE733-79FB-8D46-8C15-8317B3D06334}" sibTransId="{2D7D3F27-6569-7040-8C35-4350A63C0BB3}"/>
    <dgm:cxn modelId="{E29257D9-873B-C749-A376-79D3887E3824}" type="presOf" srcId="{DD40417F-370F-B947-B387-51A0FD4110E4}" destId="{DA5015FB-1143-5A49-8CF8-8A3E706D7A73}" srcOrd="0" destOrd="0" presId="urn:microsoft.com/office/officeart/2005/8/layout/matrix1"/>
    <dgm:cxn modelId="{E26371CA-E264-8E46-820F-75F1799A1289}" srcId="{52379A41-8F4B-5244-8505-CDD30C27EF76}" destId="{B6BFF8F8-8619-7845-B7F1-01369021A5E9}" srcOrd="3" destOrd="0" parTransId="{C5ED8EE6-6C0C-B748-89F4-B5F2CB7C8F66}" sibTransId="{D2A208E4-69B2-514F-88A6-6B8528FDBCFC}"/>
    <dgm:cxn modelId="{EC0BCCD7-9515-9F41-9669-7083A49E7645}" srcId="{52379A41-8F4B-5244-8505-CDD30C27EF76}" destId="{59EE059F-0E42-7F41-892C-72637130BCC3}" srcOrd="0" destOrd="0" parTransId="{9331C6C2-299C-5643-A772-08DCD20B598A}" sibTransId="{D5AF0ED5-7D6E-F84C-AD84-B0F63A39BCD2}"/>
    <dgm:cxn modelId="{BA3664A7-FCC2-9C46-9E74-632D7ECCD367}" type="presOf" srcId="{B4B02BC0-281A-8F42-9488-BB1116D8318C}" destId="{D9925D07-4B8C-EA4A-829C-F3FDB894A39B}" srcOrd="0" destOrd="0" presId="urn:microsoft.com/office/officeart/2005/8/layout/matrix1"/>
    <dgm:cxn modelId="{6D6F6463-FDFA-E74F-AB38-DCE5D57CBC4E}" srcId="{52379A41-8F4B-5244-8505-CDD30C27EF76}" destId="{B4B02BC0-281A-8F42-9488-BB1116D8318C}" srcOrd="2" destOrd="0" parTransId="{DF07959B-2806-F648-9B7C-1B18FE15C2E5}" sibTransId="{6F03CADB-BC3E-9A41-97E7-26CCA079044D}"/>
    <dgm:cxn modelId="{44554622-AB7E-FB4D-8E1F-78400D65FEA8}" type="presOf" srcId="{59EE059F-0E42-7F41-892C-72637130BCC3}" destId="{E4A0F4BC-901F-4F45-9C5A-8E98ED1A497B}" srcOrd="0" destOrd="0" presId="urn:microsoft.com/office/officeart/2005/8/layout/matrix1"/>
    <dgm:cxn modelId="{F117C574-C22F-6F42-BFFD-E41B62A4D261}" type="presOf" srcId="{DD40417F-370F-B947-B387-51A0FD4110E4}" destId="{DE0099A8-AEF0-F14B-A748-804DC2DAC8F0}" srcOrd="1" destOrd="0" presId="urn:microsoft.com/office/officeart/2005/8/layout/matrix1"/>
    <dgm:cxn modelId="{76647D39-3E56-1946-9D96-58EFCCB32028}" type="presOf" srcId="{59EE059F-0E42-7F41-892C-72637130BCC3}" destId="{B10B05F5-9E26-8F4A-B8D7-5C884D52DE3E}" srcOrd="1" destOrd="0" presId="urn:microsoft.com/office/officeart/2005/8/layout/matrix1"/>
    <dgm:cxn modelId="{C2C60EB8-8A5F-EB46-9815-36711BA1FF85}" type="presOf" srcId="{B4B02BC0-281A-8F42-9488-BB1116D8318C}" destId="{D915C856-51F4-1D4E-B79E-45A21A1A2588}" srcOrd="1" destOrd="0" presId="urn:microsoft.com/office/officeart/2005/8/layout/matrix1"/>
    <dgm:cxn modelId="{BCA6BC51-8C64-1F44-A98A-ADE76E59648B}" type="presParOf" srcId="{861841FD-53DE-2443-8704-298103549DA8}" destId="{432AD47E-F2F4-E84A-808D-1191B2BBBF28}" srcOrd="0" destOrd="0" presId="urn:microsoft.com/office/officeart/2005/8/layout/matrix1"/>
    <dgm:cxn modelId="{9AF00C2E-0439-034B-8EF6-4A86A598D21E}" type="presParOf" srcId="{432AD47E-F2F4-E84A-808D-1191B2BBBF28}" destId="{E4A0F4BC-901F-4F45-9C5A-8E98ED1A497B}" srcOrd="0" destOrd="0" presId="urn:microsoft.com/office/officeart/2005/8/layout/matrix1"/>
    <dgm:cxn modelId="{EBBE88A1-F508-2F4E-B318-E0AB0182169A}" type="presParOf" srcId="{432AD47E-F2F4-E84A-808D-1191B2BBBF28}" destId="{B10B05F5-9E26-8F4A-B8D7-5C884D52DE3E}" srcOrd="1" destOrd="0" presId="urn:microsoft.com/office/officeart/2005/8/layout/matrix1"/>
    <dgm:cxn modelId="{14D4EAB5-34EC-A542-AF1D-056787D7BF05}" type="presParOf" srcId="{432AD47E-F2F4-E84A-808D-1191B2BBBF28}" destId="{DA5015FB-1143-5A49-8CF8-8A3E706D7A73}" srcOrd="2" destOrd="0" presId="urn:microsoft.com/office/officeart/2005/8/layout/matrix1"/>
    <dgm:cxn modelId="{2CA5C1DB-B57D-B04B-97A7-4E2D0985CCD6}" type="presParOf" srcId="{432AD47E-F2F4-E84A-808D-1191B2BBBF28}" destId="{DE0099A8-AEF0-F14B-A748-804DC2DAC8F0}" srcOrd="3" destOrd="0" presId="urn:microsoft.com/office/officeart/2005/8/layout/matrix1"/>
    <dgm:cxn modelId="{818F1ECD-D2EB-7644-9F0F-198E7603F6F0}" type="presParOf" srcId="{432AD47E-F2F4-E84A-808D-1191B2BBBF28}" destId="{D9925D07-4B8C-EA4A-829C-F3FDB894A39B}" srcOrd="4" destOrd="0" presId="urn:microsoft.com/office/officeart/2005/8/layout/matrix1"/>
    <dgm:cxn modelId="{E7575D6B-E221-E14F-999E-FA4CABC8D909}" type="presParOf" srcId="{432AD47E-F2F4-E84A-808D-1191B2BBBF28}" destId="{D915C856-51F4-1D4E-B79E-45A21A1A2588}" srcOrd="5" destOrd="0" presId="urn:microsoft.com/office/officeart/2005/8/layout/matrix1"/>
    <dgm:cxn modelId="{F03889BB-0756-534F-8829-C28026019FD5}" type="presParOf" srcId="{432AD47E-F2F4-E84A-808D-1191B2BBBF28}" destId="{A8815405-E27F-E949-ABC7-C4FA9FD98913}" srcOrd="6" destOrd="0" presId="urn:microsoft.com/office/officeart/2005/8/layout/matrix1"/>
    <dgm:cxn modelId="{7E15418A-A687-EC46-BEEE-D4A30AE10113}" type="presParOf" srcId="{432AD47E-F2F4-E84A-808D-1191B2BBBF28}" destId="{A3E65F8F-8065-374B-AA49-112D4DAF9BAF}" srcOrd="7" destOrd="0" presId="urn:microsoft.com/office/officeart/2005/8/layout/matrix1"/>
    <dgm:cxn modelId="{5B8240E4-283D-DC44-B181-3699D0F6B3F1}" type="presParOf" srcId="{861841FD-53DE-2443-8704-298103549DA8}" destId="{B2E62EA6-82D2-1443-A1DC-17C7DAA79225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A0F4BC-901F-4F45-9C5A-8E98ED1A497B}">
      <dsp:nvSpPr>
        <dsp:cNvPr id="0" name=""/>
        <dsp:cNvSpPr/>
      </dsp:nvSpPr>
      <dsp:spPr>
        <a:xfrm rot="16200000">
          <a:off x="883840" y="-883840"/>
          <a:ext cx="2175669" cy="394335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Thought insertion</a:t>
          </a:r>
        </a:p>
      </dsp:txBody>
      <dsp:txXfrm rot="5400000">
        <a:off x="0" y="0"/>
        <a:ext cx="3943350" cy="1631751"/>
      </dsp:txXfrm>
    </dsp:sp>
    <dsp:sp modelId="{DA5015FB-1143-5A49-8CF8-8A3E706D7A73}">
      <dsp:nvSpPr>
        <dsp:cNvPr id="0" name=""/>
        <dsp:cNvSpPr/>
      </dsp:nvSpPr>
      <dsp:spPr>
        <a:xfrm>
          <a:off x="3943350" y="0"/>
          <a:ext cx="3943350" cy="217566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Hallucinations</a:t>
          </a:r>
        </a:p>
      </dsp:txBody>
      <dsp:txXfrm>
        <a:off x="3943350" y="0"/>
        <a:ext cx="3943350" cy="1631751"/>
      </dsp:txXfrm>
    </dsp:sp>
    <dsp:sp modelId="{D9925D07-4B8C-EA4A-829C-F3FDB894A39B}">
      <dsp:nvSpPr>
        <dsp:cNvPr id="0" name=""/>
        <dsp:cNvSpPr/>
      </dsp:nvSpPr>
      <dsp:spPr>
        <a:xfrm rot="10800000">
          <a:off x="0" y="2175669"/>
          <a:ext cx="3943350" cy="217566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Delusions</a:t>
          </a:r>
        </a:p>
      </dsp:txBody>
      <dsp:txXfrm rot="10800000">
        <a:off x="0" y="2719586"/>
        <a:ext cx="3943350" cy="1631751"/>
      </dsp:txXfrm>
    </dsp:sp>
    <dsp:sp modelId="{A8815405-E27F-E949-ABC7-C4FA9FD98913}">
      <dsp:nvSpPr>
        <dsp:cNvPr id="0" name=""/>
        <dsp:cNvSpPr/>
      </dsp:nvSpPr>
      <dsp:spPr>
        <a:xfrm rot="5400000">
          <a:off x="4827190" y="1291828"/>
          <a:ext cx="2175669" cy="394335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/>
            <a:t>Disorganised</a:t>
          </a:r>
          <a:r>
            <a:rPr lang="en-US" sz="3600" kern="1200" dirty="0"/>
            <a:t> thinking</a:t>
          </a:r>
        </a:p>
      </dsp:txBody>
      <dsp:txXfrm rot="-5400000">
        <a:off x="3943350" y="2719586"/>
        <a:ext cx="3943350" cy="1631751"/>
      </dsp:txXfrm>
    </dsp:sp>
    <dsp:sp modelId="{B2E62EA6-82D2-1443-A1DC-17C7DAA79225}">
      <dsp:nvSpPr>
        <dsp:cNvPr id="0" name=""/>
        <dsp:cNvSpPr/>
      </dsp:nvSpPr>
      <dsp:spPr>
        <a:xfrm>
          <a:off x="2760344" y="1631751"/>
          <a:ext cx="2366010" cy="1087834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Symptoms</a:t>
          </a:r>
        </a:p>
      </dsp:txBody>
      <dsp:txXfrm>
        <a:off x="2813448" y="1684855"/>
        <a:ext cx="2259802" cy="981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100141"/>
            <a:ext cx="78867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953411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89"/>
            <a:ext cx="9144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48811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767" y="6220267"/>
            <a:ext cx="1607887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24" y="6244281"/>
            <a:ext cx="55833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Arial"/>
                <a:cs typeface="Arial"/>
              </a:rPr>
              <a:t>TBAT describe the symptoms and features of Schizophrenia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58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61372-4567-9D1D-E181-5D534B99C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down these symptoms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64E76FC-E7E7-C54B-BAF8-70883E75E5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3112901"/>
              </p:ext>
            </p:extLst>
          </p:nvPr>
        </p:nvGraphicFramePr>
        <p:xfrm>
          <a:off x="628650" y="1549400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925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93968-81AF-DFCF-0A1E-0D752E180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 the statement to the symptom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E0B72-CCC6-D2E9-2075-C58A5DD24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A. </a:t>
            </a:r>
            <a:r>
              <a:rPr lang="en-US" b="1" dirty="0">
                <a:solidFill>
                  <a:srgbClr val="0070C0"/>
                </a:solidFill>
              </a:rPr>
              <a:t>False beliefs</a:t>
            </a:r>
            <a:r>
              <a:rPr lang="en-US" dirty="0">
                <a:solidFill>
                  <a:srgbClr val="0070C0"/>
                </a:solidFill>
              </a:rPr>
              <a:t> that are strongly held despite evidence to the contrary. These beliefs often involve themes like persecution, grandeur, or control (e.g., believing you are being watched by the government).</a:t>
            </a:r>
          </a:p>
          <a:p>
            <a:r>
              <a:rPr lang="en-US" dirty="0"/>
              <a:t>B. </a:t>
            </a:r>
            <a:r>
              <a:rPr lang="en-US" b="1" dirty="0"/>
              <a:t>Perceptual experiences</a:t>
            </a:r>
            <a:r>
              <a:rPr lang="en-US" dirty="0"/>
              <a:t> that occur without external stimuli. These can involve seeing, hearing, or feeling things that are not actually present (e.g., hearing voices or seeing figures).</a:t>
            </a:r>
          </a:p>
          <a:p>
            <a:r>
              <a:rPr lang="en-US" dirty="0">
                <a:solidFill>
                  <a:srgbClr val="0070C0"/>
                </a:solidFill>
              </a:rPr>
              <a:t>C. </a:t>
            </a:r>
            <a:r>
              <a:rPr lang="en-US" b="1" dirty="0">
                <a:solidFill>
                  <a:srgbClr val="0070C0"/>
                </a:solidFill>
              </a:rPr>
              <a:t>Disruption in the flow of ideas</a:t>
            </a:r>
            <a:r>
              <a:rPr lang="en-US" dirty="0">
                <a:solidFill>
                  <a:srgbClr val="0070C0"/>
                </a:solidFill>
              </a:rPr>
              <a:t> or logical thinking. It can cause incoherent or jumbled speech, making it difficult for others to understand (e.g., jumping from one unrelated topic to another).</a:t>
            </a:r>
          </a:p>
          <a:p>
            <a:r>
              <a:rPr lang="en-US" dirty="0"/>
              <a:t>D. The belief that </a:t>
            </a:r>
            <a:r>
              <a:rPr lang="en-US" b="1" dirty="0"/>
              <a:t>thoughts are being placed into your mind</a:t>
            </a:r>
            <a:r>
              <a:rPr lang="en-US" dirty="0"/>
              <a:t> by external forces or another person (e.g., feeling as though someone else is controlling your thoughts).</a:t>
            </a:r>
          </a:p>
        </p:txBody>
      </p:sp>
    </p:spTree>
    <p:extLst>
      <p:ext uri="{BB962C8B-B14F-4D97-AF65-F5344CB8AC3E}">
        <p14:creationId xmlns:p14="http://schemas.microsoft.com/office/powerpoint/2010/main" val="192448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E900A5-9F13-8F04-D14A-965CAF844F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C7C24-C8D0-DF97-4CAC-AB01A2A28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 the statement to the symptom - 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3064E-B42E-47C9-C76A-55B1B33C4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A. </a:t>
            </a:r>
            <a:r>
              <a:rPr lang="en-US" b="1" dirty="0">
                <a:solidFill>
                  <a:srgbClr val="0070C0"/>
                </a:solidFill>
              </a:rPr>
              <a:t>False beliefs</a:t>
            </a:r>
            <a:r>
              <a:rPr lang="en-US" dirty="0">
                <a:solidFill>
                  <a:srgbClr val="0070C0"/>
                </a:solidFill>
              </a:rPr>
              <a:t> that are strongly held despite evidence to the contrary. These beliefs often involve themes like persecution, grandeur, or control (e.g., believing you are being watched by the government). </a:t>
            </a:r>
            <a:r>
              <a:rPr lang="en-US" b="1" i="1" dirty="0">
                <a:solidFill>
                  <a:srgbClr val="00B050"/>
                </a:solidFill>
              </a:rPr>
              <a:t>Delusions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/>
              <a:t>B. </a:t>
            </a:r>
            <a:r>
              <a:rPr lang="en-US" b="1" dirty="0"/>
              <a:t>Perceptual experiences</a:t>
            </a:r>
            <a:r>
              <a:rPr lang="en-US" dirty="0"/>
              <a:t> that occur without external stimuli. These can involve seeing, hearing, or feeling things that are not actually present (e.g., hearing voices or seeing figures). </a:t>
            </a:r>
            <a:r>
              <a:rPr lang="en-US" b="1" i="1" dirty="0">
                <a:solidFill>
                  <a:srgbClr val="00B050"/>
                </a:solidFill>
              </a:rPr>
              <a:t>Hallucinations</a:t>
            </a:r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C. </a:t>
            </a:r>
            <a:r>
              <a:rPr lang="en-US" b="1" dirty="0">
                <a:solidFill>
                  <a:srgbClr val="0070C0"/>
                </a:solidFill>
              </a:rPr>
              <a:t>Disruption in the flow of ideas</a:t>
            </a:r>
            <a:r>
              <a:rPr lang="en-US" dirty="0">
                <a:solidFill>
                  <a:srgbClr val="0070C0"/>
                </a:solidFill>
              </a:rPr>
              <a:t> or logical thinking. It can cause incoherent or jumbled speech, making it difficult for others to understand (e.g., jumping from one unrelated topic to another). </a:t>
            </a:r>
            <a:r>
              <a:rPr lang="en-US" b="1" i="1" dirty="0" err="1">
                <a:solidFill>
                  <a:srgbClr val="00B050"/>
                </a:solidFill>
              </a:rPr>
              <a:t>Disorganised</a:t>
            </a:r>
            <a:r>
              <a:rPr lang="en-US" b="1" i="1" dirty="0">
                <a:solidFill>
                  <a:srgbClr val="00B050"/>
                </a:solidFill>
              </a:rPr>
              <a:t> thinking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/>
              <a:t>D. The belief that </a:t>
            </a:r>
            <a:r>
              <a:rPr lang="en-US" b="1" dirty="0"/>
              <a:t>thoughts are being placed into your mind</a:t>
            </a:r>
            <a:r>
              <a:rPr lang="en-US" dirty="0"/>
              <a:t> by external forces or another person (e.g., feeling as though someone else is controlling your thoughts). </a:t>
            </a:r>
            <a:r>
              <a:rPr lang="en-US" b="1" i="1" dirty="0">
                <a:solidFill>
                  <a:srgbClr val="00B050"/>
                </a:solidFill>
              </a:rPr>
              <a:t>Thought insertion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928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E4DC9-E8C8-8012-98A2-BB9754853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Symptoms and Features</a:t>
            </a:r>
            <a:br>
              <a:rPr lang="en-US" dirty="0"/>
            </a:br>
            <a:r>
              <a:rPr lang="en-US" dirty="0"/>
              <a:t>What you need to find out +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D8CDB-B6DA-CCB7-7FA1-ED4DFB917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870" y="1548811"/>
            <a:ext cx="8892792" cy="435133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Describe these symptoms: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Thought insertion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Hallucinations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Delusions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Disordered thinking</a:t>
            </a:r>
          </a:p>
          <a:p>
            <a:r>
              <a:rPr lang="en-US" dirty="0"/>
              <a:t>Describe these features:</a:t>
            </a:r>
          </a:p>
          <a:p>
            <a:pPr lvl="1"/>
            <a:r>
              <a:rPr lang="en-US" dirty="0"/>
              <a:t>Prevalence (how many in gen pop, gender diffs, age diffs)</a:t>
            </a:r>
          </a:p>
          <a:p>
            <a:pPr lvl="1"/>
            <a:r>
              <a:rPr lang="en-US" dirty="0"/>
              <a:t>Prognosis (outcome – getting better, staying ill, getting ill again)</a:t>
            </a:r>
          </a:p>
        </p:txBody>
      </p:sp>
    </p:spTree>
    <p:extLst>
      <p:ext uri="{BB962C8B-B14F-4D97-AF65-F5344CB8AC3E}">
        <p14:creationId xmlns:p14="http://schemas.microsoft.com/office/powerpoint/2010/main" val="2728945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C563FE-8858-6EFB-0CDB-2F2538E2D7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4CC30-0775-CC46-ED79-0E29D20FB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DSM and ICD – validity and reliability of </a:t>
            </a:r>
            <a:r>
              <a:rPr lang="en-US" dirty="0" err="1"/>
              <a:t>Sz</a:t>
            </a:r>
            <a:r>
              <a:rPr lang="en-US" dirty="0"/>
              <a:t> 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B53CA-6791-8F93-6DB8-475120298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870" y="1548811"/>
            <a:ext cx="8892792" cy="4351338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Reliability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DSM 5 – kappa of 0.46 (‘good’)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ICD 10: 96% of clinicians ‘confident’ in </a:t>
            </a:r>
            <a:r>
              <a:rPr lang="en-US" b="1" dirty="0" err="1">
                <a:solidFill>
                  <a:srgbClr val="0070C0"/>
                </a:solidFill>
              </a:rPr>
              <a:t>Sz</a:t>
            </a:r>
            <a:r>
              <a:rPr lang="en-US" b="1" dirty="0">
                <a:solidFill>
                  <a:srgbClr val="0070C0"/>
                </a:solidFill>
              </a:rPr>
              <a:t> diagnosis</a:t>
            </a:r>
          </a:p>
          <a:p>
            <a:r>
              <a:rPr lang="en-US" b="1" dirty="0">
                <a:solidFill>
                  <a:schemeClr val="bg1"/>
                </a:solidFill>
              </a:rPr>
              <a:t>Validity</a:t>
            </a:r>
          </a:p>
          <a:p>
            <a:pPr lvl="1"/>
            <a:r>
              <a:rPr lang="en-US" b="1" dirty="0">
                <a:solidFill>
                  <a:schemeClr val="bg1"/>
                </a:solidFill>
              </a:rPr>
              <a:t>Comorbidity of disorders (same symptoms, different disorder)</a:t>
            </a:r>
          </a:p>
          <a:p>
            <a:pPr lvl="2"/>
            <a:r>
              <a:rPr lang="en-US" b="1" dirty="0">
                <a:solidFill>
                  <a:schemeClr val="bg1"/>
                </a:solidFill>
              </a:rPr>
              <a:t>Hallucinations are also present in depression and PTSD</a:t>
            </a:r>
          </a:p>
          <a:p>
            <a:pPr lvl="2"/>
            <a:r>
              <a:rPr lang="en-US" b="1" dirty="0">
                <a:solidFill>
                  <a:schemeClr val="bg1"/>
                </a:solidFill>
              </a:rPr>
              <a:t>Catatonia present in major depression and bipolar</a:t>
            </a:r>
          </a:p>
          <a:p>
            <a:pPr lvl="1"/>
            <a:r>
              <a:rPr lang="en-US" b="1" dirty="0">
                <a:solidFill>
                  <a:schemeClr val="bg1"/>
                </a:solidFill>
              </a:rPr>
              <a:t>Cultural and language differences</a:t>
            </a:r>
          </a:p>
          <a:p>
            <a:pPr lvl="2"/>
            <a:r>
              <a:rPr lang="en-US" b="1" dirty="0">
                <a:solidFill>
                  <a:schemeClr val="bg1"/>
                </a:solidFill>
              </a:rPr>
              <a:t>Might be use of language rather than actual disorganized thinking</a:t>
            </a:r>
          </a:p>
          <a:p>
            <a:pPr lvl="2"/>
            <a:r>
              <a:rPr lang="en-US" b="1" dirty="0" err="1">
                <a:solidFill>
                  <a:schemeClr val="bg1"/>
                </a:solidFill>
              </a:rPr>
              <a:t>Rasfarians</a:t>
            </a:r>
            <a:r>
              <a:rPr lang="en-US" b="1" dirty="0">
                <a:solidFill>
                  <a:schemeClr val="bg1"/>
                </a:solidFill>
              </a:rPr>
              <a:t>: ‘overstand’ = ‘understand’, ‘</a:t>
            </a:r>
            <a:r>
              <a:rPr lang="en-US" b="1" dirty="0" err="1">
                <a:solidFill>
                  <a:schemeClr val="bg1"/>
                </a:solidFill>
              </a:rPr>
              <a:t>downpress</a:t>
            </a:r>
            <a:r>
              <a:rPr lang="en-US" b="1" dirty="0">
                <a:solidFill>
                  <a:schemeClr val="bg1"/>
                </a:solidFill>
              </a:rPr>
              <a:t>’ = ‘oppress’</a:t>
            </a:r>
          </a:p>
        </p:txBody>
      </p:sp>
    </p:spTree>
    <p:extLst>
      <p:ext uri="{BB962C8B-B14F-4D97-AF65-F5344CB8AC3E}">
        <p14:creationId xmlns:p14="http://schemas.microsoft.com/office/powerpoint/2010/main" val="234133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0BD87-32DE-C9DA-86F9-A6E0F3696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Plenary: in 3 minutes describe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DEB3E1C-3BE6-0628-32C9-FC1414DD34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42203"/>
              </p:ext>
            </p:extLst>
          </p:nvPr>
        </p:nvGraphicFramePr>
        <p:xfrm>
          <a:off x="628650" y="1549400"/>
          <a:ext cx="78867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3350">
                  <a:extLst>
                    <a:ext uri="{9D8B030D-6E8A-4147-A177-3AD203B41FA5}">
                      <a16:colId xmlns:a16="http://schemas.microsoft.com/office/drawing/2014/main" val="1621621300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11372686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Features of schizophrenia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Symptoms (identify as Type I/II)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121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4514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502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0BD87-32DE-C9DA-86F9-A6E0F3696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Typical questions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431B17-53AF-61E8-7BFE-5076B8827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48811"/>
            <a:ext cx="8515350" cy="4351338"/>
          </a:xfrm>
        </p:spPr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Geoff thinks that his university friend Gina may have schizophrenia. Describe the symptoms of schizophrenia that Gina may be showing. (4)</a:t>
            </a:r>
          </a:p>
          <a:p>
            <a:r>
              <a:rPr lang="en-GB" dirty="0">
                <a:solidFill>
                  <a:schemeClr val="bg1"/>
                </a:solidFill>
              </a:rPr>
              <a:t>Describe the features of schizophrenia. (4)</a:t>
            </a:r>
          </a:p>
        </p:txBody>
      </p:sp>
    </p:spTree>
    <p:extLst>
      <p:ext uri="{BB962C8B-B14F-4D97-AF65-F5344CB8AC3E}">
        <p14:creationId xmlns:p14="http://schemas.microsoft.com/office/powerpoint/2010/main" val="172286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0BD87-32DE-C9DA-86F9-A6E0F3696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Typical questions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431B17-53AF-61E8-7BFE-5076B8827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48811"/>
            <a:ext cx="8515350" cy="4351338"/>
          </a:xfrm>
        </p:spPr>
        <p:txBody>
          <a:bodyPr>
            <a:normAutofit fontScale="70000" lnSpcReduction="2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Geoff thinks that his university friend Gina may have schizophrenia. Describe the symptoms of schizophrenia that Gina may be showing. (4) </a:t>
            </a:r>
          </a:p>
          <a:p>
            <a:r>
              <a:rPr lang="en-GB" sz="3200" b="1" i="0" u="none" strike="noStrike" cap="none" dirty="0">
                <a:solidFill>
                  <a:srgbClr val="FF0000"/>
                </a:solidFill>
                <a:sym typeface="Calibri"/>
              </a:rPr>
              <a:t>MUST link to Gina (A02), must have description of more than one symptom (e.g. has hallucinations which are… / examples of)</a:t>
            </a:r>
          </a:p>
          <a:p>
            <a:r>
              <a:rPr lang="en-GB" dirty="0">
                <a:solidFill>
                  <a:schemeClr val="bg1"/>
                </a:solidFill>
              </a:rPr>
              <a:t>Describe the features of schizophrenia. (4) </a:t>
            </a:r>
          </a:p>
          <a:p>
            <a:r>
              <a:rPr lang="en-GB" sz="3200" b="1" dirty="0">
                <a:solidFill>
                  <a:srgbClr val="FF0000"/>
                </a:solidFill>
              </a:rPr>
              <a:t>MUST be more than one – you can do two in detail (e.g., 2 statistics) or four in less detail (but not just a single word!!)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208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Schizophrenia: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227965" indent="-227965"/>
            <a:r>
              <a:rPr lang="en-GB" sz="3100" b="1" dirty="0">
                <a:solidFill>
                  <a:schemeClr val="accent1">
                    <a:lumMod val="75000"/>
                  </a:schemeClr>
                </a:solidFill>
              </a:rPr>
              <a:t>Symptoms and features of schizophrenia </a:t>
            </a:r>
          </a:p>
          <a:p>
            <a:pPr marL="227965" indent="-227965"/>
            <a:r>
              <a:rPr lang="en-GB" dirty="0"/>
              <a:t>Biological explanations of Schizophrenia</a:t>
            </a:r>
          </a:p>
          <a:p>
            <a:pPr marL="227965" indent="-227965"/>
            <a:r>
              <a:rPr lang="en-GB" sz="3100" b="1" dirty="0">
                <a:solidFill>
                  <a:schemeClr val="accent1">
                    <a:lumMod val="75000"/>
                  </a:schemeClr>
                </a:solidFill>
              </a:rPr>
              <a:t>The dopamine hypothesis (neurotransmitters)</a:t>
            </a:r>
          </a:p>
          <a:p>
            <a:pPr marL="227965" indent="-227965"/>
            <a:r>
              <a:rPr lang="en-GB" dirty="0"/>
              <a:t>The genetic explanation</a:t>
            </a:r>
          </a:p>
          <a:p>
            <a:pPr marL="227965" indent="-227965"/>
            <a:r>
              <a:rPr lang="en-GB" sz="3100" b="1" dirty="0">
                <a:solidFill>
                  <a:schemeClr val="accent1">
                    <a:lumMod val="75000"/>
                  </a:schemeClr>
                </a:solidFill>
              </a:rPr>
              <a:t>Cognitive explanation of schizophrenia</a:t>
            </a:r>
          </a:p>
          <a:p>
            <a:pPr marL="227965" indent="-227965"/>
            <a:r>
              <a:rPr lang="en-GB" dirty="0"/>
              <a:t>Drug treatment for schizophrenia</a:t>
            </a:r>
          </a:p>
          <a:p>
            <a:pPr marL="227965" indent="-227965"/>
            <a:r>
              <a:rPr lang="en-GB" sz="3100" b="1" dirty="0">
                <a:solidFill>
                  <a:schemeClr val="accent1">
                    <a:lumMod val="75000"/>
                  </a:schemeClr>
                </a:solidFill>
              </a:rPr>
              <a:t>Family therapy for schizophrenia</a:t>
            </a:r>
          </a:p>
          <a:p>
            <a:pPr marL="227965" indent="-227965"/>
            <a:r>
              <a:rPr lang="en-GB" dirty="0"/>
              <a:t>Key study: Carlsson - expanding the neurotransmitter explanation</a:t>
            </a:r>
          </a:p>
        </p:txBody>
      </p:sp>
    </p:spTree>
    <p:extLst>
      <p:ext uri="{BB962C8B-B14F-4D97-AF65-F5344CB8AC3E}">
        <p14:creationId xmlns:p14="http://schemas.microsoft.com/office/powerpoint/2010/main" val="363953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Starter</a:t>
            </a:r>
            <a:br>
              <a:rPr lang="en-GB" dirty="0"/>
            </a:br>
            <a:r>
              <a:rPr lang="en-GB" dirty="0"/>
              <a:t>Discuss and then put on whiteboards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What % of the general population gets Schizophrenia?</a:t>
            </a:r>
          </a:p>
          <a:p>
            <a:r>
              <a:rPr lang="en-GB" dirty="0"/>
              <a:t>What symptoms do Schizophrenics show?</a:t>
            </a:r>
          </a:p>
          <a:p>
            <a:r>
              <a:rPr lang="en-GB" b="1" dirty="0">
                <a:solidFill>
                  <a:srgbClr val="0070C0"/>
                </a:solidFill>
              </a:rPr>
              <a:t>At what age do most people get their first Schizophrenic Episode?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365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08B863-C6EF-828F-08CE-8AC9AB054D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32C2E-38EB-334E-9F6F-492B237A7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Starter - answers</a:t>
            </a:r>
            <a:br>
              <a:rPr lang="en-GB" dirty="0"/>
            </a:br>
            <a:r>
              <a:rPr lang="en-GB" dirty="0"/>
              <a:t>Discuss and then put on whiteboards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6D147-8A57-A612-587B-6E117ACDB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What % of the general population gets Schizophrenia? </a:t>
            </a:r>
            <a:r>
              <a:rPr lang="en-GB" b="1" dirty="0">
                <a:solidFill>
                  <a:srgbClr val="FF0000"/>
                </a:solidFill>
              </a:rPr>
              <a:t>0.7-1%</a:t>
            </a:r>
            <a:endParaRPr lang="en-GB" b="1" dirty="0">
              <a:solidFill>
                <a:srgbClr val="0070C0"/>
              </a:solidFill>
            </a:endParaRPr>
          </a:p>
          <a:p>
            <a:r>
              <a:rPr lang="en-GB" dirty="0"/>
              <a:t>What symptoms do Schizophrenics show? </a:t>
            </a:r>
            <a:r>
              <a:rPr lang="en-GB" b="1" dirty="0">
                <a:solidFill>
                  <a:srgbClr val="FF0000"/>
                </a:solidFill>
              </a:rPr>
              <a:t>Hallucinations, delusions, disordered thinking, thought insertion</a:t>
            </a:r>
            <a:endParaRPr lang="en-GB" dirty="0"/>
          </a:p>
          <a:p>
            <a:r>
              <a:rPr lang="en-GB" b="1" dirty="0">
                <a:solidFill>
                  <a:srgbClr val="0070C0"/>
                </a:solidFill>
              </a:rPr>
              <a:t>At what age do most people get their first Schizophrenic Episode? </a:t>
            </a:r>
            <a:r>
              <a:rPr lang="en-GB" b="1" dirty="0">
                <a:solidFill>
                  <a:srgbClr val="FF0000"/>
                </a:solidFill>
              </a:rPr>
              <a:t>Late teens/early 20s</a:t>
            </a:r>
            <a:endParaRPr lang="en-GB" b="1" dirty="0">
              <a:solidFill>
                <a:srgbClr val="0070C0"/>
              </a:solidFill>
            </a:endParaRPr>
          </a:p>
          <a:p>
            <a:endParaRPr lang="en-GB" b="1" dirty="0">
              <a:solidFill>
                <a:srgbClr val="0070C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49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Feature or Symptom?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A feature is a statistic / fact about a disorder (e.g., the % in the population, gender differences)</a:t>
            </a:r>
          </a:p>
          <a:p>
            <a:r>
              <a:rPr lang="en-GB" sz="2400" dirty="0"/>
              <a:t>A symptom is what an individual might actually show – e.g., hearing voices</a:t>
            </a:r>
          </a:p>
          <a:p>
            <a:r>
              <a:rPr lang="en-GB" sz="2400" b="1" dirty="0">
                <a:solidFill>
                  <a:srgbClr val="0070C0"/>
                </a:solidFill>
              </a:rPr>
              <a:t>Don’t just list these in an exam – you must give some detail:</a:t>
            </a:r>
          </a:p>
          <a:p>
            <a:r>
              <a:rPr lang="en-GB" sz="2400" dirty="0"/>
              <a:t>A hallucination is when someone experiences seeing / hearing / smelling something that is not actually there in reality</a:t>
            </a:r>
          </a:p>
        </p:txBody>
      </p:sp>
    </p:spTree>
    <p:extLst>
      <p:ext uri="{BB962C8B-B14F-4D97-AF65-F5344CB8AC3E}">
        <p14:creationId xmlns:p14="http://schemas.microsoft.com/office/powerpoint/2010/main" val="250041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Features of schizophrenia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What % of the population gets schizophrenia?</a:t>
            </a:r>
          </a:p>
          <a:p>
            <a:r>
              <a:rPr lang="en-GB" dirty="0"/>
              <a:t>What gender differences are there (prevalence and time of onset)?</a:t>
            </a:r>
          </a:p>
          <a:p>
            <a:r>
              <a:rPr lang="en-GB" sz="3100" b="1" dirty="0">
                <a:solidFill>
                  <a:srgbClr val="0070C0"/>
                </a:solidFill>
              </a:rPr>
              <a:t>What do we know about how the disorder develops?</a:t>
            </a:r>
          </a:p>
          <a:p>
            <a:r>
              <a:rPr lang="en-GB" dirty="0"/>
              <a:t>What the prognosis for patients?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0958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Features of schizophrenia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What % of the population gets schizophrenia? </a:t>
            </a:r>
            <a:r>
              <a:rPr lang="en-GB" b="1" dirty="0">
                <a:solidFill>
                  <a:srgbClr val="FF0000"/>
                </a:solidFill>
              </a:rPr>
              <a:t>0.7 – </a:t>
            </a:r>
            <a:r>
              <a:rPr lang="en-GB" b="1" dirty="0" smtClean="0">
                <a:solidFill>
                  <a:srgbClr val="FF0000"/>
                </a:solidFill>
              </a:rPr>
              <a:t>1.5 </a:t>
            </a:r>
            <a:r>
              <a:rPr lang="en-GB" b="1" dirty="0">
                <a:solidFill>
                  <a:srgbClr val="FF0000"/>
                </a:solidFill>
              </a:rPr>
              <a:t>%</a:t>
            </a:r>
            <a:endParaRPr lang="en-GB" b="1" dirty="0">
              <a:solidFill>
                <a:srgbClr val="0070C0"/>
              </a:solidFill>
            </a:endParaRPr>
          </a:p>
          <a:p>
            <a:r>
              <a:rPr lang="en-GB" dirty="0"/>
              <a:t>What gender differences are there (prevalence and time of onset)?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Males </a:t>
            </a:r>
            <a:r>
              <a:rPr lang="en-GB" b="1" dirty="0">
                <a:solidFill>
                  <a:srgbClr val="FF0000"/>
                </a:solidFill>
              </a:rPr>
              <a:t>in late teens/20s, women tend to get late onset (30s-40s)</a:t>
            </a:r>
            <a:endParaRPr lang="en-GB" dirty="0"/>
          </a:p>
          <a:p>
            <a:r>
              <a:rPr lang="en-GB" sz="3100" b="1" dirty="0">
                <a:solidFill>
                  <a:srgbClr val="0070C0"/>
                </a:solidFill>
              </a:rPr>
              <a:t>What do we know about how the disorder develops? </a:t>
            </a:r>
            <a:r>
              <a:rPr lang="en-GB" sz="2800" b="1" dirty="0">
                <a:solidFill>
                  <a:srgbClr val="FF0000"/>
                </a:solidFill>
              </a:rPr>
              <a:t>Episodic – patients don’t have symptoms all the time</a:t>
            </a:r>
            <a:endParaRPr lang="en-GB" sz="3100" b="1" dirty="0">
              <a:solidFill>
                <a:srgbClr val="0070C0"/>
              </a:solidFill>
            </a:endParaRPr>
          </a:p>
          <a:p>
            <a:r>
              <a:rPr lang="en-GB" dirty="0"/>
              <a:t>What the prognosis for patients? </a:t>
            </a:r>
            <a:r>
              <a:rPr lang="en-GB" b="1" dirty="0">
                <a:solidFill>
                  <a:srgbClr val="FF0000"/>
                </a:solidFill>
              </a:rPr>
              <a:t>Worse if first onset happens young</a:t>
            </a:r>
            <a:endParaRPr lang="en-GB" b="1" dirty="0">
              <a:solidFill>
                <a:srgbClr val="0070C0"/>
              </a:solidFill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10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65F10-8EB2-F5B5-9B5A-C0BD3A1BA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 anchor="ctr">
            <a:normAutofit/>
          </a:bodyPr>
          <a:lstStyle/>
          <a:p>
            <a:r>
              <a:rPr lang="en-GB" dirty="0"/>
              <a:t>Prognosis (outcome for patients)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60F8DFB-BAF7-1640-4366-BEA03EA63D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293727"/>
              </p:ext>
            </p:extLst>
          </p:nvPr>
        </p:nvGraphicFramePr>
        <p:xfrm>
          <a:off x="628650" y="1548811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569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0BD87-32DE-C9DA-86F9-A6E0F3696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Symptoms of schizophrenia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4722D-383A-3E16-C900-CF712D459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Positive (Type I) and Negative (Type II)</a:t>
            </a:r>
          </a:p>
          <a:p>
            <a:r>
              <a:rPr lang="en-GB" dirty="0"/>
              <a:t>Positive: adds something to the patient experience of the world</a:t>
            </a:r>
          </a:p>
          <a:p>
            <a:r>
              <a:rPr lang="en-GB" b="1" dirty="0">
                <a:solidFill>
                  <a:srgbClr val="0070C0"/>
                </a:solidFill>
              </a:rPr>
              <a:t>Negative: takes away something from the patient experience of the world</a:t>
            </a:r>
          </a:p>
        </p:txBody>
      </p:sp>
    </p:spTree>
    <p:extLst>
      <p:ext uri="{BB962C8B-B14F-4D97-AF65-F5344CB8AC3E}">
        <p14:creationId xmlns:p14="http://schemas.microsoft.com/office/powerpoint/2010/main" val="235402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allingford Trust Theme">
  <a:themeElements>
    <a:clrScheme name="Custom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lly-Powerpoint-template-VL" id="{DA715638-3726-8D46-B14A-C9B680A9C0BD}" vid="{1B3949B1-A970-BD46-AFFE-8C3C259F3F6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6FB081-23CF-4315-986F-C7C029DA63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89ce95-d1b6-4d5e-b677-7cca411aa0d9"/>
    <ds:schemaRef ds:uri="506e4013-1c0c-4111-9426-d4a345a2e8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B915B7-7113-480F-8E5E-ABD570CB814B}">
  <ds:schemaRefs>
    <ds:schemaRef ds:uri="http://schemas.microsoft.com/office/infopath/2007/PartnerControls"/>
    <ds:schemaRef ds:uri="http://schemas.openxmlformats.org/package/2006/metadata/core-properties"/>
    <ds:schemaRef ds:uri="http://purl.org/dc/terms/"/>
    <ds:schemaRef ds:uri="506e4013-1c0c-4111-9426-d4a345a2e8ca"/>
    <ds:schemaRef ds:uri="ad89ce95-d1b6-4d5e-b677-7cca411aa0d9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Wallingford Trust Theme</Template>
  <TotalTime>92</TotalTime>
  <Words>944</Words>
  <Application>Microsoft Office PowerPoint</Application>
  <PresentationFormat>On-screen Show (4:3)</PresentationFormat>
  <Paragraphs>86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Wallingford Trust Theme</vt:lpstr>
      <vt:lpstr>TBAT describe the symptoms and features of Schizophrenia</vt:lpstr>
      <vt:lpstr>Schizophrenia: Topics</vt:lpstr>
      <vt:lpstr>Starter Discuss and then put on whiteboards</vt:lpstr>
      <vt:lpstr>Starter - answers Discuss and then put on whiteboards</vt:lpstr>
      <vt:lpstr>Feature or Symptom?</vt:lpstr>
      <vt:lpstr>Features of schizophrenia</vt:lpstr>
      <vt:lpstr>Features of schizophrenia</vt:lpstr>
      <vt:lpstr>Prognosis (outcome for patients)</vt:lpstr>
      <vt:lpstr>Symptoms of schizophrenia</vt:lpstr>
      <vt:lpstr>Write down these symptoms</vt:lpstr>
      <vt:lpstr>Match the statement to the symptom</vt:lpstr>
      <vt:lpstr>Match the statement to the symptom - answers</vt:lpstr>
      <vt:lpstr>Symptoms and Features What you need to find out + know</vt:lpstr>
      <vt:lpstr>The DSM and ICD – validity and reliability of Sz diagnosis</vt:lpstr>
      <vt:lpstr>Plenary: in 3 minutes describe</vt:lpstr>
      <vt:lpstr>Typical questions</vt:lpstr>
      <vt:lpstr>Typical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TBAT describe the symptoms and features of Schizophrenia</dc:title>
  <dc:creator>Vernon Leigh</dc:creator>
  <cp:lastModifiedBy>Vernon LEIGH</cp:lastModifiedBy>
  <cp:revision>4</cp:revision>
  <dcterms:created xsi:type="dcterms:W3CDTF">2023-09-17T13:30:20Z</dcterms:created>
  <dcterms:modified xsi:type="dcterms:W3CDTF">2024-09-24T13:00:14Z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0x010100EC13A59EB86685459DDDBAE59B64CC04</vt:lpwstr>
  </property>
  <property fmtid="{D5CDD505-2E9C-101B-9397-08002B2CF9AE}" pid="3" name="MediaServiceImageTags">
    <vt:lpwstr/>
  </property>
</Properties>
</file>