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8" r:id="rId6"/>
    <p:sldId id="259" r:id="rId7"/>
    <p:sldId id="260" r:id="rId8"/>
    <p:sldId id="315" r:id="rId9"/>
    <p:sldId id="261" r:id="rId10"/>
    <p:sldId id="316" r:id="rId11"/>
    <p:sldId id="262" r:id="rId12"/>
    <p:sldId id="264" r:id="rId13"/>
    <p:sldId id="319" r:id="rId14"/>
    <p:sldId id="317" r:id="rId15"/>
    <p:sldId id="320" r:id="rId16"/>
    <p:sldId id="318"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A556631-BAE7-4165-B80F-235F5992E2C3}">
          <p14:sldIdLst>
            <p14:sldId id="256"/>
          </p14:sldIdLst>
        </p14:section>
        <p14:section name="My Lai" id="{B54219AC-C962-8345-86D7-6C287EBF61A2}">
          <p14:sldIdLst>
            <p14:sldId id="258"/>
            <p14:sldId id="259"/>
            <p14:sldId id="260"/>
          </p14:sldIdLst>
        </p14:section>
        <p14:section name="Agency Theory" id="{3D826C71-4CAE-8D41-A3BE-47D1E3E95D6A}">
          <p14:sldIdLst>
            <p14:sldId id="315"/>
            <p14:sldId id="261"/>
            <p14:sldId id="316"/>
            <p14:sldId id="262"/>
            <p14:sldId id="264"/>
            <p14:sldId id="319"/>
          </p14:sldIdLst>
        </p14:section>
        <p14:section name="Legitimacy of authority" id="{684632FF-B7C6-424F-87E9-E0FAFD1955DD}">
          <p14:sldIdLst>
            <p14:sldId id="317"/>
            <p14:sldId id="320"/>
          </p14:sldIdLst>
        </p14:section>
        <p14:section name="Notes" id="{3AD3BB6F-5091-7345-9E55-EA902296E3CC}">
          <p14:sldIdLst>
            <p14:sldId id="318"/>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3FF"/>
    <a:srgbClr val="E6EEFF"/>
    <a:srgbClr val="282E3C"/>
    <a:srgbClr val="3D465A"/>
    <a:srgbClr val="FEE9A4"/>
    <a:srgbClr val="B9C0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29B06F-876E-314D-9D23-D174AD5F27A7}" v="1415" dt="2024-10-03T16:00:20.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8767"/>
  </p:normalViewPr>
  <p:slideViewPr>
    <p:cSldViewPr snapToGrid="0">
      <p:cViewPr varScale="1">
        <p:scale>
          <a:sx n="112" d="100"/>
          <a:sy n="112" d="100"/>
        </p:scale>
        <p:origin x="11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non Leigh" userId="918c6f39-c291-430c-ba7b-2773449ea29a" providerId="ADAL" clId="{D929B06F-876E-314D-9D23-D174AD5F27A7}"/>
    <pc:docChg chg="undo custSel addSld delSld modSld sldOrd addSection modSection">
      <pc:chgData name="Vernon Leigh" userId="918c6f39-c291-430c-ba7b-2773449ea29a" providerId="ADAL" clId="{D929B06F-876E-314D-9D23-D174AD5F27A7}" dt="2024-10-03T16:00:20.107" v="3857"/>
      <pc:docMkLst>
        <pc:docMk/>
      </pc:docMkLst>
      <pc:sldChg chg="ord">
        <pc:chgData name="Vernon Leigh" userId="918c6f39-c291-430c-ba7b-2773449ea29a" providerId="ADAL" clId="{D929B06F-876E-314D-9D23-D174AD5F27A7}" dt="2024-10-03T15:49:12.983" v="2540" actId="20578"/>
        <pc:sldMkLst>
          <pc:docMk/>
          <pc:sldMk cId="0" sldId="258"/>
        </pc:sldMkLst>
      </pc:sldChg>
      <pc:sldChg chg="ord">
        <pc:chgData name="Vernon Leigh" userId="918c6f39-c291-430c-ba7b-2773449ea29a" providerId="ADAL" clId="{D929B06F-876E-314D-9D23-D174AD5F27A7}" dt="2024-10-03T15:49:52.740" v="2541" actId="20578"/>
        <pc:sldMkLst>
          <pc:docMk/>
          <pc:sldMk cId="0" sldId="261"/>
        </pc:sldMkLst>
      </pc:sldChg>
      <pc:sldChg chg="addSp modSp mod ord modClrScheme modAnim chgLayout modNotesTx">
        <pc:chgData name="Vernon Leigh" userId="918c6f39-c291-430c-ba7b-2773449ea29a" providerId="ADAL" clId="{D929B06F-876E-314D-9D23-D174AD5F27A7}" dt="2024-10-03T15:49:52.740" v="2541" actId="20578"/>
        <pc:sldMkLst>
          <pc:docMk/>
          <pc:sldMk cId="0" sldId="262"/>
        </pc:sldMkLst>
        <pc:spChg chg="add mod ord">
          <ac:chgData name="Vernon Leigh" userId="918c6f39-c291-430c-ba7b-2773449ea29a" providerId="ADAL" clId="{D929B06F-876E-314D-9D23-D174AD5F27A7}" dt="2024-09-28T14:31:21.300" v="648" actId="1038"/>
          <ac:spMkLst>
            <pc:docMk/>
            <pc:sldMk cId="0" sldId="262"/>
            <ac:spMk id="2" creationId="{6620002D-CFB3-2E6C-CE21-A9583980F2C0}"/>
          </ac:spMkLst>
        </pc:spChg>
        <pc:spChg chg="add mod ord">
          <ac:chgData name="Vernon Leigh" userId="918c6f39-c291-430c-ba7b-2773449ea29a" providerId="ADAL" clId="{D929B06F-876E-314D-9D23-D174AD5F27A7}" dt="2024-09-28T14:31:26.052" v="649" actId="1076"/>
          <ac:spMkLst>
            <pc:docMk/>
            <pc:sldMk cId="0" sldId="262"/>
            <ac:spMk id="3" creationId="{A6A49B90-D6CC-9CDD-4E82-076F7728E41A}"/>
          </ac:spMkLst>
        </pc:spChg>
        <pc:spChg chg="add mod ord">
          <ac:chgData name="Vernon Leigh" userId="918c6f39-c291-430c-ba7b-2773449ea29a" providerId="ADAL" clId="{D929B06F-876E-314D-9D23-D174AD5F27A7}" dt="2024-10-03T15:27:26.616" v="847" actId="27636"/>
          <ac:spMkLst>
            <pc:docMk/>
            <pc:sldMk cId="0" sldId="262"/>
            <ac:spMk id="4" creationId="{82966CCB-AA33-7F42-AA67-CA1CC79BE73B}"/>
          </ac:spMkLst>
        </pc:spChg>
        <pc:spChg chg="mod ord">
          <ac:chgData name="Vernon Leigh" userId="918c6f39-c291-430c-ba7b-2773449ea29a" providerId="ADAL" clId="{D929B06F-876E-314D-9D23-D174AD5F27A7}" dt="2024-09-28T14:23:50.311" v="150" actId="700"/>
          <ac:spMkLst>
            <pc:docMk/>
            <pc:sldMk cId="0" sldId="262"/>
            <ac:spMk id="125" creationId="{00000000-0000-0000-0000-000000000000}"/>
          </ac:spMkLst>
        </pc:spChg>
        <pc:spChg chg="mod ord">
          <ac:chgData name="Vernon Leigh" userId="918c6f39-c291-430c-ba7b-2773449ea29a" providerId="ADAL" clId="{D929B06F-876E-314D-9D23-D174AD5F27A7}" dt="2024-10-03T15:34:24.754" v="1513" actId="108"/>
          <ac:spMkLst>
            <pc:docMk/>
            <pc:sldMk cId="0" sldId="262"/>
            <ac:spMk id="126" creationId="{00000000-0000-0000-0000-000000000000}"/>
          </ac:spMkLst>
        </pc:spChg>
      </pc:sldChg>
      <pc:sldChg chg="add del">
        <pc:chgData name="Vernon Leigh" userId="918c6f39-c291-430c-ba7b-2773449ea29a" providerId="ADAL" clId="{D929B06F-876E-314D-9D23-D174AD5F27A7}" dt="2024-10-03T15:46:26.511" v="2460" actId="2696"/>
        <pc:sldMkLst>
          <pc:docMk/>
          <pc:sldMk cId="0" sldId="263"/>
        </pc:sldMkLst>
      </pc:sldChg>
      <pc:sldChg chg="addSp delSp modSp mod ord modAnim chgLayout modNotesTx">
        <pc:chgData name="Vernon Leigh" userId="918c6f39-c291-430c-ba7b-2773449ea29a" providerId="ADAL" clId="{D929B06F-876E-314D-9D23-D174AD5F27A7}" dt="2024-10-03T15:51:58.389" v="2618"/>
        <pc:sldMkLst>
          <pc:docMk/>
          <pc:sldMk cId="0" sldId="264"/>
        </pc:sldMkLst>
        <pc:spChg chg="add mod ord">
          <ac:chgData name="Vernon Leigh" userId="918c6f39-c291-430c-ba7b-2773449ea29a" providerId="ADAL" clId="{D929B06F-876E-314D-9D23-D174AD5F27A7}" dt="2024-10-03T15:48:17.307" v="2535" actId="113"/>
          <ac:spMkLst>
            <pc:docMk/>
            <pc:sldMk cId="0" sldId="264"/>
            <ac:spMk id="2" creationId="{41EFB099-A37B-8D7D-F193-E38FBEDF61EA}"/>
          </ac:spMkLst>
        </pc:spChg>
        <pc:spChg chg="mod ord">
          <ac:chgData name="Vernon Leigh" userId="918c6f39-c291-430c-ba7b-2773449ea29a" providerId="ADAL" clId="{D929B06F-876E-314D-9D23-D174AD5F27A7}" dt="2024-10-03T15:47:56.079" v="2521" actId="20577"/>
          <ac:spMkLst>
            <pc:docMk/>
            <pc:sldMk cId="0" sldId="264"/>
            <ac:spMk id="139" creationId="{00000000-0000-0000-0000-000000000000}"/>
          </ac:spMkLst>
        </pc:spChg>
        <pc:spChg chg="del mod ord">
          <ac:chgData name="Vernon Leigh" userId="918c6f39-c291-430c-ba7b-2773449ea29a" providerId="ADAL" clId="{D929B06F-876E-314D-9D23-D174AD5F27A7}" dt="2024-10-03T15:47:29.247" v="2471" actId="478"/>
          <ac:spMkLst>
            <pc:docMk/>
            <pc:sldMk cId="0" sldId="264"/>
            <ac:spMk id="140" creationId="{00000000-0000-0000-0000-000000000000}"/>
          </ac:spMkLst>
        </pc:spChg>
      </pc:sldChg>
      <pc:sldChg chg="del">
        <pc:chgData name="Vernon Leigh" userId="918c6f39-c291-430c-ba7b-2773449ea29a" providerId="ADAL" clId="{D929B06F-876E-314D-9D23-D174AD5F27A7}" dt="2024-10-03T15:46:42.632" v="2461" actId="2696"/>
        <pc:sldMkLst>
          <pc:docMk/>
          <pc:sldMk cId="0" sldId="265"/>
        </pc:sldMkLst>
      </pc:sldChg>
      <pc:sldChg chg="modSp mod modAnim">
        <pc:chgData name="Vernon Leigh" userId="918c6f39-c291-430c-ba7b-2773449ea29a" providerId="ADAL" clId="{D929B06F-876E-314D-9D23-D174AD5F27A7}" dt="2024-10-03T16:00:20.107" v="3857"/>
        <pc:sldMkLst>
          <pc:docMk/>
          <pc:sldMk cId="0" sldId="266"/>
        </pc:sldMkLst>
        <pc:spChg chg="mod">
          <ac:chgData name="Vernon Leigh" userId="918c6f39-c291-430c-ba7b-2773449ea29a" providerId="ADAL" clId="{D929B06F-876E-314D-9D23-D174AD5F27A7}" dt="2024-10-03T15:58:03.039" v="3517" actId="20577"/>
          <ac:spMkLst>
            <pc:docMk/>
            <pc:sldMk cId="0" sldId="266"/>
            <ac:spMk id="152" creationId="{00000000-0000-0000-0000-000000000000}"/>
          </ac:spMkLst>
        </pc:spChg>
        <pc:spChg chg="mod">
          <ac:chgData name="Vernon Leigh" userId="918c6f39-c291-430c-ba7b-2773449ea29a" providerId="ADAL" clId="{D929B06F-876E-314D-9D23-D174AD5F27A7}" dt="2024-10-03T16:00:11.049" v="3856" actId="20577"/>
          <ac:spMkLst>
            <pc:docMk/>
            <pc:sldMk cId="0" sldId="266"/>
            <ac:spMk id="153" creationId="{00000000-0000-0000-0000-000000000000}"/>
          </ac:spMkLst>
        </pc:spChg>
      </pc:sldChg>
      <pc:sldChg chg="del">
        <pc:chgData name="Vernon Leigh" userId="918c6f39-c291-430c-ba7b-2773449ea29a" providerId="ADAL" clId="{D929B06F-876E-314D-9D23-D174AD5F27A7}" dt="2024-10-03T15:46:56.999" v="2462" actId="2696"/>
        <pc:sldMkLst>
          <pc:docMk/>
          <pc:sldMk cId="2386588043" sldId="311"/>
        </pc:sldMkLst>
      </pc:sldChg>
      <pc:sldChg chg="del">
        <pc:chgData name="Vernon Leigh" userId="918c6f39-c291-430c-ba7b-2773449ea29a" providerId="ADAL" clId="{D929B06F-876E-314D-9D23-D174AD5F27A7}" dt="2024-10-03T15:46:58.217" v="2463" actId="2696"/>
        <pc:sldMkLst>
          <pc:docMk/>
          <pc:sldMk cId="3930101318" sldId="312"/>
        </pc:sldMkLst>
      </pc:sldChg>
      <pc:sldChg chg="del">
        <pc:chgData name="Vernon Leigh" userId="918c6f39-c291-430c-ba7b-2773449ea29a" providerId="ADAL" clId="{D929B06F-876E-314D-9D23-D174AD5F27A7}" dt="2024-10-03T15:46:59.201" v="2464" actId="2696"/>
        <pc:sldMkLst>
          <pc:docMk/>
          <pc:sldMk cId="1192327988" sldId="313"/>
        </pc:sldMkLst>
      </pc:sldChg>
      <pc:sldChg chg="del">
        <pc:chgData name="Vernon Leigh" userId="918c6f39-c291-430c-ba7b-2773449ea29a" providerId="ADAL" clId="{D929B06F-876E-314D-9D23-D174AD5F27A7}" dt="2024-10-03T15:47:00.528" v="2465" actId="2696"/>
        <pc:sldMkLst>
          <pc:docMk/>
          <pc:sldMk cId="3326715114" sldId="314"/>
        </pc:sldMkLst>
      </pc:sldChg>
      <pc:sldChg chg="ord">
        <pc:chgData name="Vernon Leigh" userId="918c6f39-c291-430c-ba7b-2773449ea29a" providerId="ADAL" clId="{D929B06F-876E-314D-9D23-D174AD5F27A7}" dt="2024-10-03T15:49:52.740" v="2541" actId="20578"/>
        <pc:sldMkLst>
          <pc:docMk/>
          <pc:sldMk cId="3151069002" sldId="315"/>
        </pc:sldMkLst>
      </pc:sldChg>
      <pc:sldChg chg="modSp new del mod">
        <pc:chgData name="Vernon Leigh" userId="918c6f39-c291-430c-ba7b-2773449ea29a" providerId="ADAL" clId="{D929B06F-876E-314D-9D23-D174AD5F27A7}" dt="2024-09-28T14:22:40.650" v="58" actId="2696"/>
        <pc:sldMkLst>
          <pc:docMk/>
          <pc:sldMk cId="1040408349" sldId="316"/>
        </pc:sldMkLst>
        <pc:spChg chg="mod">
          <ac:chgData name="Vernon Leigh" userId="918c6f39-c291-430c-ba7b-2773449ea29a" providerId="ADAL" clId="{D929B06F-876E-314D-9D23-D174AD5F27A7}" dt="2024-09-28T14:22:19.764" v="56" actId="20577"/>
          <ac:spMkLst>
            <pc:docMk/>
            <pc:sldMk cId="1040408349" sldId="316"/>
            <ac:spMk id="2" creationId="{EB2EFE8E-0995-78C8-26BA-8D510CB85D6B}"/>
          </ac:spMkLst>
        </pc:spChg>
      </pc:sldChg>
      <pc:sldChg chg="addSp delSp modSp new mod ord modAnim">
        <pc:chgData name="Vernon Leigh" userId="918c6f39-c291-430c-ba7b-2773449ea29a" providerId="ADAL" clId="{D929B06F-876E-314D-9D23-D174AD5F27A7}" dt="2024-10-03T15:49:52.740" v="2541" actId="20578"/>
        <pc:sldMkLst>
          <pc:docMk/>
          <pc:sldMk cId="4073591787" sldId="316"/>
        </pc:sldMkLst>
        <pc:spChg chg="mod">
          <ac:chgData name="Vernon Leigh" userId="918c6f39-c291-430c-ba7b-2773449ea29a" providerId="ADAL" clId="{D929B06F-876E-314D-9D23-D174AD5F27A7}" dt="2024-10-03T15:29:24.183" v="1142" actId="5793"/>
          <ac:spMkLst>
            <pc:docMk/>
            <pc:sldMk cId="4073591787" sldId="316"/>
            <ac:spMk id="2" creationId="{E1BA6E8D-7FE1-3C22-7378-0801C02E5F00}"/>
          </ac:spMkLst>
        </pc:spChg>
        <pc:spChg chg="del">
          <ac:chgData name="Vernon Leigh" userId="918c6f39-c291-430c-ba7b-2773449ea29a" providerId="ADAL" clId="{D929B06F-876E-314D-9D23-D174AD5F27A7}" dt="2024-10-03T15:29:37.126" v="1143" actId="1032"/>
          <ac:spMkLst>
            <pc:docMk/>
            <pc:sldMk cId="4073591787" sldId="316"/>
            <ac:spMk id="3" creationId="{01452BEA-8C5D-2FC1-7E7E-AB292BF9BE20}"/>
          </ac:spMkLst>
        </pc:spChg>
        <pc:graphicFrameChg chg="add mod modGraphic">
          <ac:chgData name="Vernon Leigh" userId="918c6f39-c291-430c-ba7b-2773449ea29a" providerId="ADAL" clId="{D929B06F-876E-314D-9D23-D174AD5F27A7}" dt="2024-10-03T15:33:43.794" v="1509" actId="12100"/>
          <ac:graphicFrameMkLst>
            <pc:docMk/>
            <pc:sldMk cId="4073591787" sldId="316"/>
            <ac:graphicFrameMk id="4" creationId="{277937B6-3E57-42B7-8D19-0C31F6B999A9}"/>
          </ac:graphicFrameMkLst>
        </pc:graphicFrameChg>
      </pc:sldChg>
      <pc:sldChg chg="addSp delSp modSp new mod modClrScheme modAnim chgLayout modNotesTx">
        <pc:chgData name="Vernon Leigh" userId="918c6f39-c291-430c-ba7b-2773449ea29a" providerId="ADAL" clId="{D929B06F-876E-314D-9D23-D174AD5F27A7}" dt="2024-10-03T15:52:16.298" v="2622" actId="313"/>
        <pc:sldMkLst>
          <pc:docMk/>
          <pc:sldMk cId="1630853979" sldId="317"/>
        </pc:sldMkLst>
        <pc:spChg chg="del mod ord">
          <ac:chgData name="Vernon Leigh" userId="918c6f39-c291-430c-ba7b-2773449ea29a" providerId="ADAL" clId="{D929B06F-876E-314D-9D23-D174AD5F27A7}" dt="2024-10-03T15:34:40.681" v="1515" actId="700"/>
          <ac:spMkLst>
            <pc:docMk/>
            <pc:sldMk cId="1630853979" sldId="317"/>
            <ac:spMk id="2" creationId="{0DFAFE2F-BA67-323D-AA97-023827326E66}"/>
          </ac:spMkLst>
        </pc:spChg>
        <pc:spChg chg="del">
          <ac:chgData name="Vernon Leigh" userId="918c6f39-c291-430c-ba7b-2773449ea29a" providerId="ADAL" clId="{D929B06F-876E-314D-9D23-D174AD5F27A7}" dt="2024-10-03T15:34:40.681" v="1515" actId="700"/>
          <ac:spMkLst>
            <pc:docMk/>
            <pc:sldMk cId="1630853979" sldId="317"/>
            <ac:spMk id="3" creationId="{2AC24022-AF5B-0505-9A4D-01E7863B0B26}"/>
          </ac:spMkLst>
        </pc:spChg>
        <pc:spChg chg="del mod ord">
          <ac:chgData name="Vernon Leigh" userId="918c6f39-c291-430c-ba7b-2773449ea29a" providerId="ADAL" clId="{D929B06F-876E-314D-9D23-D174AD5F27A7}" dt="2024-10-03T15:34:40.681" v="1515" actId="700"/>
          <ac:spMkLst>
            <pc:docMk/>
            <pc:sldMk cId="1630853979" sldId="317"/>
            <ac:spMk id="4" creationId="{55EB16C6-048B-8F76-4099-5259F820E2AF}"/>
          </ac:spMkLst>
        </pc:spChg>
        <pc:spChg chg="del">
          <ac:chgData name="Vernon Leigh" userId="918c6f39-c291-430c-ba7b-2773449ea29a" providerId="ADAL" clId="{D929B06F-876E-314D-9D23-D174AD5F27A7}" dt="2024-10-03T15:34:40.681" v="1515" actId="700"/>
          <ac:spMkLst>
            <pc:docMk/>
            <pc:sldMk cId="1630853979" sldId="317"/>
            <ac:spMk id="5" creationId="{1221039A-12AA-6C91-D8D9-3376042A9040}"/>
          </ac:spMkLst>
        </pc:spChg>
        <pc:spChg chg="del">
          <ac:chgData name="Vernon Leigh" userId="918c6f39-c291-430c-ba7b-2773449ea29a" providerId="ADAL" clId="{D929B06F-876E-314D-9D23-D174AD5F27A7}" dt="2024-10-03T15:34:40.681" v="1515" actId="700"/>
          <ac:spMkLst>
            <pc:docMk/>
            <pc:sldMk cId="1630853979" sldId="317"/>
            <ac:spMk id="6" creationId="{9FDF3A0C-2BEE-510F-89CF-AD7A55B20AC1}"/>
          </ac:spMkLst>
        </pc:spChg>
        <pc:spChg chg="add mod ord">
          <ac:chgData name="Vernon Leigh" userId="918c6f39-c291-430c-ba7b-2773449ea29a" providerId="ADAL" clId="{D929B06F-876E-314D-9D23-D174AD5F27A7}" dt="2024-10-03T15:35:29.718" v="1548" actId="20577"/>
          <ac:spMkLst>
            <pc:docMk/>
            <pc:sldMk cId="1630853979" sldId="317"/>
            <ac:spMk id="7" creationId="{2F76DB65-21EC-B8DE-36DB-81B262FF2BFB}"/>
          </ac:spMkLst>
        </pc:spChg>
        <pc:spChg chg="add mod ord">
          <ac:chgData name="Vernon Leigh" userId="918c6f39-c291-430c-ba7b-2773449ea29a" providerId="ADAL" clId="{D929B06F-876E-314D-9D23-D174AD5F27A7}" dt="2024-10-03T15:40:30.347" v="1870" actId="114"/>
          <ac:spMkLst>
            <pc:docMk/>
            <pc:sldMk cId="1630853979" sldId="317"/>
            <ac:spMk id="8" creationId="{E64B2055-AA3E-90CE-9699-4A18804DA3B9}"/>
          </ac:spMkLst>
        </pc:spChg>
      </pc:sldChg>
      <pc:sldChg chg="add del">
        <pc:chgData name="Vernon Leigh" userId="918c6f39-c291-430c-ba7b-2773449ea29a" providerId="ADAL" clId="{D929B06F-876E-314D-9D23-D174AD5F27A7}" dt="2024-10-03T15:24:10.004" v="715" actId="2696"/>
        <pc:sldMkLst>
          <pc:docMk/>
          <pc:sldMk cId="3480350440" sldId="317"/>
        </pc:sldMkLst>
      </pc:sldChg>
      <pc:sldChg chg="addSp delSp modSp new mod modClrScheme modAnim chgLayout">
        <pc:chgData name="Vernon Leigh" userId="918c6f39-c291-430c-ba7b-2773449ea29a" providerId="ADAL" clId="{D929B06F-876E-314D-9D23-D174AD5F27A7}" dt="2024-10-03T15:45:32.798" v="2454"/>
        <pc:sldMkLst>
          <pc:docMk/>
          <pc:sldMk cId="3306462931" sldId="318"/>
        </pc:sldMkLst>
        <pc:spChg chg="mod ord">
          <ac:chgData name="Vernon Leigh" userId="918c6f39-c291-430c-ba7b-2773449ea29a" providerId="ADAL" clId="{D929B06F-876E-314D-9D23-D174AD5F27A7}" dt="2024-10-03T15:42:08.032" v="2080" actId="700"/>
          <ac:spMkLst>
            <pc:docMk/>
            <pc:sldMk cId="3306462931" sldId="318"/>
            <ac:spMk id="2" creationId="{350F0D64-F051-EB0F-DF1D-79585E7880FC}"/>
          </ac:spMkLst>
        </pc:spChg>
        <pc:spChg chg="del mod ord">
          <ac:chgData name="Vernon Leigh" userId="918c6f39-c291-430c-ba7b-2773449ea29a" providerId="ADAL" clId="{D929B06F-876E-314D-9D23-D174AD5F27A7}" dt="2024-10-03T15:41:16.806" v="1937" actId="700"/>
          <ac:spMkLst>
            <pc:docMk/>
            <pc:sldMk cId="3306462931" sldId="318"/>
            <ac:spMk id="3" creationId="{3FCFB3AD-D3E7-D141-BD10-A77258C3E437}"/>
          </ac:spMkLst>
        </pc:spChg>
        <pc:spChg chg="add mod ord">
          <ac:chgData name="Vernon Leigh" userId="918c6f39-c291-430c-ba7b-2773449ea29a" providerId="ADAL" clId="{D929B06F-876E-314D-9D23-D174AD5F27A7}" dt="2024-10-03T15:45:14.943" v="2449" actId="108"/>
          <ac:spMkLst>
            <pc:docMk/>
            <pc:sldMk cId="3306462931" sldId="318"/>
            <ac:spMk id="4" creationId="{455F45A9-1E2D-0AEC-FC6E-4448A2A9D606}"/>
          </ac:spMkLst>
        </pc:spChg>
        <pc:spChg chg="add del mod ord">
          <ac:chgData name="Vernon Leigh" userId="918c6f39-c291-430c-ba7b-2773449ea29a" providerId="ADAL" clId="{D929B06F-876E-314D-9D23-D174AD5F27A7}" dt="2024-10-03T15:42:08.032" v="2080" actId="700"/>
          <ac:spMkLst>
            <pc:docMk/>
            <pc:sldMk cId="3306462931" sldId="318"/>
            <ac:spMk id="5" creationId="{5B25DCD2-7AC5-D297-2276-FF7CC7C1950C}"/>
          </ac:spMkLst>
        </pc:spChg>
        <pc:spChg chg="add mod ord">
          <ac:chgData name="Vernon Leigh" userId="918c6f39-c291-430c-ba7b-2773449ea29a" providerId="ADAL" clId="{D929B06F-876E-314D-9D23-D174AD5F27A7}" dt="2024-10-03T15:42:14.556" v="2096" actId="20577"/>
          <ac:spMkLst>
            <pc:docMk/>
            <pc:sldMk cId="3306462931" sldId="318"/>
            <ac:spMk id="6" creationId="{83480E20-2038-9EC5-B076-42F10AB022B1}"/>
          </ac:spMkLst>
        </pc:spChg>
        <pc:spChg chg="add mod ord">
          <ac:chgData name="Vernon Leigh" userId="918c6f39-c291-430c-ba7b-2773449ea29a" providerId="ADAL" clId="{D929B06F-876E-314D-9D23-D174AD5F27A7}" dt="2024-10-03T15:42:51.697" v="2172" actId="20577"/>
          <ac:spMkLst>
            <pc:docMk/>
            <pc:sldMk cId="3306462931" sldId="318"/>
            <ac:spMk id="7" creationId="{72B9F47A-D119-006F-0B5C-23614998A62D}"/>
          </ac:spMkLst>
        </pc:spChg>
        <pc:spChg chg="add mod ord">
          <ac:chgData name="Vernon Leigh" userId="918c6f39-c291-430c-ba7b-2773449ea29a" providerId="ADAL" clId="{D929B06F-876E-314D-9D23-D174AD5F27A7}" dt="2024-10-03T15:45:23.058" v="2452" actId="108"/>
          <ac:spMkLst>
            <pc:docMk/>
            <pc:sldMk cId="3306462931" sldId="318"/>
            <ac:spMk id="8" creationId="{EB6AD98A-E9C0-BDCF-B30A-CADD6D13FE80}"/>
          </ac:spMkLst>
        </pc:spChg>
      </pc:sldChg>
      <pc:sldChg chg="modSp new del mod">
        <pc:chgData name="Vernon Leigh" userId="918c6f39-c291-430c-ba7b-2773449ea29a" providerId="ADAL" clId="{D929B06F-876E-314D-9D23-D174AD5F27A7}" dt="2024-10-03T15:24:08.777" v="714" actId="2696"/>
        <pc:sldMkLst>
          <pc:docMk/>
          <pc:sldMk cId="3570670937" sldId="318"/>
        </pc:sldMkLst>
        <pc:spChg chg="mod">
          <ac:chgData name="Vernon Leigh" userId="918c6f39-c291-430c-ba7b-2773449ea29a" providerId="ADAL" clId="{D929B06F-876E-314D-9D23-D174AD5F27A7}" dt="2024-09-28T14:27:51.609" v="528" actId="20577"/>
          <ac:spMkLst>
            <pc:docMk/>
            <pc:sldMk cId="3570670937" sldId="318"/>
            <ac:spMk id="3" creationId="{C67AB3B5-D7F5-D975-FE28-CF83791AE1EA}"/>
          </ac:spMkLst>
        </pc:spChg>
      </pc:sldChg>
      <pc:sldChg chg="modSp new mod modAnim modNotesTx">
        <pc:chgData name="Vernon Leigh" userId="918c6f39-c291-430c-ba7b-2773449ea29a" providerId="ADAL" clId="{D929B06F-876E-314D-9D23-D174AD5F27A7}" dt="2024-10-03T15:57:47.153" v="3502" actId="207"/>
        <pc:sldMkLst>
          <pc:docMk/>
          <pc:sldMk cId="485498067" sldId="319"/>
        </pc:sldMkLst>
        <pc:spChg chg="mod">
          <ac:chgData name="Vernon Leigh" userId="918c6f39-c291-430c-ba7b-2773449ea29a" providerId="ADAL" clId="{D929B06F-876E-314D-9D23-D174AD5F27A7}" dt="2024-10-03T15:52:50.243" v="2682" actId="20577"/>
          <ac:spMkLst>
            <pc:docMk/>
            <pc:sldMk cId="485498067" sldId="319"/>
            <ac:spMk id="2" creationId="{50494456-B0FB-BDA5-6460-6E475BBAD6DC}"/>
          </ac:spMkLst>
        </pc:spChg>
        <pc:spChg chg="mod">
          <ac:chgData name="Vernon Leigh" userId="918c6f39-c291-430c-ba7b-2773449ea29a" providerId="ADAL" clId="{D929B06F-876E-314D-9D23-D174AD5F27A7}" dt="2024-10-03T15:57:47.153" v="3502" actId="207"/>
          <ac:spMkLst>
            <pc:docMk/>
            <pc:sldMk cId="485498067" sldId="319"/>
            <ac:spMk id="3" creationId="{1F55DBC6-FC6A-3821-9130-C2E6D17C1B3E}"/>
          </ac:spMkLst>
        </pc:spChg>
      </pc:sldChg>
      <pc:sldChg chg="modSp add mod modAnim modNotesTx">
        <pc:chgData name="Vernon Leigh" userId="918c6f39-c291-430c-ba7b-2773449ea29a" providerId="ADAL" clId="{D929B06F-876E-314D-9D23-D174AD5F27A7}" dt="2024-10-03T15:57:34.240" v="3501" actId="207"/>
        <pc:sldMkLst>
          <pc:docMk/>
          <pc:sldMk cId="3834942557" sldId="320"/>
        </pc:sldMkLst>
        <pc:spChg chg="mod">
          <ac:chgData name="Vernon Leigh" userId="918c6f39-c291-430c-ba7b-2773449ea29a" providerId="ADAL" clId="{D929B06F-876E-314D-9D23-D174AD5F27A7}" dt="2024-10-03T15:55:34.414" v="3126" actId="20577"/>
          <ac:spMkLst>
            <pc:docMk/>
            <pc:sldMk cId="3834942557" sldId="320"/>
            <ac:spMk id="2" creationId="{D03F96A3-1B4E-8253-5142-496B32B30168}"/>
          </ac:spMkLst>
        </pc:spChg>
        <pc:spChg chg="mod">
          <ac:chgData name="Vernon Leigh" userId="918c6f39-c291-430c-ba7b-2773449ea29a" providerId="ADAL" clId="{D929B06F-876E-314D-9D23-D174AD5F27A7}" dt="2024-10-03T15:57:34.240" v="3501" actId="207"/>
          <ac:spMkLst>
            <pc:docMk/>
            <pc:sldMk cId="3834942557" sldId="320"/>
            <ac:spMk id="3" creationId="{F735E921-867E-DB18-BD52-A950F269598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A92BD-1F7E-3E43-98DB-D19CC26EA424}" type="doc">
      <dgm:prSet loTypeId="urn:microsoft.com/office/officeart/2005/8/layout/process1" loCatId="" qsTypeId="urn:microsoft.com/office/officeart/2005/8/quickstyle/simple1" qsCatId="simple" csTypeId="urn:microsoft.com/office/officeart/2005/8/colors/colorful1" csCatId="colorful" phldr="1"/>
      <dgm:spPr/>
    </dgm:pt>
    <dgm:pt modelId="{8DF591B9-D19D-C849-AA21-8DE3EACE61A7}">
      <dgm:prSet phldrT="[Text]"/>
      <dgm:spPr/>
      <dgm:t>
        <a:bodyPr/>
        <a:lstStyle/>
        <a:p>
          <a:r>
            <a:rPr lang="en-GB" dirty="0"/>
            <a:t>Pts start in AUTONOMOUS state</a:t>
          </a:r>
        </a:p>
      </dgm:t>
    </dgm:pt>
    <dgm:pt modelId="{91B9C7F8-1A50-AC46-B45A-515935FFC60E}" type="parTrans" cxnId="{8DBC057C-A2D0-6A41-A8F1-A6BDCC27DEE8}">
      <dgm:prSet/>
      <dgm:spPr/>
      <dgm:t>
        <a:bodyPr/>
        <a:lstStyle/>
        <a:p>
          <a:endParaRPr lang="en-GB"/>
        </a:p>
      </dgm:t>
    </dgm:pt>
    <dgm:pt modelId="{59DAC875-F015-B542-A44B-BEB15F84EA4A}" type="sibTrans" cxnId="{8DBC057C-A2D0-6A41-A8F1-A6BDCC27DEE8}">
      <dgm:prSet/>
      <dgm:spPr/>
      <dgm:t>
        <a:bodyPr/>
        <a:lstStyle/>
        <a:p>
          <a:endParaRPr lang="en-GB"/>
        </a:p>
      </dgm:t>
    </dgm:pt>
    <dgm:pt modelId="{951DAEBA-9FFE-A14B-909F-B0D5F0108D69}">
      <dgm:prSet phldrT="[Text]"/>
      <dgm:spPr/>
      <dgm:t>
        <a:bodyPr/>
        <a:lstStyle/>
        <a:p>
          <a:r>
            <a:rPr lang="en-GB" dirty="0"/>
            <a:t>Experimenter is seen as authority figure</a:t>
          </a:r>
        </a:p>
      </dgm:t>
    </dgm:pt>
    <dgm:pt modelId="{FBFB8536-70D1-A046-A3D4-4A6B7DF01046}" type="parTrans" cxnId="{AA05E76C-8403-BB4B-B630-C21357F06BC0}">
      <dgm:prSet/>
      <dgm:spPr/>
      <dgm:t>
        <a:bodyPr/>
        <a:lstStyle/>
        <a:p>
          <a:endParaRPr lang="en-GB"/>
        </a:p>
      </dgm:t>
    </dgm:pt>
    <dgm:pt modelId="{35D32E04-CDB2-BB4D-9B00-AC839A250142}" type="sibTrans" cxnId="{AA05E76C-8403-BB4B-B630-C21357F06BC0}">
      <dgm:prSet/>
      <dgm:spPr/>
      <dgm:t>
        <a:bodyPr/>
        <a:lstStyle/>
        <a:p>
          <a:endParaRPr lang="en-GB"/>
        </a:p>
      </dgm:t>
    </dgm:pt>
    <dgm:pt modelId="{C337D8C0-0E25-BB48-8542-F67F06917593}">
      <dgm:prSet phldrT="[Text]"/>
      <dgm:spPr/>
      <dgm:t>
        <a:bodyPr/>
        <a:lstStyle/>
        <a:p>
          <a:r>
            <a:rPr lang="en-GB" dirty="0"/>
            <a:t>Shift to AGENTIC state</a:t>
          </a:r>
        </a:p>
      </dgm:t>
    </dgm:pt>
    <dgm:pt modelId="{C2DFB62F-1B4C-4F46-A912-83CE9EB4B70B}" type="parTrans" cxnId="{C77B7EC4-C421-1F4D-B676-B694803E3D7D}">
      <dgm:prSet/>
      <dgm:spPr/>
      <dgm:t>
        <a:bodyPr/>
        <a:lstStyle/>
        <a:p>
          <a:endParaRPr lang="en-GB"/>
        </a:p>
      </dgm:t>
    </dgm:pt>
    <dgm:pt modelId="{BC0D3E38-44B0-7149-BA03-34B0252327F1}" type="sibTrans" cxnId="{C77B7EC4-C421-1F4D-B676-B694803E3D7D}">
      <dgm:prSet/>
      <dgm:spPr/>
      <dgm:t>
        <a:bodyPr/>
        <a:lstStyle/>
        <a:p>
          <a:endParaRPr lang="en-GB"/>
        </a:p>
      </dgm:t>
    </dgm:pt>
    <dgm:pt modelId="{B3883D15-DF0D-3A46-899D-0EA9E6620615}">
      <dgm:prSet/>
      <dgm:spPr/>
      <dgm:t>
        <a:bodyPr/>
        <a:lstStyle/>
        <a:p>
          <a:r>
            <a:rPr lang="en-GB" dirty="0"/>
            <a:t>Exp has more power and higher position in social hierarchy</a:t>
          </a:r>
        </a:p>
      </dgm:t>
    </dgm:pt>
    <dgm:pt modelId="{2B952DD2-72F5-8549-B41F-403351FBD074}" type="parTrans" cxnId="{BBA80ECA-57B5-FC4C-B1DA-91986C898A01}">
      <dgm:prSet/>
      <dgm:spPr/>
      <dgm:t>
        <a:bodyPr/>
        <a:lstStyle/>
        <a:p>
          <a:endParaRPr lang="en-GB"/>
        </a:p>
      </dgm:t>
    </dgm:pt>
    <dgm:pt modelId="{327FEE9E-94CF-5344-9B04-41061675B2E3}" type="sibTrans" cxnId="{BBA80ECA-57B5-FC4C-B1DA-91986C898A01}">
      <dgm:prSet/>
      <dgm:spPr/>
      <dgm:t>
        <a:bodyPr/>
        <a:lstStyle/>
        <a:p>
          <a:endParaRPr lang="en-GB"/>
        </a:p>
      </dgm:t>
    </dgm:pt>
    <dgm:pt modelId="{9D738C79-FB80-4F4B-8E6E-399800A5E00A}" type="pres">
      <dgm:prSet presAssocID="{572A92BD-1F7E-3E43-98DB-D19CC26EA424}" presName="Name0" presStyleCnt="0">
        <dgm:presLayoutVars>
          <dgm:dir/>
          <dgm:resizeHandles val="exact"/>
        </dgm:presLayoutVars>
      </dgm:prSet>
      <dgm:spPr/>
    </dgm:pt>
    <dgm:pt modelId="{4D3FC69C-36D7-4145-9FEB-031046A05C9D}" type="pres">
      <dgm:prSet presAssocID="{8DF591B9-D19D-C849-AA21-8DE3EACE61A7}" presName="node" presStyleLbl="node1" presStyleIdx="0" presStyleCnt="4">
        <dgm:presLayoutVars>
          <dgm:bulletEnabled val="1"/>
        </dgm:presLayoutVars>
      </dgm:prSet>
      <dgm:spPr/>
    </dgm:pt>
    <dgm:pt modelId="{1081C12A-0D7A-2C40-9C35-184A17F9D859}" type="pres">
      <dgm:prSet presAssocID="{59DAC875-F015-B542-A44B-BEB15F84EA4A}" presName="sibTrans" presStyleLbl="sibTrans2D1" presStyleIdx="0" presStyleCnt="3"/>
      <dgm:spPr/>
    </dgm:pt>
    <dgm:pt modelId="{C32FC03D-4542-1E4D-B075-03B9A3A22BD0}" type="pres">
      <dgm:prSet presAssocID="{59DAC875-F015-B542-A44B-BEB15F84EA4A}" presName="connectorText" presStyleLbl="sibTrans2D1" presStyleIdx="0" presStyleCnt="3"/>
      <dgm:spPr/>
    </dgm:pt>
    <dgm:pt modelId="{C41920C6-F59E-4B49-98A2-43AE2E513277}" type="pres">
      <dgm:prSet presAssocID="{951DAEBA-9FFE-A14B-909F-B0D5F0108D69}" presName="node" presStyleLbl="node1" presStyleIdx="1" presStyleCnt="4">
        <dgm:presLayoutVars>
          <dgm:bulletEnabled val="1"/>
        </dgm:presLayoutVars>
      </dgm:prSet>
      <dgm:spPr/>
    </dgm:pt>
    <dgm:pt modelId="{35DF7E2B-2FC8-5840-B3D5-E369383EC5FE}" type="pres">
      <dgm:prSet presAssocID="{35D32E04-CDB2-BB4D-9B00-AC839A250142}" presName="sibTrans" presStyleLbl="sibTrans2D1" presStyleIdx="1" presStyleCnt="3"/>
      <dgm:spPr/>
    </dgm:pt>
    <dgm:pt modelId="{591B24E1-59F4-EE44-8BC1-23D33E800D47}" type="pres">
      <dgm:prSet presAssocID="{35D32E04-CDB2-BB4D-9B00-AC839A250142}" presName="connectorText" presStyleLbl="sibTrans2D1" presStyleIdx="1" presStyleCnt="3"/>
      <dgm:spPr/>
    </dgm:pt>
    <dgm:pt modelId="{E14D4FE7-DADD-7545-A680-51A24DF7502E}" type="pres">
      <dgm:prSet presAssocID="{B3883D15-DF0D-3A46-899D-0EA9E6620615}" presName="node" presStyleLbl="node1" presStyleIdx="2" presStyleCnt="4">
        <dgm:presLayoutVars>
          <dgm:bulletEnabled val="1"/>
        </dgm:presLayoutVars>
      </dgm:prSet>
      <dgm:spPr/>
    </dgm:pt>
    <dgm:pt modelId="{29E9D31F-CAE0-A044-8066-3E85CBD48410}" type="pres">
      <dgm:prSet presAssocID="{327FEE9E-94CF-5344-9B04-41061675B2E3}" presName="sibTrans" presStyleLbl="sibTrans2D1" presStyleIdx="2" presStyleCnt="3"/>
      <dgm:spPr/>
    </dgm:pt>
    <dgm:pt modelId="{AF0F0933-2C56-0F4B-8142-7DFCF76F0E9A}" type="pres">
      <dgm:prSet presAssocID="{327FEE9E-94CF-5344-9B04-41061675B2E3}" presName="connectorText" presStyleLbl="sibTrans2D1" presStyleIdx="2" presStyleCnt="3"/>
      <dgm:spPr/>
    </dgm:pt>
    <dgm:pt modelId="{16BE4DD9-2C11-A943-B2CC-43AB8EA99B55}" type="pres">
      <dgm:prSet presAssocID="{C337D8C0-0E25-BB48-8542-F67F06917593}" presName="node" presStyleLbl="node1" presStyleIdx="3" presStyleCnt="4">
        <dgm:presLayoutVars>
          <dgm:bulletEnabled val="1"/>
        </dgm:presLayoutVars>
      </dgm:prSet>
      <dgm:spPr/>
    </dgm:pt>
  </dgm:ptLst>
  <dgm:cxnLst>
    <dgm:cxn modelId="{724AD207-6328-4849-88D7-93FD513594B4}" type="presOf" srcId="{59DAC875-F015-B542-A44B-BEB15F84EA4A}" destId="{1081C12A-0D7A-2C40-9C35-184A17F9D859}" srcOrd="0" destOrd="0" presId="urn:microsoft.com/office/officeart/2005/8/layout/process1"/>
    <dgm:cxn modelId="{2CD67733-6AAF-9C4A-836B-B5E0EF832BC1}" type="presOf" srcId="{572A92BD-1F7E-3E43-98DB-D19CC26EA424}" destId="{9D738C79-FB80-4F4B-8E6E-399800A5E00A}" srcOrd="0" destOrd="0" presId="urn:microsoft.com/office/officeart/2005/8/layout/process1"/>
    <dgm:cxn modelId="{4C5B0E39-E5EE-AA48-9229-B881E64DF9F5}" type="presOf" srcId="{C337D8C0-0E25-BB48-8542-F67F06917593}" destId="{16BE4DD9-2C11-A943-B2CC-43AB8EA99B55}" srcOrd="0" destOrd="0" presId="urn:microsoft.com/office/officeart/2005/8/layout/process1"/>
    <dgm:cxn modelId="{079E323B-4E99-F041-8B47-C5CF3C17EF60}" type="presOf" srcId="{951DAEBA-9FFE-A14B-909F-B0D5F0108D69}" destId="{C41920C6-F59E-4B49-98A2-43AE2E513277}" srcOrd="0" destOrd="0" presId="urn:microsoft.com/office/officeart/2005/8/layout/process1"/>
    <dgm:cxn modelId="{AA05E76C-8403-BB4B-B630-C21357F06BC0}" srcId="{572A92BD-1F7E-3E43-98DB-D19CC26EA424}" destId="{951DAEBA-9FFE-A14B-909F-B0D5F0108D69}" srcOrd="1" destOrd="0" parTransId="{FBFB8536-70D1-A046-A3D4-4A6B7DF01046}" sibTransId="{35D32E04-CDB2-BB4D-9B00-AC839A250142}"/>
    <dgm:cxn modelId="{8DBC057C-A2D0-6A41-A8F1-A6BDCC27DEE8}" srcId="{572A92BD-1F7E-3E43-98DB-D19CC26EA424}" destId="{8DF591B9-D19D-C849-AA21-8DE3EACE61A7}" srcOrd="0" destOrd="0" parTransId="{91B9C7F8-1A50-AC46-B45A-515935FFC60E}" sibTransId="{59DAC875-F015-B542-A44B-BEB15F84EA4A}"/>
    <dgm:cxn modelId="{423C8D85-69AC-2E4D-9A3C-C36B428EF696}" type="presOf" srcId="{327FEE9E-94CF-5344-9B04-41061675B2E3}" destId="{AF0F0933-2C56-0F4B-8142-7DFCF76F0E9A}" srcOrd="1" destOrd="0" presId="urn:microsoft.com/office/officeart/2005/8/layout/process1"/>
    <dgm:cxn modelId="{5B8B4687-E47C-4C40-847F-62CDFAF0EA53}" type="presOf" srcId="{B3883D15-DF0D-3A46-899D-0EA9E6620615}" destId="{E14D4FE7-DADD-7545-A680-51A24DF7502E}" srcOrd="0" destOrd="0" presId="urn:microsoft.com/office/officeart/2005/8/layout/process1"/>
    <dgm:cxn modelId="{ACB1FC8D-CC9D-9C43-804E-FFC7F76BA8BF}" type="presOf" srcId="{35D32E04-CDB2-BB4D-9B00-AC839A250142}" destId="{591B24E1-59F4-EE44-8BC1-23D33E800D47}" srcOrd="1" destOrd="0" presId="urn:microsoft.com/office/officeart/2005/8/layout/process1"/>
    <dgm:cxn modelId="{3F2A57BF-652D-C143-9662-439FB06C51F2}" type="presOf" srcId="{59DAC875-F015-B542-A44B-BEB15F84EA4A}" destId="{C32FC03D-4542-1E4D-B075-03B9A3A22BD0}" srcOrd="1" destOrd="0" presId="urn:microsoft.com/office/officeart/2005/8/layout/process1"/>
    <dgm:cxn modelId="{C77B7EC4-C421-1F4D-B676-B694803E3D7D}" srcId="{572A92BD-1F7E-3E43-98DB-D19CC26EA424}" destId="{C337D8C0-0E25-BB48-8542-F67F06917593}" srcOrd="3" destOrd="0" parTransId="{C2DFB62F-1B4C-4F46-A912-83CE9EB4B70B}" sibTransId="{BC0D3E38-44B0-7149-BA03-34B0252327F1}"/>
    <dgm:cxn modelId="{E11248C5-C844-744B-9D34-48A80D792AEF}" type="presOf" srcId="{35D32E04-CDB2-BB4D-9B00-AC839A250142}" destId="{35DF7E2B-2FC8-5840-B3D5-E369383EC5FE}" srcOrd="0" destOrd="0" presId="urn:microsoft.com/office/officeart/2005/8/layout/process1"/>
    <dgm:cxn modelId="{BBA80ECA-57B5-FC4C-B1DA-91986C898A01}" srcId="{572A92BD-1F7E-3E43-98DB-D19CC26EA424}" destId="{B3883D15-DF0D-3A46-899D-0EA9E6620615}" srcOrd="2" destOrd="0" parTransId="{2B952DD2-72F5-8549-B41F-403351FBD074}" sibTransId="{327FEE9E-94CF-5344-9B04-41061675B2E3}"/>
    <dgm:cxn modelId="{A9260AEC-1F90-F144-91AE-B48522D684CD}" type="presOf" srcId="{327FEE9E-94CF-5344-9B04-41061675B2E3}" destId="{29E9D31F-CAE0-A044-8066-3E85CBD48410}" srcOrd="0" destOrd="0" presId="urn:microsoft.com/office/officeart/2005/8/layout/process1"/>
    <dgm:cxn modelId="{09742BFA-199C-844D-B681-B9E4F8A18818}" type="presOf" srcId="{8DF591B9-D19D-C849-AA21-8DE3EACE61A7}" destId="{4D3FC69C-36D7-4145-9FEB-031046A05C9D}" srcOrd="0" destOrd="0" presId="urn:microsoft.com/office/officeart/2005/8/layout/process1"/>
    <dgm:cxn modelId="{937F7FB2-5A36-E349-8395-AD0F191357C5}" type="presParOf" srcId="{9D738C79-FB80-4F4B-8E6E-399800A5E00A}" destId="{4D3FC69C-36D7-4145-9FEB-031046A05C9D}" srcOrd="0" destOrd="0" presId="urn:microsoft.com/office/officeart/2005/8/layout/process1"/>
    <dgm:cxn modelId="{C42CE8AD-D11F-ED41-94AF-862F38458E2B}" type="presParOf" srcId="{9D738C79-FB80-4F4B-8E6E-399800A5E00A}" destId="{1081C12A-0D7A-2C40-9C35-184A17F9D859}" srcOrd="1" destOrd="0" presId="urn:microsoft.com/office/officeart/2005/8/layout/process1"/>
    <dgm:cxn modelId="{5822C492-D128-804A-AE46-86BABC035349}" type="presParOf" srcId="{1081C12A-0D7A-2C40-9C35-184A17F9D859}" destId="{C32FC03D-4542-1E4D-B075-03B9A3A22BD0}" srcOrd="0" destOrd="0" presId="urn:microsoft.com/office/officeart/2005/8/layout/process1"/>
    <dgm:cxn modelId="{BDEADE2E-74CF-184A-8327-10FAECAF2BC6}" type="presParOf" srcId="{9D738C79-FB80-4F4B-8E6E-399800A5E00A}" destId="{C41920C6-F59E-4B49-98A2-43AE2E513277}" srcOrd="2" destOrd="0" presId="urn:microsoft.com/office/officeart/2005/8/layout/process1"/>
    <dgm:cxn modelId="{229899A8-EB43-2044-9EC9-A4ACFEE27769}" type="presParOf" srcId="{9D738C79-FB80-4F4B-8E6E-399800A5E00A}" destId="{35DF7E2B-2FC8-5840-B3D5-E369383EC5FE}" srcOrd="3" destOrd="0" presId="urn:microsoft.com/office/officeart/2005/8/layout/process1"/>
    <dgm:cxn modelId="{8E2B65B4-61BE-924B-856E-4BC22BF7158F}" type="presParOf" srcId="{35DF7E2B-2FC8-5840-B3D5-E369383EC5FE}" destId="{591B24E1-59F4-EE44-8BC1-23D33E800D47}" srcOrd="0" destOrd="0" presId="urn:microsoft.com/office/officeart/2005/8/layout/process1"/>
    <dgm:cxn modelId="{468E48E7-9E17-CF4A-A977-14C1CD6C4B3D}" type="presParOf" srcId="{9D738C79-FB80-4F4B-8E6E-399800A5E00A}" destId="{E14D4FE7-DADD-7545-A680-51A24DF7502E}" srcOrd="4" destOrd="0" presId="urn:microsoft.com/office/officeart/2005/8/layout/process1"/>
    <dgm:cxn modelId="{01E2782B-A9E1-4849-A9AA-D5558C14F453}" type="presParOf" srcId="{9D738C79-FB80-4F4B-8E6E-399800A5E00A}" destId="{29E9D31F-CAE0-A044-8066-3E85CBD48410}" srcOrd="5" destOrd="0" presId="urn:microsoft.com/office/officeart/2005/8/layout/process1"/>
    <dgm:cxn modelId="{7D9FDC3C-4C4D-E54F-972B-981BF77B8F6F}" type="presParOf" srcId="{29E9D31F-CAE0-A044-8066-3E85CBD48410}" destId="{AF0F0933-2C56-0F4B-8142-7DFCF76F0E9A}" srcOrd="0" destOrd="0" presId="urn:microsoft.com/office/officeart/2005/8/layout/process1"/>
    <dgm:cxn modelId="{CBE522A9-3BC5-B74B-9C7C-FE3C97464A9C}" type="presParOf" srcId="{9D738C79-FB80-4F4B-8E6E-399800A5E00A}" destId="{16BE4DD9-2C11-A943-B2CC-43AB8EA99B5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FC69C-36D7-4145-9FEB-031046A05C9D}">
      <dsp:nvSpPr>
        <dsp:cNvPr id="0" name=""/>
        <dsp:cNvSpPr/>
      </dsp:nvSpPr>
      <dsp:spPr>
        <a:xfrm>
          <a:off x="4621" y="1541120"/>
          <a:ext cx="2020453" cy="126909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Pts start in AUTONOMOUS state</a:t>
          </a:r>
        </a:p>
      </dsp:txBody>
      <dsp:txXfrm>
        <a:off x="41792" y="1578291"/>
        <a:ext cx="1946111" cy="1194755"/>
      </dsp:txXfrm>
    </dsp:sp>
    <dsp:sp modelId="{1081C12A-0D7A-2C40-9C35-184A17F9D859}">
      <dsp:nvSpPr>
        <dsp:cNvPr id="0" name=""/>
        <dsp:cNvSpPr/>
      </dsp:nvSpPr>
      <dsp:spPr>
        <a:xfrm>
          <a:off x="2227119" y="1925132"/>
          <a:ext cx="428336" cy="50107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2227119" y="2025346"/>
        <a:ext cx="299835" cy="300644"/>
      </dsp:txXfrm>
    </dsp:sp>
    <dsp:sp modelId="{C41920C6-F59E-4B49-98A2-43AE2E513277}">
      <dsp:nvSpPr>
        <dsp:cNvPr id="0" name=""/>
        <dsp:cNvSpPr/>
      </dsp:nvSpPr>
      <dsp:spPr>
        <a:xfrm>
          <a:off x="2833255" y="1541120"/>
          <a:ext cx="2020453" cy="126909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Experimenter is seen as authority figure</a:t>
          </a:r>
        </a:p>
      </dsp:txBody>
      <dsp:txXfrm>
        <a:off x="2870426" y="1578291"/>
        <a:ext cx="1946111" cy="1194755"/>
      </dsp:txXfrm>
    </dsp:sp>
    <dsp:sp modelId="{35DF7E2B-2FC8-5840-B3D5-E369383EC5FE}">
      <dsp:nvSpPr>
        <dsp:cNvPr id="0" name=""/>
        <dsp:cNvSpPr/>
      </dsp:nvSpPr>
      <dsp:spPr>
        <a:xfrm>
          <a:off x="5055754" y="1925132"/>
          <a:ext cx="428336" cy="50107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055754" y="2025346"/>
        <a:ext cx="299835" cy="300644"/>
      </dsp:txXfrm>
    </dsp:sp>
    <dsp:sp modelId="{E14D4FE7-DADD-7545-A680-51A24DF7502E}">
      <dsp:nvSpPr>
        <dsp:cNvPr id="0" name=""/>
        <dsp:cNvSpPr/>
      </dsp:nvSpPr>
      <dsp:spPr>
        <a:xfrm>
          <a:off x="5661890" y="1541120"/>
          <a:ext cx="2020453" cy="126909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Exp has more power and higher position in social hierarchy</a:t>
          </a:r>
        </a:p>
      </dsp:txBody>
      <dsp:txXfrm>
        <a:off x="5699061" y="1578291"/>
        <a:ext cx="1946111" cy="1194755"/>
      </dsp:txXfrm>
    </dsp:sp>
    <dsp:sp modelId="{29E9D31F-CAE0-A044-8066-3E85CBD48410}">
      <dsp:nvSpPr>
        <dsp:cNvPr id="0" name=""/>
        <dsp:cNvSpPr/>
      </dsp:nvSpPr>
      <dsp:spPr>
        <a:xfrm>
          <a:off x="7884389" y="1925132"/>
          <a:ext cx="428336" cy="50107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884389" y="2025346"/>
        <a:ext cx="299835" cy="300644"/>
      </dsp:txXfrm>
    </dsp:sp>
    <dsp:sp modelId="{16BE4DD9-2C11-A943-B2CC-43AB8EA99B55}">
      <dsp:nvSpPr>
        <dsp:cNvPr id="0" name=""/>
        <dsp:cNvSpPr/>
      </dsp:nvSpPr>
      <dsp:spPr>
        <a:xfrm>
          <a:off x="8490525" y="1541120"/>
          <a:ext cx="2020453" cy="126909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Shift to AGENTIC state</a:t>
          </a:r>
        </a:p>
      </dsp:txBody>
      <dsp:txXfrm>
        <a:off x="8527696" y="1578291"/>
        <a:ext cx="1946111" cy="119475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F5910-7042-44B9-AC4A-19A370CC117D}" type="datetimeFigureOut">
              <a:t>10/3/24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0D7AD-9075-4D10-B96D-403127EEB7A1}" type="slidenum">
              <a:t>‹#›</a:t>
            </a:fld>
            <a:endParaRPr lang="en-GB"/>
          </a:p>
        </p:txBody>
      </p:sp>
    </p:spTree>
    <p:extLst>
      <p:ext uri="{BB962C8B-B14F-4D97-AF65-F5344CB8AC3E}">
        <p14:creationId xmlns:p14="http://schemas.microsoft.com/office/powerpoint/2010/main" val="2590261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txBox="1">
            <a:spLocks noGrp="1"/>
          </p:cNvSpPr>
          <p:nvPr>
            <p:ph type="body" idx="1"/>
          </p:nvPr>
        </p:nvSpPr>
        <p:spPr>
          <a:xfrm>
            <a:off x="680562" y="4721186"/>
            <a:ext cx="544449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6: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8:notes"/>
          <p:cNvSpPr txBox="1">
            <a:spLocks noGrp="1"/>
          </p:cNvSpPr>
          <p:nvPr>
            <p:ph type="body" idx="1"/>
          </p:nvPr>
        </p:nvSpPr>
        <p:spPr>
          <a:xfrm>
            <a:off x="680562" y="4721186"/>
            <a:ext cx="544449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18: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7:notes"/>
          <p:cNvSpPr txBox="1">
            <a:spLocks noGrp="1"/>
          </p:cNvSpPr>
          <p:nvPr>
            <p:ph type="body" idx="1"/>
          </p:nvPr>
        </p:nvSpPr>
        <p:spPr>
          <a:xfrm>
            <a:off x="680562" y="4721186"/>
            <a:ext cx="544449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7: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8:notes"/>
          <p:cNvSpPr txBox="1">
            <a:spLocks noGrp="1"/>
          </p:cNvSpPr>
          <p:nvPr>
            <p:ph type="body" idx="1"/>
          </p:nvPr>
        </p:nvSpPr>
        <p:spPr>
          <a:xfrm>
            <a:off x="680562" y="4721186"/>
            <a:ext cx="544449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8: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9:notes"/>
          <p:cNvSpPr txBox="1">
            <a:spLocks noGrp="1"/>
          </p:cNvSpPr>
          <p:nvPr>
            <p:ph type="body" idx="1"/>
          </p:nvPr>
        </p:nvSpPr>
        <p:spPr>
          <a:xfrm>
            <a:off x="680562" y="4721186"/>
            <a:ext cx="544449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9: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0: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10:notes"/>
          <p:cNvSpPr txBox="1">
            <a:spLocks noGrp="1"/>
          </p:cNvSpPr>
          <p:nvPr>
            <p:ph type="body" idx="1"/>
          </p:nvPr>
        </p:nvSpPr>
        <p:spPr>
          <a:xfrm>
            <a:off x="680562" y="4721186"/>
            <a:ext cx="5444490" cy="447270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Create sheet – heading – key terms → term/definition/example – put in definitions part of folder</a:t>
            </a:r>
          </a:p>
          <a:p>
            <a:pPr marL="0" marR="0" lvl="0" indent="0" algn="l" rtl="0">
              <a:spcBef>
                <a:spcPts val="0"/>
              </a:spcBef>
              <a:spcAft>
                <a:spcPts val="0"/>
              </a:spcAft>
              <a:buNone/>
            </a:pPr>
            <a:r>
              <a:rPr lang="en-GB" dirty="0"/>
              <a:t> (anxiety and stress) </a:t>
            </a:r>
            <a:r>
              <a:rPr lang="en-GB" dirty="0">
                <a:sym typeface="Wingdings" pitchFamily="2" charset="2"/>
              </a:rPr>
              <a:t> result of going against own conscience</a:t>
            </a:r>
          </a:p>
          <a:p>
            <a:pPr marL="0" marR="0" lvl="0" indent="0" algn="l" rtl="0">
              <a:spcBef>
                <a:spcPts val="0"/>
              </a:spcBef>
              <a:spcAft>
                <a:spcPts val="0"/>
              </a:spcAft>
              <a:buNone/>
            </a:pPr>
            <a:endParaRPr lang="en-GB" sz="1200" b="0" i="0" u="none" strike="noStrike" cap="none" dirty="0">
              <a:solidFill>
                <a:schemeClr val="dk1"/>
              </a:solidFill>
              <a:latin typeface="Calibri"/>
              <a:ea typeface="Calibri"/>
              <a:cs typeface="Calibri"/>
              <a:sym typeface="Wingdings" pitchFamily="2" charset="2"/>
            </a:endParaRPr>
          </a:p>
          <a:p>
            <a:pPr marL="342900" indent="-342900">
              <a:lnSpc>
                <a:spcPct val="80000"/>
              </a:lnSpc>
              <a:buClr>
                <a:schemeClr val="dk1"/>
              </a:buClr>
              <a:buSzPts val="2480"/>
              <a:buFont typeface="Arial"/>
              <a:buChar char="•"/>
            </a:pPr>
            <a:r>
              <a:rPr lang="en-US" sz="2450" b="1" dirty="0" err="1">
                <a:solidFill>
                  <a:srgbClr val="0070C0"/>
                </a:solidFill>
                <a:ea typeface="Calibri"/>
              </a:rPr>
              <a:t>Behaviour</a:t>
            </a:r>
            <a:r>
              <a:rPr lang="en-US" sz="2450" b="1" dirty="0">
                <a:solidFill>
                  <a:srgbClr val="0070C0"/>
                </a:solidFill>
                <a:ea typeface="Calibri"/>
              </a:rPr>
              <a:t> has two opposing states:</a:t>
            </a:r>
            <a:endParaRPr lang="en-US" sz="2450" b="1" dirty="0">
              <a:solidFill>
                <a:srgbClr val="0070C0"/>
              </a:solidFill>
            </a:endParaRPr>
          </a:p>
          <a:p>
            <a:pPr marL="742950" lvl="1" indent="-285750">
              <a:lnSpc>
                <a:spcPct val="80000"/>
              </a:lnSpc>
              <a:spcBef>
                <a:spcPts val="434"/>
              </a:spcBef>
              <a:buClr>
                <a:srgbClr val="FF0000"/>
              </a:buClr>
              <a:buSzPts val="2170"/>
              <a:buFont typeface="Arial"/>
              <a:buChar char="–"/>
            </a:pPr>
            <a:r>
              <a:rPr lang="en-US" sz="2170" b="1" dirty="0">
                <a:solidFill>
                  <a:srgbClr val="FF0000"/>
                </a:solidFill>
                <a:latin typeface="Calibri"/>
                <a:ea typeface="Calibri"/>
                <a:cs typeface="Calibri"/>
                <a:sym typeface="Calibri"/>
              </a:rPr>
              <a:t>Autonomous – </a:t>
            </a:r>
            <a:r>
              <a:rPr lang="en-US" sz="2170" b="1" dirty="0">
                <a:solidFill>
                  <a:schemeClr val="dk1"/>
                </a:solidFill>
                <a:latin typeface="Calibri"/>
                <a:ea typeface="Calibri"/>
                <a:cs typeface="Calibri"/>
                <a:sym typeface="Calibri"/>
              </a:rPr>
              <a:t>we use our free will and take responsibility for our own actions</a:t>
            </a:r>
            <a:endParaRPr lang="en-US" dirty="0"/>
          </a:p>
          <a:p>
            <a:pPr marL="742950" lvl="1" indent="-285750">
              <a:lnSpc>
                <a:spcPct val="80000"/>
              </a:lnSpc>
              <a:spcBef>
                <a:spcPts val="434"/>
              </a:spcBef>
              <a:buClr>
                <a:srgbClr val="FF0000"/>
              </a:buClr>
              <a:buSzPts val="2170"/>
              <a:buFont typeface="Arial"/>
              <a:buChar char="–"/>
            </a:pPr>
            <a:r>
              <a:rPr lang="en-US" sz="2150" b="1" dirty="0">
                <a:solidFill>
                  <a:srgbClr val="FF0000"/>
                </a:solidFill>
                <a:latin typeface="Calibri"/>
                <a:ea typeface="Calibri"/>
                <a:cs typeface="Calibri"/>
                <a:sym typeface="Calibri"/>
              </a:rPr>
              <a:t>Agentic – </a:t>
            </a:r>
            <a:r>
              <a:rPr lang="en-US" sz="2150" b="1" dirty="0">
                <a:solidFill>
                  <a:schemeClr val="dk1"/>
                </a:solidFill>
                <a:latin typeface="Calibri"/>
                <a:ea typeface="Calibri"/>
                <a:cs typeface="Calibri"/>
                <a:sym typeface="Calibri"/>
              </a:rPr>
              <a:t>we act on behalf of another – we don’t use our free will and we are ‘used’ as a means to an end (i.e. the responsibility isn’t ours)</a:t>
            </a:r>
            <a:endParaRPr lang="en-US" sz="2150" dirty="0">
              <a:solidFill>
                <a:schemeClr val="dk1"/>
              </a:solidFill>
            </a:endParaRPr>
          </a:p>
          <a:p>
            <a:pPr marL="342900" indent="-342900">
              <a:lnSpc>
                <a:spcPct val="80000"/>
              </a:lnSpc>
              <a:spcBef>
                <a:spcPts val="496"/>
              </a:spcBef>
              <a:buClr>
                <a:srgbClr val="FF0000"/>
              </a:buClr>
              <a:buSzPts val="2480"/>
              <a:buFont typeface="Arial"/>
              <a:buChar char="•"/>
            </a:pPr>
            <a:r>
              <a:rPr lang="en-US" sz="2450" b="1" dirty="0">
                <a:solidFill>
                  <a:srgbClr val="FF0000"/>
                </a:solidFill>
                <a:ea typeface="Calibri"/>
              </a:rPr>
              <a:t>Moral strain </a:t>
            </a:r>
            <a:r>
              <a:rPr lang="en-US" sz="2450" dirty="0">
                <a:solidFill>
                  <a:schemeClr val="dk1"/>
                </a:solidFill>
                <a:ea typeface="Calibri"/>
              </a:rPr>
              <a:t>– </a:t>
            </a:r>
            <a:r>
              <a:rPr lang="en-US" sz="2450" b="1" dirty="0">
                <a:solidFill>
                  <a:srgbClr val="0070C0"/>
                </a:solidFill>
                <a:ea typeface="Calibri"/>
              </a:rPr>
              <a:t>the consequences of going against your own conscience and doing something you know to be wrong – this a consequence of acting in a agentic state</a:t>
            </a:r>
            <a:endParaRPr lang="en-US" sz="2450" b="1" dirty="0">
              <a:solidFill>
                <a:srgbClr val="0070C0"/>
              </a:solidFill>
            </a:endParaRPr>
          </a:p>
          <a:p>
            <a:pPr marL="342900" indent="-342900">
              <a:lnSpc>
                <a:spcPct val="80000"/>
              </a:lnSpc>
              <a:spcBef>
                <a:spcPts val="496"/>
              </a:spcBef>
              <a:buClr>
                <a:schemeClr val="dk1"/>
              </a:buClr>
              <a:buSzPts val="2480"/>
              <a:buFont typeface="Arial"/>
              <a:buChar char="•"/>
            </a:pPr>
            <a:r>
              <a:rPr lang="en-US" sz="2480" dirty="0">
                <a:solidFill>
                  <a:schemeClr val="dk1"/>
                </a:solidFill>
                <a:ea typeface="Calibri"/>
              </a:rPr>
              <a:t>When we obey a ‘</a:t>
            </a:r>
            <a:r>
              <a:rPr lang="en-US" sz="2480" b="1" dirty="0">
                <a:solidFill>
                  <a:schemeClr val="dk1"/>
                </a:solidFill>
                <a:ea typeface="Calibri"/>
              </a:rPr>
              <a:t>legitimate</a:t>
            </a:r>
            <a:r>
              <a:rPr lang="en-US" sz="2480" dirty="0">
                <a:solidFill>
                  <a:schemeClr val="dk1"/>
                </a:solidFill>
                <a:ea typeface="Calibri"/>
              </a:rPr>
              <a:t>’ authority figure we tend to use the </a:t>
            </a:r>
            <a:r>
              <a:rPr lang="en-US" sz="2480" b="1" dirty="0">
                <a:solidFill>
                  <a:schemeClr val="dk1"/>
                </a:solidFill>
                <a:ea typeface="Calibri"/>
              </a:rPr>
              <a:t>agentic</a:t>
            </a:r>
            <a:r>
              <a:rPr lang="en-US" sz="2480" dirty="0">
                <a:solidFill>
                  <a:schemeClr val="dk1"/>
                </a:solidFill>
                <a:ea typeface="Calibri"/>
              </a:rPr>
              <a:t> state</a:t>
            </a:r>
            <a:endParaRPr lang="en-US" dirty="0"/>
          </a:p>
          <a:p>
            <a:pPr marL="342900" indent="-342900">
              <a:lnSpc>
                <a:spcPct val="80000"/>
              </a:lnSpc>
              <a:spcBef>
                <a:spcPts val="496"/>
              </a:spcBef>
              <a:buClr>
                <a:schemeClr val="dk1"/>
              </a:buClr>
              <a:buSzPts val="2480"/>
              <a:buFont typeface="Arial"/>
              <a:buChar char="•"/>
            </a:pPr>
            <a:r>
              <a:rPr lang="en-US" sz="2450" b="1" dirty="0">
                <a:solidFill>
                  <a:srgbClr val="0070C0"/>
                </a:solidFill>
                <a:ea typeface="Calibri"/>
              </a:rPr>
              <a:t>We move between the autonomous and agentic state</a:t>
            </a:r>
            <a:endParaRPr lang="en-US" sz="2450" b="1" dirty="0">
              <a:solidFill>
                <a:srgbClr val="0070C0"/>
              </a:solidFill>
            </a:endParaRPr>
          </a:p>
          <a:p>
            <a:pPr marL="342900" indent="-342900">
              <a:lnSpc>
                <a:spcPct val="80000"/>
              </a:lnSpc>
              <a:spcBef>
                <a:spcPts val="496"/>
              </a:spcBef>
              <a:buClr>
                <a:schemeClr val="dk1"/>
              </a:buClr>
              <a:buSzPts val="2480"/>
              <a:buFont typeface="Arial"/>
              <a:buChar char="•"/>
            </a:pPr>
            <a:r>
              <a:rPr lang="en-US" sz="2480" b="1" dirty="0">
                <a:solidFill>
                  <a:schemeClr val="dk1"/>
                </a:solidFill>
                <a:ea typeface="Calibri"/>
              </a:rPr>
              <a:t>Binding Factors </a:t>
            </a:r>
            <a:r>
              <a:rPr lang="en-US" sz="2480" b="0" dirty="0">
                <a:solidFill>
                  <a:schemeClr val="dk1"/>
                </a:solidFill>
                <a:ea typeface="Calibri"/>
              </a:rPr>
              <a:t>– aspects of a situation that allow us to ignore/minimize the damage our own </a:t>
            </a:r>
            <a:r>
              <a:rPr lang="en-US" sz="2480" b="0" dirty="0" err="1">
                <a:solidFill>
                  <a:schemeClr val="dk1"/>
                </a:solidFill>
                <a:ea typeface="Calibri"/>
              </a:rPr>
              <a:t>behaviour</a:t>
            </a:r>
            <a:r>
              <a:rPr lang="en-US" sz="2480" b="0" dirty="0">
                <a:solidFill>
                  <a:schemeClr val="dk1"/>
                </a:solidFill>
                <a:ea typeface="Calibri"/>
              </a:rPr>
              <a:t> is doing and help us reduce moral strain</a:t>
            </a:r>
            <a:endParaRPr lang="en-US" sz="2480" b="1" dirty="0">
              <a:solidFill>
                <a:schemeClr val="dk1"/>
              </a:solidFill>
              <a:ea typeface="Calibri"/>
            </a:endParaRPr>
          </a:p>
          <a:p>
            <a:pPr marL="342900" indent="-342900">
              <a:lnSpc>
                <a:spcPct val="80000"/>
              </a:lnSpc>
              <a:spcBef>
                <a:spcPts val="496"/>
              </a:spcBef>
              <a:buClr>
                <a:schemeClr val="dk1"/>
              </a:buClr>
              <a:buSzPts val="2480"/>
              <a:buFont typeface="Arial"/>
              <a:buChar char="•"/>
            </a:pPr>
            <a:r>
              <a:rPr lang="en-US" sz="2480" dirty="0">
                <a:solidFill>
                  <a:schemeClr val="dk1"/>
                </a:solidFill>
                <a:ea typeface="Calibri"/>
              </a:rPr>
              <a:t>Milgram thought that humans developed the agentic/autonomous states as evolutionary responses – our ancestors survived through obeying authority and forming law-abiding societies – without obeying rules society would fall into chaos!</a:t>
            </a:r>
            <a:endParaRPr lang="en-US" dirty="0"/>
          </a:p>
          <a:p>
            <a:pPr marL="0" marR="0" lvl="0" indent="0" algn="l" rtl="0">
              <a:spcBef>
                <a:spcPts val="0"/>
              </a:spcBef>
              <a:spcAft>
                <a:spcPts val="0"/>
              </a:spcAft>
              <a:buNone/>
            </a:pPr>
            <a:endParaRPr sz="1200" b="0" i="0" u="none" strike="noStrike" cap="none" dirty="0">
              <a:solidFill>
                <a:schemeClr val="dk1"/>
              </a:solidFill>
              <a:latin typeface="Calibri"/>
              <a:ea typeface="Calibri"/>
              <a:cs typeface="Calibri"/>
              <a:sym typeface="Calibri"/>
            </a:endParaRPr>
          </a:p>
        </p:txBody>
      </p:sp>
      <p:sp>
        <p:nvSpPr>
          <p:cNvPr id="123" name="Google Shape;123;p10:notes"/>
          <p:cNvSpPr txBox="1">
            <a:spLocks noGrp="1"/>
          </p:cNvSpPr>
          <p:nvPr>
            <p:ph type="sldNum" idx="12"/>
          </p:nvPr>
        </p:nvSpPr>
        <p:spPr>
          <a:xfrm>
            <a:off x="3854939" y="9440646"/>
            <a:ext cx="2949099" cy="49696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4: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14:notes"/>
          <p:cNvSpPr txBox="1">
            <a:spLocks noGrp="1"/>
          </p:cNvSpPr>
          <p:nvPr>
            <p:ph type="body" idx="1"/>
          </p:nvPr>
        </p:nvSpPr>
        <p:spPr>
          <a:xfrm>
            <a:off x="680562" y="4721186"/>
            <a:ext cx="5444490" cy="447270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Then explain My Lai – agency theory</a:t>
            </a:r>
          </a:p>
          <a:p>
            <a:pPr marL="0" marR="0" lvl="0" indent="0" algn="l" rtl="0">
              <a:spcBef>
                <a:spcPts val="0"/>
              </a:spcBef>
              <a:spcAft>
                <a:spcPts val="0"/>
              </a:spcAft>
              <a:buNone/>
            </a:pPr>
            <a:endParaRPr lang="en-US" sz="1200" b="0" i="0" u="none" strike="noStrike" cap="none"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000000"/>
                </a:solidFill>
                <a:effectLst/>
                <a:latin typeface="Verdana" panose="020B0604030504040204" pitchFamily="34" charset="0"/>
              </a:rPr>
              <a:t>Agentic state: The soldiers on the ground at My Lai took their orders from their commanding officer, Lt </a:t>
            </a:r>
            <a:r>
              <a:rPr lang="en-GB" b="0" i="0" dirty="0" err="1">
                <a:solidFill>
                  <a:srgbClr val="000000"/>
                </a:solidFill>
                <a:effectLst/>
                <a:latin typeface="Verdana" panose="020B0604030504040204" pitchFamily="34" charset="0"/>
              </a:rPr>
              <a:t>Calley</a:t>
            </a:r>
            <a:r>
              <a:rPr lang="en-GB" b="0" i="0" dirty="0">
                <a:solidFill>
                  <a:srgbClr val="000000"/>
                </a:solidFill>
                <a:effectLst/>
                <a:latin typeface="Verdana" panose="020B0604030504040204" pitchFamily="34" charset="0"/>
              </a:rPr>
              <a:t>. He took his orders from higher-ranking officers in other locations. All could deny personal responsibility for their behaviour because they perceived themselves to be acting as agents of a higher authority. They were not following the dictates of their own consciences, so were not in an autonomous state where they could behave freely and independently. This agentic shift occurred when the soldiers joined the army.</a:t>
            </a:r>
          </a:p>
          <a:p>
            <a:pPr marL="0" marR="0" lvl="0" indent="0" algn="l" rtl="0">
              <a:spcBef>
                <a:spcPts val="0"/>
              </a:spcBef>
              <a:spcAft>
                <a:spcPts val="0"/>
              </a:spcAft>
              <a:buNone/>
            </a:pPr>
            <a:endParaRPr lang="en-US" sz="1200" b="0" i="0" u="none" strike="noStrike" cap="none" dirty="0">
              <a:solidFill>
                <a:schemeClr val="dk1"/>
              </a:solidFill>
              <a:latin typeface="Calibri"/>
              <a:ea typeface="Calibri"/>
              <a:cs typeface="Calibri"/>
              <a:sym typeface="Calibri"/>
            </a:endParaRPr>
          </a:p>
        </p:txBody>
      </p:sp>
      <p:sp>
        <p:nvSpPr>
          <p:cNvPr id="137" name="Google Shape;137;p14:notes"/>
          <p:cNvSpPr txBox="1">
            <a:spLocks noGrp="1"/>
          </p:cNvSpPr>
          <p:nvPr>
            <p:ph type="sldNum" idx="12"/>
          </p:nvPr>
        </p:nvSpPr>
        <p:spPr>
          <a:xfrm>
            <a:off x="3854939" y="9440646"/>
            <a:ext cx="2949099" cy="49696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000000"/>
                </a:solidFill>
                <a:effectLst/>
                <a:latin typeface="Verdana" panose="020B0604030504040204" pitchFamily="34" charset="0"/>
              </a:rPr>
              <a:t>Agentic state: The soldiers on the ground at My Lai took their orders from their commanding officer, Lt </a:t>
            </a:r>
            <a:r>
              <a:rPr lang="en-GB" b="0" i="0" dirty="0" err="1">
                <a:solidFill>
                  <a:srgbClr val="000000"/>
                </a:solidFill>
                <a:effectLst/>
                <a:latin typeface="Verdana" panose="020B0604030504040204" pitchFamily="34" charset="0"/>
              </a:rPr>
              <a:t>Calley</a:t>
            </a:r>
            <a:r>
              <a:rPr lang="en-GB" b="0" i="0" dirty="0">
                <a:solidFill>
                  <a:srgbClr val="000000"/>
                </a:solidFill>
                <a:effectLst/>
                <a:latin typeface="Verdana" panose="020B0604030504040204" pitchFamily="34" charset="0"/>
              </a:rPr>
              <a:t>. He took his orders from higher-ranking officers in other locations. All could deny personal responsibility for their behaviour because they perceived themselves to be acting as agents of a higher authority. They were not following the dictates of their own consciences, so were not in an autonomous state where they could behave freely and independently. This agentic shift occurred when the soldiers joined the army.</a:t>
            </a:r>
          </a:p>
          <a:p>
            <a:endParaRPr lang="en-GB" dirty="0"/>
          </a:p>
        </p:txBody>
      </p:sp>
      <p:sp>
        <p:nvSpPr>
          <p:cNvPr id="4" name="Slide Number Placeholder 3"/>
          <p:cNvSpPr>
            <a:spLocks noGrp="1"/>
          </p:cNvSpPr>
          <p:nvPr>
            <p:ph type="sldNum" sz="quarter" idx="5"/>
          </p:nvPr>
        </p:nvSpPr>
        <p:spPr/>
        <p:txBody>
          <a:bodyPr/>
          <a:lstStyle/>
          <a:p>
            <a:fld id="{DDD0D7AD-9075-4D10-B96D-403127EEB7A1}" type="slidenum">
              <a:rPr lang="en-GB" smtClean="0"/>
              <a:t>10</a:t>
            </a:fld>
            <a:endParaRPr lang="en-GB"/>
          </a:p>
        </p:txBody>
      </p:sp>
    </p:spTree>
    <p:extLst>
      <p:ext uri="{BB962C8B-B14F-4D97-AF65-F5344CB8AC3E}">
        <p14:creationId xmlns:p14="http://schemas.microsoft.com/office/powerpoint/2010/main" val="2075120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D0D7AD-9075-4D10-B96D-403127EEB7A1}" type="slidenum">
              <a:rPr lang="en-GB" smtClean="0"/>
              <a:t>11</a:t>
            </a:fld>
            <a:endParaRPr lang="en-GB"/>
          </a:p>
        </p:txBody>
      </p:sp>
    </p:spTree>
    <p:extLst>
      <p:ext uri="{BB962C8B-B14F-4D97-AF65-F5344CB8AC3E}">
        <p14:creationId xmlns:p14="http://schemas.microsoft.com/office/powerpoint/2010/main" val="1181475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0067A-FEF3-9B9B-6577-8E366E9F2C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CCA6C3-3EDF-858A-7F68-CB4E747ABD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487893-375D-C99C-C52E-5F1992BDA893}"/>
              </a:ext>
            </a:extLst>
          </p:cNvPr>
          <p:cNvSpPr>
            <a:spLocks noGrp="1"/>
          </p:cNvSpPr>
          <p:nvPr>
            <p:ph type="body" idx="1"/>
          </p:nvPr>
        </p:nvSpPr>
        <p:spPr/>
        <p:txBody>
          <a:bodyPr/>
          <a:lstStyle/>
          <a:p>
            <a:r>
              <a:rPr lang="en-GB" dirty="0"/>
              <a:t>My La- Legitimate Authority</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br>
              <a:rPr lang="en-GB" b="0" i="0" dirty="0">
                <a:solidFill>
                  <a:srgbClr val="000000"/>
                </a:solidFill>
                <a:effectLst/>
                <a:latin typeface="Verdana" panose="020B0604030504040204" pitchFamily="34" charset="0"/>
              </a:rPr>
            </a:br>
            <a:r>
              <a:rPr lang="en-GB" b="0" i="0" dirty="0">
                <a:solidFill>
                  <a:srgbClr val="000000"/>
                </a:solidFill>
                <a:effectLst/>
                <a:latin typeface="Verdana" panose="020B0604030504040204" pitchFamily="34" charset="0"/>
              </a:rPr>
              <a:t>Legitimacy of authority: The army is a perfect example of an extremely structured hierarchy, in which power increases with rank. The officer who ranks above you has the power to punish your failure to obey. His or her authority is made legitimate by the law, the government and the army itself. The soldiers at My Lai accepted that Lt </a:t>
            </a:r>
            <a:r>
              <a:rPr lang="en-GB" b="0" i="0" dirty="0" err="1">
                <a:solidFill>
                  <a:srgbClr val="000000"/>
                </a:solidFill>
                <a:effectLst/>
                <a:latin typeface="Verdana" panose="020B0604030504040204" pitchFamily="34" charset="0"/>
              </a:rPr>
              <a:t>Calley</a:t>
            </a:r>
            <a:r>
              <a:rPr lang="en-GB" b="0" i="0" dirty="0">
                <a:solidFill>
                  <a:srgbClr val="000000"/>
                </a:solidFill>
                <a:effectLst/>
                <a:latin typeface="Verdana" panose="020B0604030504040204" pitchFamily="34" charset="0"/>
              </a:rPr>
              <a:t> was entitled to expect their obedience because of his position in the army's hierarchy and his power to punish them. Lt </a:t>
            </a:r>
            <a:r>
              <a:rPr lang="en-GB" b="0" i="0" dirty="0" err="1">
                <a:solidFill>
                  <a:srgbClr val="000000"/>
                </a:solidFill>
                <a:effectLst/>
                <a:latin typeface="Verdana" panose="020B0604030504040204" pitchFamily="34" charset="0"/>
              </a:rPr>
              <a:t>Calley's</a:t>
            </a:r>
            <a:r>
              <a:rPr lang="en-GB" b="0" i="0" dirty="0">
                <a:solidFill>
                  <a:srgbClr val="000000"/>
                </a:solidFill>
                <a:effectLst/>
                <a:latin typeface="Verdana" panose="020B0604030504040204" pitchFamily="34" charset="0"/>
              </a:rPr>
              <a:t> attitude to his commanding officer would have been identical, and so on up the chain of command. The outcome was obedience to destructive authority at every level.</a:t>
            </a:r>
          </a:p>
          <a:p>
            <a:endParaRPr lang="en-GB" dirty="0"/>
          </a:p>
          <a:p>
            <a:endParaRPr lang="en-GB" dirty="0"/>
          </a:p>
        </p:txBody>
      </p:sp>
      <p:sp>
        <p:nvSpPr>
          <p:cNvPr id="4" name="Slide Number Placeholder 3">
            <a:extLst>
              <a:ext uri="{FF2B5EF4-FFF2-40B4-BE49-F238E27FC236}">
                <a16:creationId xmlns:a16="http://schemas.microsoft.com/office/drawing/2014/main" id="{1E73CE36-B58E-DAEE-F4C7-67BB7E39AEC7}"/>
              </a:ext>
            </a:extLst>
          </p:cNvPr>
          <p:cNvSpPr>
            <a:spLocks noGrp="1"/>
          </p:cNvSpPr>
          <p:nvPr>
            <p:ph type="sldNum" sz="quarter" idx="5"/>
          </p:nvPr>
        </p:nvSpPr>
        <p:spPr/>
        <p:txBody>
          <a:bodyPr/>
          <a:lstStyle/>
          <a:p>
            <a:fld id="{DDD0D7AD-9075-4D10-B96D-403127EEB7A1}" type="slidenum">
              <a:rPr lang="en-GB" smtClean="0"/>
              <a:t>12</a:t>
            </a:fld>
            <a:endParaRPr lang="en-GB"/>
          </a:p>
        </p:txBody>
      </p:sp>
    </p:spTree>
    <p:extLst>
      <p:ext uri="{BB962C8B-B14F-4D97-AF65-F5344CB8AC3E}">
        <p14:creationId xmlns:p14="http://schemas.microsoft.com/office/powerpoint/2010/main" val="119658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831851" y="1100141"/>
            <a:ext cx="10515600" cy="2852737"/>
          </a:xfrm>
        </p:spPr>
        <p:txBody>
          <a:bodyPr anchor="ctr" anchorCtr="0"/>
          <a:lstStyle>
            <a:lvl1pPr marL="0" indent="0">
              <a:defRPr sz="6000"/>
            </a:lvl1pPr>
          </a:lstStyle>
          <a:p>
            <a:r>
              <a:rPr lang="en-US"/>
              <a:t>Click to edit Master title style</a:t>
            </a:r>
            <a:endParaRPr lang="en-GB"/>
          </a:p>
        </p:txBody>
      </p:sp>
      <p:sp>
        <p:nvSpPr>
          <p:cNvPr id="3" name="Text Placeholder 2"/>
          <p:cNvSpPr>
            <a:spLocks noGrp="1"/>
          </p:cNvSpPr>
          <p:nvPr>
            <p:ph type="body" idx="1"/>
          </p:nvPr>
        </p:nvSpPr>
        <p:spPr>
          <a:xfrm>
            <a:off x="831851" y="3953411"/>
            <a:ext cx="10515600" cy="1500187"/>
          </a:xfrm>
        </p:spPr>
        <p:txBody>
          <a:bodyPr/>
          <a:lstStyle>
            <a:lvl1pPr marL="0" indent="0">
              <a:buNone/>
              <a:defRPr sz="2400">
                <a:solidFill>
                  <a:srgbClr val="3D465A"/>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53597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5F3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199854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33870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Hea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ctr" anchorCtr="0"/>
          <a:lstStyle>
            <a:lvl1pPr marL="0" indent="0" algn="l">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411331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17211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8986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0847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defRPr sz="3200"/>
            </a:lvl1pPr>
          </a:lstStyle>
          <a:p>
            <a:r>
              <a:rPr lang="en-US"/>
              <a:t>Click to edit Master title style</a:t>
            </a:r>
            <a:endParaRPr lang="en-GB"/>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238768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tabLst/>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92316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EFF"/>
        </a:solidFill>
        <a:effectLst/>
      </p:bgPr>
    </p:bg>
    <p:spTree>
      <p:nvGrpSpPr>
        <p:cNvPr id="1" name=""/>
        <p:cNvGrpSpPr/>
        <p:nvPr/>
      </p:nvGrpSpPr>
      <p:grpSpPr>
        <a:xfrm>
          <a:off x="0" y="0"/>
          <a:ext cx="0" cy="0"/>
          <a:chOff x="0" y="0"/>
          <a:chExt cx="0" cy="0"/>
        </a:xfrm>
      </p:grpSpPr>
      <p:sp>
        <p:nvSpPr>
          <p:cNvPr id="9" name="Rectangle 8"/>
          <p:cNvSpPr/>
          <p:nvPr userDrawn="1"/>
        </p:nvSpPr>
        <p:spPr>
          <a:xfrm>
            <a:off x="0" y="6164490"/>
            <a:ext cx="12192000" cy="714375"/>
          </a:xfrm>
          <a:prstGeom prst="rect">
            <a:avLst/>
          </a:prstGeom>
          <a:solidFill>
            <a:srgbClr val="3D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Placeholder 1"/>
          <p:cNvSpPr>
            <a:spLocks noGrp="1"/>
          </p:cNvSpPr>
          <p:nvPr>
            <p:ph type="title"/>
          </p:nvPr>
        </p:nvSpPr>
        <p:spPr>
          <a:xfrm>
            <a:off x="0" y="1"/>
            <a:ext cx="12192000" cy="1325563"/>
          </a:xfrm>
          <a:prstGeom prst="rect">
            <a:avLst/>
          </a:prstGeom>
          <a:solidFill>
            <a:srgbClr val="FEE9A4"/>
          </a:solidFill>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548811"/>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rgbClr val="FEDB65"/>
                </a:solidFill>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4"/>
          </p:nvPr>
        </p:nvSpPr>
        <p:spPr>
          <a:xfrm>
            <a:off x="838200" y="6356354"/>
            <a:ext cx="2743200" cy="365125"/>
          </a:xfrm>
          <a:prstGeom prst="rect">
            <a:avLst/>
          </a:prstGeom>
        </p:spPr>
        <p:txBody>
          <a:bodyPr vert="horz" lIns="91440" tIns="45720" rIns="91440" bIns="45720" rtlCol="0" anchor="ctr"/>
          <a:lstStyle>
            <a:lvl1pPr algn="l">
              <a:defRPr sz="1200">
                <a:solidFill>
                  <a:srgbClr val="FEDB65"/>
                </a:solidFill>
                <a:latin typeface="Arial" panose="020B0604020202020204" pitchFamily="34" charset="0"/>
                <a:cs typeface="Arial" panose="020B0604020202020204" pitchFamily="34" charset="0"/>
              </a:defRPr>
            </a:lvl1pPr>
          </a:lstStyle>
          <a:p>
            <a:fld id="{7329EA65-CFD9-4B7C-816D-5C9F29CF89FC}" type="slidenum">
              <a:rPr lang="en-GB" smtClean="0"/>
              <a:t>‹#›</a:t>
            </a:fld>
            <a:endParaRPr lang="en-GB"/>
          </a:p>
        </p:txBody>
      </p:sp>
      <p:pic>
        <p:nvPicPr>
          <p:cNvPr id="7"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18357" y="6220268"/>
            <a:ext cx="2143849" cy="578807"/>
          </a:xfrm>
          <a:prstGeom prst="rect">
            <a:avLst/>
          </a:prstGeom>
        </p:spPr>
      </p:pic>
      <p:pic>
        <p:nvPicPr>
          <p:cNvPr id="8" name="Picture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061899" y="6244282"/>
            <a:ext cx="744440" cy="554793"/>
          </a:xfrm>
          <a:prstGeom prst="rect">
            <a:avLst/>
          </a:prstGeom>
        </p:spPr>
      </p:pic>
    </p:spTree>
    <p:extLst>
      <p:ext uri="{BB962C8B-B14F-4D97-AF65-F5344CB8AC3E}">
        <p14:creationId xmlns:p14="http://schemas.microsoft.com/office/powerpoint/2010/main" val="2563466221"/>
      </p:ext>
    </p:extLst>
  </p:cSld>
  <p:clrMap bg1="dk1" tx1="lt1" bg2="dk2" tx2="lt2" accent1="accent1" accent2="accent2" accent3="accent3" accent4="accent4" accent5="accent5" accent6="accent6" hlink="hlink" folHlink="folHlink"/>
  <p:sldLayoutIdLst>
    <p:sldLayoutId id="2147483663" r:id="rId1"/>
    <p:sldLayoutId id="2147483662" r:id="rId2"/>
    <p:sldLayoutId id="2147483664" r:id="rId3"/>
    <p:sldLayoutId id="2147483661" r:id="rId4"/>
    <p:sldLayoutId id="2147483665" r:id="rId5"/>
    <p:sldLayoutId id="2147483666" r:id="rId6"/>
    <p:sldLayoutId id="2147483667" r:id="rId7"/>
    <p:sldLayoutId id="2147483668" r:id="rId8"/>
    <p:sldLayoutId id="2147483669" r:id="rId9"/>
  </p:sldLayoutIdLst>
  <p:txStyles>
    <p:titleStyle>
      <a:lvl1pPr marL="541338" indent="0" algn="l" defTabSz="914377" rtl="0" eaLnBrk="1" latinLnBrk="0" hangingPunct="1">
        <a:lnSpc>
          <a:spcPct val="90000"/>
        </a:lnSpc>
        <a:spcBef>
          <a:spcPct val="0"/>
        </a:spcBef>
        <a:buNone/>
        <a:defRPr sz="4000" b="1" kern="1200">
          <a:solidFill>
            <a:srgbClr val="3D465A"/>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150000"/>
        </a:lnSpc>
        <a:spcBef>
          <a:spcPts val="0"/>
        </a:spcBef>
        <a:spcAft>
          <a:spcPts val="0"/>
        </a:spcAft>
        <a:buFont typeface="Arial" panose="020B0604020202020204" pitchFamily="34" charset="0"/>
        <a:buChar char="•"/>
        <a:defRPr lang="en-US" sz="3200" b="0" i="0" u="none" strike="noStrike" kern="1200" cap="none" dirty="0" smtClean="0">
          <a:solidFill>
            <a:srgbClr val="282E3C"/>
          </a:solidFill>
          <a:latin typeface="Calibri"/>
          <a:ea typeface="+mn-ea"/>
          <a:cs typeface="Calibri"/>
          <a:sym typeface="Calibri"/>
        </a:defRPr>
      </a:lvl1pPr>
      <a:lvl2pPr marL="685783" indent="-228594" algn="l" defTabSz="914377" rtl="0" eaLnBrk="1" latinLnBrk="0" hangingPunct="1">
        <a:lnSpc>
          <a:spcPct val="150000"/>
        </a:lnSpc>
        <a:spcBef>
          <a:spcPts val="0"/>
        </a:spcBef>
        <a:spcAft>
          <a:spcPts val="0"/>
        </a:spcAft>
        <a:buFont typeface="Arial" panose="020B0604020202020204" pitchFamily="34" charset="0"/>
        <a:buChar char="•"/>
        <a:defRPr sz="2400" kern="1200">
          <a:solidFill>
            <a:srgbClr val="282E3C"/>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150000"/>
        </a:lnSpc>
        <a:spcBef>
          <a:spcPts val="0"/>
        </a:spcBef>
        <a:spcAft>
          <a:spcPts val="0"/>
        </a:spcAft>
        <a:buFont typeface="Arial" panose="020B0604020202020204" pitchFamily="34" charset="0"/>
        <a:buChar char="•"/>
        <a:defRPr sz="2000" kern="1200">
          <a:solidFill>
            <a:srgbClr val="282E3C"/>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Arial"/>
                <a:cs typeface="Arial"/>
              </a:rPr>
              <a:t>L/O TBAT discuss situational explanations of obedience</a:t>
            </a:r>
            <a:endParaRPr lang="en-GB" dirty="0"/>
          </a:p>
        </p:txBody>
      </p:sp>
      <p:sp>
        <p:nvSpPr>
          <p:cNvPr id="4" name="Text Placeholder 3">
            <a:extLst>
              <a:ext uri="{FF2B5EF4-FFF2-40B4-BE49-F238E27FC236}">
                <a16:creationId xmlns:a16="http://schemas.microsoft.com/office/drawing/2014/main" id="{BF8E3E53-4CAC-496D-AF83-934D8D6DE09D}"/>
              </a:ext>
            </a:extLst>
          </p:cNvPr>
          <p:cNvSpPr>
            <a:spLocks noGrp="1"/>
          </p:cNvSpPr>
          <p:nvPr>
            <p:ph type="body" idx="1"/>
          </p:nvPr>
        </p:nvSpPr>
        <p:spPr/>
        <p:txBody>
          <a:bodyPr/>
          <a:lstStyle/>
          <a:p>
            <a:r>
              <a:rPr lang="en-US" dirty="0"/>
              <a:t>Agency Theory</a:t>
            </a:r>
          </a:p>
          <a:p>
            <a:r>
              <a:rPr lang="en-US" dirty="0"/>
              <a:t>Legitimacy of Authority</a:t>
            </a:r>
          </a:p>
        </p:txBody>
      </p:sp>
    </p:spTree>
    <p:extLst>
      <p:ext uri="{BB962C8B-B14F-4D97-AF65-F5344CB8AC3E}">
        <p14:creationId xmlns:p14="http://schemas.microsoft.com/office/powerpoint/2010/main" val="336858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94456-B0FB-BDA5-6460-6E475BBAD6DC}"/>
              </a:ext>
            </a:extLst>
          </p:cNvPr>
          <p:cNvSpPr>
            <a:spLocks noGrp="1"/>
          </p:cNvSpPr>
          <p:nvPr>
            <p:ph type="title"/>
          </p:nvPr>
        </p:nvSpPr>
        <p:spPr/>
        <p:txBody>
          <a:bodyPr/>
          <a:lstStyle/>
          <a:p>
            <a:r>
              <a:rPr lang="en-GB" dirty="0"/>
              <a:t>My Lai and the Agentic State</a:t>
            </a:r>
          </a:p>
        </p:txBody>
      </p:sp>
      <p:sp>
        <p:nvSpPr>
          <p:cNvPr id="3" name="Content Placeholder 2">
            <a:extLst>
              <a:ext uri="{FF2B5EF4-FFF2-40B4-BE49-F238E27FC236}">
                <a16:creationId xmlns:a16="http://schemas.microsoft.com/office/drawing/2014/main" id="{1F55DBC6-FC6A-3821-9130-C2E6D17C1B3E}"/>
              </a:ext>
            </a:extLst>
          </p:cNvPr>
          <p:cNvSpPr>
            <a:spLocks noGrp="1"/>
          </p:cNvSpPr>
          <p:nvPr>
            <p:ph idx="1"/>
          </p:nvPr>
        </p:nvSpPr>
        <p:spPr/>
        <p:txBody>
          <a:bodyPr>
            <a:normAutofit fontScale="92500" lnSpcReduction="20000"/>
          </a:bodyPr>
          <a:lstStyle/>
          <a:p>
            <a:r>
              <a:rPr lang="en-GB" dirty="0"/>
              <a:t>Explain the behaviour of the soldiers in My Lai in terms of the agentic state (order, agency, autonomy, responsibility)</a:t>
            </a:r>
          </a:p>
          <a:p>
            <a:r>
              <a:rPr lang="en-GB" b="1" dirty="0">
                <a:solidFill>
                  <a:srgbClr val="0070C0"/>
                </a:solidFill>
              </a:rPr>
              <a:t>Took orders from Lt </a:t>
            </a:r>
            <a:r>
              <a:rPr lang="en-GB" b="1" dirty="0" err="1">
                <a:solidFill>
                  <a:srgbClr val="0070C0"/>
                </a:solidFill>
              </a:rPr>
              <a:t>Calley</a:t>
            </a:r>
            <a:endParaRPr lang="en-GB" b="1" dirty="0">
              <a:solidFill>
                <a:srgbClr val="0070C0"/>
              </a:solidFill>
            </a:endParaRPr>
          </a:p>
          <a:p>
            <a:r>
              <a:rPr lang="en-GB" b="1" dirty="0"/>
              <a:t>Became agents of </a:t>
            </a:r>
            <a:r>
              <a:rPr lang="en-GB" b="1" dirty="0" err="1"/>
              <a:t>Calley’s</a:t>
            </a:r>
            <a:r>
              <a:rPr lang="en-GB" b="1" dirty="0"/>
              <a:t> authority </a:t>
            </a:r>
            <a:r>
              <a:rPr lang="en-GB" b="1" dirty="0">
                <a:sym typeface="Wingdings" pitchFamily="2" charset="2"/>
              </a:rPr>
              <a:t> deny personal responsibility</a:t>
            </a:r>
          </a:p>
          <a:p>
            <a:r>
              <a:rPr lang="en-GB" b="1" dirty="0">
                <a:solidFill>
                  <a:srgbClr val="0070C0"/>
                </a:solidFill>
                <a:sym typeface="Wingdings" pitchFamily="2" charset="2"/>
              </a:rPr>
              <a:t>Not in autonomous states to act freely</a:t>
            </a:r>
          </a:p>
          <a:p>
            <a:r>
              <a:rPr lang="en-GB" b="1" dirty="0">
                <a:sym typeface="Wingdings" pitchFamily="2" charset="2"/>
              </a:rPr>
              <a:t>Agentic shift happened when they joined the army</a:t>
            </a:r>
            <a:endParaRPr lang="en-GB" b="1" dirty="0"/>
          </a:p>
        </p:txBody>
      </p:sp>
    </p:spTree>
    <p:extLst>
      <p:ext uri="{BB962C8B-B14F-4D97-AF65-F5344CB8AC3E}">
        <p14:creationId xmlns:p14="http://schemas.microsoft.com/office/powerpoint/2010/main" val="48549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76DB65-21EC-B8DE-36DB-81B262FF2BFB}"/>
              </a:ext>
            </a:extLst>
          </p:cNvPr>
          <p:cNvSpPr>
            <a:spLocks noGrp="1"/>
          </p:cNvSpPr>
          <p:nvPr>
            <p:ph type="title"/>
          </p:nvPr>
        </p:nvSpPr>
        <p:spPr/>
        <p:txBody>
          <a:bodyPr/>
          <a:lstStyle/>
          <a:p>
            <a:r>
              <a:rPr lang="en-GB" dirty="0"/>
              <a:t>Legitimacy of Authority</a:t>
            </a:r>
          </a:p>
        </p:txBody>
      </p:sp>
      <p:sp>
        <p:nvSpPr>
          <p:cNvPr id="8" name="Content Placeholder 7">
            <a:extLst>
              <a:ext uri="{FF2B5EF4-FFF2-40B4-BE49-F238E27FC236}">
                <a16:creationId xmlns:a16="http://schemas.microsoft.com/office/drawing/2014/main" id="{E64B2055-AA3E-90CE-9699-4A18804DA3B9}"/>
              </a:ext>
            </a:extLst>
          </p:cNvPr>
          <p:cNvSpPr>
            <a:spLocks noGrp="1"/>
          </p:cNvSpPr>
          <p:nvPr>
            <p:ph idx="1"/>
          </p:nvPr>
        </p:nvSpPr>
        <p:spPr/>
        <p:txBody>
          <a:bodyPr>
            <a:normAutofit/>
          </a:bodyPr>
          <a:lstStyle/>
          <a:p>
            <a:r>
              <a:rPr lang="en-GB" b="1" dirty="0">
                <a:solidFill>
                  <a:srgbClr val="0070C0"/>
                </a:solidFill>
              </a:rPr>
              <a:t>Most societies </a:t>
            </a:r>
            <a:r>
              <a:rPr lang="en-GB" b="1" dirty="0">
                <a:solidFill>
                  <a:srgbClr val="0070C0"/>
                </a:solidFill>
                <a:sym typeface="Wingdings" pitchFamily="2" charset="2"/>
              </a:rPr>
              <a:t> hierarchical</a:t>
            </a:r>
          </a:p>
          <a:p>
            <a:r>
              <a:rPr lang="en-GB" dirty="0"/>
              <a:t>Draw out the hierarchy (from top to bottom) of the UK</a:t>
            </a:r>
          </a:p>
          <a:p>
            <a:r>
              <a:rPr lang="en-GB" b="1" dirty="0">
                <a:solidFill>
                  <a:srgbClr val="0070C0"/>
                </a:solidFill>
              </a:rPr>
              <a:t>Who is in charge?</a:t>
            </a:r>
          </a:p>
          <a:p>
            <a:r>
              <a:rPr lang="en-GB" dirty="0"/>
              <a:t>Why do we accept this?</a:t>
            </a:r>
          </a:p>
          <a:p>
            <a:r>
              <a:rPr lang="en-GB" b="1" dirty="0">
                <a:solidFill>
                  <a:srgbClr val="0070C0"/>
                </a:solidFill>
              </a:rPr>
              <a:t>What do you think is meant by </a:t>
            </a:r>
            <a:r>
              <a:rPr lang="en-GB" b="1" i="1" dirty="0">
                <a:solidFill>
                  <a:srgbClr val="0070C0"/>
                </a:solidFill>
              </a:rPr>
              <a:t>destructive authority</a:t>
            </a:r>
            <a:r>
              <a:rPr lang="en-GB" b="1" dirty="0">
                <a:solidFill>
                  <a:srgbClr val="0070C0"/>
                </a:solidFill>
              </a:rPr>
              <a:t>?</a:t>
            </a:r>
          </a:p>
          <a:p>
            <a:endParaRPr lang="en-GB" dirty="0"/>
          </a:p>
        </p:txBody>
      </p:sp>
    </p:spTree>
    <p:extLst>
      <p:ext uri="{BB962C8B-B14F-4D97-AF65-F5344CB8AC3E}">
        <p14:creationId xmlns:p14="http://schemas.microsoft.com/office/powerpoint/2010/main" val="163085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7285-4417-3EA6-BE0B-A28640BD3E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3F96A3-1B4E-8253-5142-496B32B30168}"/>
              </a:ext>
            </a:extLst>
          </p:cNvPr>
          <p:cNvSpPr>
            <a:spLocks noGrp="1"/>
          </p:cNvSpPr>
          <p:nvPr>
            <p:ph type="title"/>
          </p:nvPr>
        </p:nvSpPr>
        <p:spPr/>
        <p:txBody>
          <a:bodyPr/>
          <a:lstStyle/>
          <a:p>
            <a:r>
              <a:rPr lang="en-GB" dirty="0"/>
              <a:t>My Lai and Legitimate Authority</a:t>
            </a:r>
          </a:p>
        </p:txBody>
      </p:sp>
      <p:sp>
        <p:nvSpPr>
          <p:cNvPr id="3" name="Content Placeholder 2">
            <a:extLst>
              <a:ext uri="{FF2B5EF4-FFF2-40B4-BE49-F238E27FC236}">
                <a16:creationId xmlns:a16="http://schemas.microsoft.com/office/drawing/2014/main" id="{F735E921-867E-DB18-BD52-A950F2695981}"/>
              </a:ext>
            </a:extLst>
          </p:cNvPr>
          <p:cNvSpPr>
            <a:spLocks noGrp="1"/>
          </p:cNvSpPr>
          <p:nvPr>
            <p:ph idx="1"/>
          </p:nvPr>
        </p:nvSpPr>
        <p:spPr/>
        <p:txBody>
          <a:bodyPr>
            <a:normAutofit fontScale="85000" lnSpcReduction="20000"/>
          </a:bodyPr>
          <a:lstStyle/>
          <a:p>
            <a:r>
              <a:rPr lang="en-GB" dirty="0"/>
              <a:t>Explain the behaviour of the soldiers in My Lai in terms of legitimate authority (order, agency, autonomy, responsibility)</a:t>
            </a:r>
          </a:p>
          <a:p>
            <a:r>
              <a:rPr lang="en-GB" b="1" dirty="0">
                <a:solidFill>
                  <a:srgbClr val="0070C0"/>
                </a:solidFill>
              </a:rPr>
              <a:t>Army = structured hierarchy, those above you have power to punish your disobedience</a:t>
            </a:r>
          </a:p>
          <a:p>
            <a:r>
              <a:rPr lang="en-GB" b="1" dirty="0">
                <a:solidFill>
                  <a:schemeClr val="bg1"/>
                </a:solidFill>
              </a:rPr>
              <a:t>Authority = legitimate by law, government and army itself</a:t>
            </a:r>
          </a:p>
          <a:p>
            <a:r>
              <a:rPr lang="en-GB" b="1" dirty="0" err="1">
                <a:solidFill>
                  <a:srgbClr val="0070C0"/>
                </a:solidFill>
              </a:rPr>
              <a:t>Calley</a:t>
            </a:r>
            <a:r>
              <a:rPr lang="en-GB" b="1" dirty="0">
                <a:solidFill>
                  <a:srgbClr val="0070C0"/>
                </a:solidFill>
              </a:rPr>
              <a:t> = legitimate authority with power to punish soldiers</a:t>
            </a:r>
          </a:p>
          <a:p>
            <a:r>
              <a:rPr lang="en-GB" b="1" dirty="0" err="1">
                <a:solidFill>
                  <a:schemeClr val="bg1"/>
                </a:solidFill>
              </a:rPr>
              <a:t>Calley</a:t>
            </a:r>
            <a:r>
              <a:rPr lang="en-GB" b="1" dirty="0">
                <a:solidFill>
                  <a:schemeClr val="bg1"/>
                </a:solidFill>
              </a:rPr>
              <a:t> = same belief about his commanding officers/chain of command</a:t>
            </a:r>
          </a:p>
          <a:p>
            <a:r>
              <a:rPr lang="en-GB" b="1" dirty="0">
                <a:solidFill>
                  <a:srgbClr val="0070C0"/>
                </a:solidFill>
              </a:rPr>
              <a:t>Obedience to destructive authority</a:t>
            </a:r>
          </a:p>
        </p:txBody>
      </p:sp>
    </p:spTree>
    <p:extLst>
      <p:ext uri="{BB962C8B-B14F-4D97-AF65-F5344CB8AC3E}">
        <p14:creationId xmlns:p14="http://schemas.microsoft.com/office/powerpoint/2010/main" val="383494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F0D64-F051-EB0F-DF1D-79585E7880FC}"/>
              </a:ext>
            </a:extLst>
          </p:cNvPr>
          <p:cNvSpPr>
            <a:spLocks noGrp="1"/>
          </p:cNvSpPr>
          <p:nvPr>
            <p:ph type="title"/>
          </p:nvPr>
        </p:nvSpPr>
        <p:spPr/>
        <p:txBody>
          <a:bodyPr/>
          <a:lstStyle/>
          <a:p>
            <a:r>
              <a:rPr lang="en-GB" dirty="0"/>
              <a:t>Situational Explanations</a:t>
            </a:r>
            <a:br>
              <a:rPr lang="en-GB" dirty="0"/>
            </a:br>
            <a:r>
              <a:rPr lang="en-GB" dirty="0"/>
              <a:t>Flash cards and Notes</a:t>
            </a:r>
          </a:p>
        </p:txBody>
      </p:sp>
      <p:sp>
        <p:nvSpPr>
          <p:cNvPr id="6" name="Text Placeholder 5">
            <a:extLst>
              <a:ext uri="{FF2B5EF4-FFF2-40B4-BE49-F238E27FC236}">
                <a16:creationId xmlns:a16="http://schemas.microsoft.com/office/drawing/2014/main" id="{83480E20-2038-9EC5-B076-42F10AB022B1}"/>
              </a:ext>
            </a:extLst>
          </p:cNvPr>
          <p:cNvSpPr>
            <a:spLocks noGrp="1"/>
          </p:cNvSpPr>
          <p:nvPr>
            <p:ph type="body" idx="1"/>
          </p:nvPr>
        </p:nvSpPr>
        <p:spPr/>
        <p:txBody>
          <a:bodyPr/>
          <a:lstStyle/>
          <a:p>
            <a:r>
              <a:rPr lang="en-GB" dirty="0"/>
              <a:t>Flash cards</a:t>
            </a:r>
          </a:p>
        </p:txBody>
      </p:sp>
      <p:sp>
        <p:nvSpPr>
          <p:cNvPr id="4" name="Content Placeholder 3">
            <a:extLst>
              <a:ext uri="{FF2B5EF4-FFF2-40B4-BE49-F238E27FC236}">
                <a16:creationId xmlns:a16="http://schemas.microsoft.com/office/drawing/2014/main" id="{455F45A9-1E2D-0AEC-FC6E-4448A2A9D606}"/>
              </a:ext>
            </a:extLst>
          </p:cNvPr>
          <p:cNvSpPr>
            <a:spLocks noGrp="1"/>
          </p:cNvSpPr>
          <p:nvPr>
            <p:ph sz="half" idx="2"/>
          </p:nvPr>
        </p:nvSpPr>
        <p:spPr/>
        <p:txBody>
          <a:bodyPr>
            <a:normAutofit fontScale="92500" lnSpcReduction="20000"/>
          </a:bodyPr>
          <a:lstStyle/>
          <a:p>
            <a:r>
              <a:rPr lang="en-GB" b="1" dirty="0">
                <a:solidFill>
                  <a:srgbClr val="0070C0"/>
                </a:solidFill>
              </a:rPr>
              <a:t>Agentic, autonomous states</a:t>
            </a:r>
          </a:p>
          <a:p>
            <a:r>
              <a:rPr lang="en-GB" dirty="0"/>
              <a:t>Moral strain</a:t>
            </a:r>
          </a:p>
          <a:p>
            <a:r>
              <a:rPr lang="en-GB" b="1" dirty="0">
                <a:solidFill>
                  <a:srgbClr val="0070C0"/>
                </a:solidFill>
              </a:rPr>
              <a:t>Agentic shift</a:t>
            </a:r>
          </a:p>
          <a:p>
            <a:r>
              <a:rPr lang="en-GB" dirty="0"/>
              <a:t>Legitimate authority</a:t>
            </a:r>
          </a:p>
          <a:p>
            <a:r>
              <a:rPr lang="en-GB" b="1" dirty="0">
                <a:solidFill>
                  <a:srgbClr val="0070C0"/>
                </a:solidFill>
              </a:rPr>
              <a:t>Destructive authority</a:t>
            </a:r>
          </a:p>
          <a:p>
            <a:endParaRPr lang="en-GB" dirty="0"/>
          </a:p>
        </p:txBody>
      </p:sp>
      <p:sp>
        <p:nvSpPr>
          <p:cNvPr id="7" name="Text Placeholder 6">
            <a:extLst>
              <a:ext uri="{FF2B5EF4-FFF2-40B4-BE49-F238E27FC236}">
                <a16:creationId xmlns:a16="http://schemas.microsoft.com/office/drawing/2014/main" id="{72B9F47A-D119-006F-0B5C-23614998A62D}"/>
              </a:ext>
            </a:extLst>
          </p:cNvPr>
          <p:cNvSpPr>
            <a:spLocks noGrp="1"/>
          </p:cNvSpPr>
          <p:nvPr>
            <p:ph type="body" sz="quarter" idx="3"/>
          </p:nvPr>
        </p:nvSpPr>
        <p:spPr/>
        <p:txBody>
          <a:bodyPr/>
          <a:lstStyle/>
          <a:p>
            <a:r>
              <a:rPr lang="en-GB" dirty="0"/>
              <a:t>A01 + A03 notes for</a:t>
            </a:r>
          </a:p>
        </p:txBody>
      </p:sp>
      <p:sp>
        <p:nvSpPr>
          <p:cNvPr id="8" name="Content Placeholder 7">
            <a:extLst>
              <a:ext uri="{FF2B5EF4-FFF2-40B4-BE49-F238E27FC236}">
                <a16:creationId xmlns:a16="http://schemas.microsoft.com/office/drawing/2014/main" id="{EB6AD98A-E9C0-BDCF-B30A-CADD6D13FE80}"/>
              </a:ext>
            </a:extLst>
          </p:cNvPr>
          <p:cNvSpPr>
            <a:spLocks noGrp="1"/>
          </p:cNvSpPr>
          <p:nvPr>
            <p:ph sz="quarter" idx="4"/>
          </p:nvPr>
        </p:nvSpPr>
        <p:spPr/>
        <p:txBody>
          <a:bodyPr>
            <a:normAutofit fontScale="92500" lnSpcReduction="20000"/>
          </a:bodyPr>
          <a:lstStyle/>
          <a:p>
            <a:r>
              <a:rPr lang="en-GB" dirty="0"/>
              <a:t>Agentic state</a:t>
            </a:r>
          </a:p>
          <a:p>
            <a:r>
              <a:rPr lang="en-GB" b="1" dirty="0">
                <a:solidFill>
                  <a:srgbClr val="0070C0"/>
                </a:solidFill>
              </a:rPr>
              <a:t>Legitimacy of authority</a:t>
            </a:r>
          </a:p>
          <a:p>
            <a:r>
              <a:rPr lang="en-GB" dirty="0"/>
              <a:t>Skim read the A03 material first to get an idea of the main strengths / limitations of each explanation</a:t>
            </a:r>
          </a:p>
        </p:txBody>
      </p:sp>
    </p:spTree>
    <p:extLst>
      <p:ext uri="{BB962C8B-B14F-4D97-AF65-F5344CB8AC3E}">
        <p14:creationId xmlns:p14="http://schemas.microsoft.com/office/powerpoint/2010/main" val="330646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2"/>
          <p:cNvSpPr txBox="1">
            <a:spLocks noGrp="1"/>
          </p:cNvSpPr>
          <p:nvPr>
            <p:ph type="title"/>
          </p:nvPr>
        </p:nvSpPr>
        <p:spPr>
          <a:prstGeom prst="rect">
            <a:avLst/>
          </a:prstGeom>
          <a:solidFill>
            <a:srgbClr val="FEE9A4"/>
          </a:solidFill>
          <a:ln>
            <a:noFill/>
          </a:ln>
        </p:spPr>
        <p:txBody>
          <a:bodyPr spcFirstLastPara="1" vert="horz" wrap="square" lIns="91425" tIns="45700" rIns="91425" bIns="45700" rtlCol="0" anchor="ctr" anchorCtr="0">
            <a:noAutofit/>
          </a:bodyPr>
          <a:lstStyle/>
          <a:p>
            <a:pPr marL="0" algn="ctr">
              <a:spcBef>
                <a:spcPts val="0"/>
              </a:spcBef>
              <a:buClr>
                <a:schemeClr val="dk1"/>
              </a:buClr>
            </a:pPr>
            <a:r>
              <a:rPr lang="en-US" sz="4400" b="0" dirty="0">
                <a:solidFill>
                  <a:schemeClr val="dk1"/>
                </a:solidFill>
                <a:latin typeface="Calibri"/>
                <a:ea typeface="Calibri"/>
                <a:cs typeface="Calibri"/>
                <a:sym typeface="Calibri"/>
              </a:rPr>
              <a:t>Revision Poster</a:t>
            </a:r>
            <a:endParaRPr dirty="0"/>
          </a:p>
        </p:txBody>
      </p:sp>
      <p:sp>
        <p:nvSpPr>
          <p:cNvPr id="153" name="Google Shape;153;p22"/>
          <p:cNvSpPr txBox="1">
            <a:spLocks noGrp="1"/>
          </p:cNvSpPr>
          <p:nvPr>
            <p:ph idx="1"/>
          </p:nvPr>
        </p:nvSpPr>
        <p:spPr>
          <a:prstGeom prst="rect">
            <a:avLst/>
          </a:prstGeom>
          <a:noFill/>
          <a:ln>
            <a:noFill/>
          </a:ln>
        </p:spPr>
        <p:txBody>
          <a:bodyPr spcFirstLastPara="1" vert="horz" wrap="square" lIns="91425" tIns="45700" rIns="91425" bIns="45700" rtlCol="0" anchor="t" anchorCtr="0">
            <a:noAutofit/>
          </a:bodyPr>
          <a:lstStyle/>
          <a:p>
            <a:pPr marL="342900" indent="-342900">
              <a:buClr>
                <a:schemeClr val="dk1"/>
              </a:buClr>
              <a:buSzPts val="2960"/>
              <a:buFont typeface="Arial"/>
              <a:buChar char="•"/>
            </a:pPr>
            <a:r>
              <a:rPr lang="en-US" sz="2960" b="1" dirty="0">
                <a:solidFill>
                  <a:srgbClr val="0070C0"/>
                </a:solidFill>
                <a:ea typeface="Calibri"/>
              </a:rPr>
              <a:t>Create an A3 poster that covers A01 and A03 for Situational Explanations of Obedience</a:t>
            </a:r>
          </a:p>
          <a:p>
            <a:pPr marL="342900" indent="-342900">
              <a:buClr>
                <a:schemeClr val="dk1"/>
              </a:buClr>
              <a:buSzPts val="2960"/>
              <a:buFont typeface="Arial"/>
              <a:buChar char="•"/>
            </a:pPr>
            <a:r>
              <a:rPr lang="en-US" sz="2960" dirty="0">
                <a:solidFill>
                  <a:schemeClr val="dk1"/>
                </a:solidFill>
              </a:rPr>
              <a:t>Use definitions, examples, real life scenarios, research evidence</a:t>
            </a:r>
          </a:p>
          <a:p>
            <a:pPr marL="342900" indent="-342900">
              <a:buClr>
                <a:schemeClr val="dk1"/>
              </a:buClr>
              <a:buSzPts val="2960"/>
              <a:buFont typeface="Arial"/>
              <a:buChar char="•"/>
            </a:pPr>
            <a:r>
              <a:rPr lang="en-US" sz="2960" b="1" dirty="0">
                <a:solidFill>
                  <a:srgbClr val="0070C0"/>
                </a:solidFill>
              </a:rPr>
              <a:t>There is LOTS of A03 (support and limitation) – use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8" name="Google Shape;98;p14" descr="data:image/jpeg;base64,/9j/4AAQSkZJRgABAQAAAQABAAD/2wCEAAkGBxQTEhUUExQWFRUXGBgWGBcYGBgaGBoYHBwXHBgYGBQaHCggGhwlHBQUITEhJSkrLi4uFx8zODMsNygtLiwBCgoKBQUFDgUFDisZExkrKysrKysrKysrKysrKysrKysrKysrKysrKysrKysrKysrKysrKysrKysrKysrKysrK//AABEIAOMA3gMBIgACEQEDEQH/xAAbAAACAgMBAAAAAAAAAAAAAAAEBQMGAQIHAP/EAD4QAAEDAgQEAwYDBgYDAQEAAAEAAgMEEQUSITEGQVFhInGBEzKRocHwUrHRFCNCYnLhBxUzQ5LxFlOC4iT/xAAUAQEAAAAAAAAAAAAAAAAAAAAA/8QAFBEBAAAAAAAAAAAAAAAAAAAAAP/aAAwDAQACEQMRAD8AMxfCbsztBLgPT4Kr4e55kLC/2X9I1v3uupGHRKXUkMpOZozA69UFdwOmrS7xSsy390i9x36K50MDmCziD5BZpadrB4QFO5/ZAFX0+dzbAWBuf7JTHhQZI6RuxO1vjdWBjtVpM3QkdEG9C0BgAW0jLrFOPCORWz3WQIqzh2GV13sDliHhiBu0TfgE6hlC8akIAocIjH8DfgijhsR3Y34BTsN9lvfRAql4epj/ALTPgEPJwpSn/aHoneqw51kHNOLeHWQD2kdw3m1Vmnonym0bHPPYfmV2KriZJo5ocOhUcMIaLNaGjoNEFCwzgN7iHTvyDfK3V3x2CuOHYJBDbKwE/idqfmjnWG5Qk+ING1igPzd9FDJVAbalVvEOJGMvmcP6QqvXcWPfcN0HzsgvVZjLGe8QXdEjrcfc/RpsCqYKlzzdxJTrDqe9ifvogmxIvlY1jAS57mt03tfVdShblzWBuGjy25KscO4beQO/CxxadQcx0vp2TjFqp0dO9xAzBmoB0BItdBS3km4O5eXu1uMxJ09AtmCwQcMotv3W7ZrnQoGUZFrdbX0WJRbbRRQAW32XpJuiB5LxY1wywD2jzy2FupJS+omlze2Is47tG1glVDitFHlcJGgt005rev4zpnCzC4nlZp18kFsoMSD2gj1TJklxdc/wJ0j3EhpjvrlPTrZXSkZYICidUkZJI6rLGu/dNF3jq48rpzI62vZB4ZT2zO5uJcT1QNWvsLJbjVPIW5oz4hy6jmmACw4nrYIEWDxykuzlGz4eXcyEyihA2W7rDXYII6OPKAFM+QBKcQ4ghj3e0eoVZruN4wbM8Z89EF0fU9EHPWMbq91lzev4xldp7g7FKf8APd/aFzidiDa3mDug6XUcTws53SWs4x3tZo+a57V4sXXtt0++aAdUE3ud0FyruLr7EuPySOr4hkfpe3YJMWi6ygldUE+qkhBP3yQ4I6KaFzuXzQO6KHmeieRVsbALuH32CrlJSuf7zj5Ap9h2HsadACevNBasExYuafZh1uu35plXxyzNcxrBYsNyTre1gCPVKqAgWtorBhc4zt1GunxQc3qsIqIdHxkjqNR8kMysFwPzXapIgdCAQkOMcIQzC4bld1GiClw1Qssxuc/3Gk+QJT/BuCSHn2rrsB0G1/NXeko2RtysaAOwQclw39maLfszXeieUBgeAWxtaegAuvU9JBuADzTaGGIC4AHkgAmp3B+cacj5JhS1N9LpHjmMNa4MjOZ55D9UrixCRmYNu6V2vl3J6ILbVVHtHiFvLV56DpfqdE1h0Fkg4bpCxgzHM9xzvceZPL0T5rgTZBu0kqRq1uFkoJWuXP8A/EfH3xyCJpLRlB873V6v3QeL4LBUgCaMPtseY8ig4NNXOcdTfzWjZj1t97LssfANCDf2RPYuJHwXNOOcPZBWSMiblaA0ho2FxyQIHyd7iywJTZezfZXtEEbyfJatupSrp/hzgEFSJHTDOWkAMvp/VYboKO291MG6LsNTwjR5tIR5XPy1UX/iNIf9n5lByZgA5IqGQc11H/w+k/8AV8yt28IUgt+6HqT+qDm0NaQdk1pKh5On911PD8IgjGVsTBbnYE/Eqdr4IucTLf0hBTcNopX7NcfQqzYbhUosXaWN9Tr8Aif/ACCDZry8/wAjXP8AmBZSivld7sDvN7g35C5QN7rBlAS6kq3XIlDQeWW9reqlqSACbIDBKOq2L1Va6WQjwaFLY8bqotDGJO4NkHN6atktdkvzRkVZK7R0x6WG6rELbkAXudB3T52BPadDa/M7oD34rHA3wi7+d9XHr5JhFxHA58EcTMofYyk75uQJ563VNracMNr3PmsU1JJJpHG5x7D53QdSmxlkL/HfXQAC5+Cnp+KGElrcmY7NdIAfhb5LndRFMGBl87wNcovb+p/MjoEZgnA8k2svgbv/ADFB0OTE5dxFp3OnosDGn2JINhrpcnvyS2g4PjjA/ezW6B5aPkmz8HhDbFtx3cT8blAurOMY2AXiebkc2g/8bqzUFWZIw/KWgi9juq0IqZjrRRMdJ8h5nkt30FTKbulaG/hGa1vIEXQWVs4JsCCRv/2uSf4mULxVGS4LXgWy7iwt4u6vpwxsbC5z3uygkNHhbprsPqVyivxZ0rySBYEmyBNbtqtvZm21wiZZ9tB6KF9RcWCCEs7dkRQ1MkRzROcx3MtNlC59weq2ga4nRAW7Fagku9tJrzzOUjcbqR/vy/8AIoNzTdMcKoRI4DU3QMaPE5LAyS1AHUONkzc72zbMqpQe8h/JWyLAWZACL6JXWcJRm/h8rboNKPCJHW9pVTyDoHED4hO6DBqdhuIgT1d4j8TdVaHhmoY793I8D+rZEiWpg1fONORaD+SC/wAItsLdgi4nX3XPsI4pllOVjmEjcljh9UwZj1V7RsYZE4kgaB1+5tdBcpYQUOXFujtR16KNj5iNXNB6Zf8A9LLYnuHik+DR9boJWxi2iEbTAk6JjTwBjbXJ7ndR0o3QcF4Xoc093GwZc378k74irntbq4C+3XzQ2A1YggfI73n/AGEmc90788hcRe1hv2a1B7DacPfndqBqedzyb3N1fcA4ekP72dzhfVsQJAA/mA38lrgdJTUjQ6oexj92sJuW35kc3K0x4lG9maN7Xt6jVBiGhYzUho9NlLBW5nWaPD1SeWqMh3sL7dUygAY27iBYb/f5ID5agAEk2A3JVakrpKx2SHMyIGzpPxf0/qiW07qg5pNIR7rPxd3fomb6qOMWuLDkP0QDUdAYhliYwnm55PxOmqK/ZZibulA7NA/MrWGvYQTmsB10HxUMuOQjT2zL+aAuWBz2ua/QEWvcXsuKYrSiKSSK98riL9l2WOoY/Vr9fPRc6/xJw3JMyW1s4sSOoQVBrfIrZzQtdApaWLM8NtuUF04OwGKOL9pmaJC73GnbzseqeMljme4GARkDR1hqOfJEU7QGwxWsGj6IGujdnEgf4WEgM6nqgR41wsRd0dyNSb8uw6phwpw+5pa93wV0hgBjaTuWgn1UUERB3QMBssOjWGlTxlAN7C4108kpq+HGG5Di079Rf1VkaFl0V0HPGYM+KQ5TmBN+n5J9hOGnO15PiBuFYTSC2vJaQWB2Qemlyv12KmgfZ1uq3qIQ9vdANfa19wfkgayv0UGHuuDfqsyvu30UWGSDL6oOC4nmzCItLMu9wR66o/DqGoLDLBES1gPjNuW5F9z5bLpOO4MycHMLg+F3Jw6OaUlxCkipnxaTkNa2Mf8ApDTYOcQDvbXVBQsUw+WMMfJnJkGYlwdYX2Gc6E21W+AYmYJWu3YT428iP7K+yMdL7WGoqY5I5yBCyMglrW+K46aNsqTi8FI+MupmujkZJkMbnFxf/ML7bILvNM0yZr2Yyx027In/AC19WQ6UujjBu1jTqe7lFgVBna0v2aBp3AG/VWFzg0cyggbhrGgC77f1H5rQ4fHfwtHncn81I6tb+F3wUbptdcwugzV0EbwA5ma2wF7fAFQR0QbtTRH4fUJjAz/pEtsgVCE2/dRsjd0Lfu6T8VYdNLSvzlrizxi3be3pdWSWSx2081gNa4EciDp2P/aDgruWiZYIf3rD3W3E2FmmnfGb5b3aerTsiMAoS43HLZB0ejkzW2vy+oRkuGttcgj5pZRRkAXTA1Ug2IPYoCaU2YG3JA5nopLoOKd5Pit2ARMbkBTCpo0LGR18lO1yApgUrXIYSBbMeg3rblhyi56JI/FXghrYHknS+wHqn7XaLILedkAtEX28drnkFtPGN1M6PW4UNQLiyDJ930Q+Fv0Pmpoz4bdkJhzyC7UboNQfG5p2NiiSNLb8kM/Uhw2IU4dogqmOcIsLxPTH2Mw8Qt7pPlyVTgfNUTuM4a10RLdGgeK5u6w3OnzXUnDRKHYW17nSN8LyNTyJHUIF9NieQBrYnED7Kd0dfn/ge0fzWsk5xZ8TyySB+n8bAHNI6gpjhuNwTaMkBPQ6IGr2A66LUwgizrELZg+CkyBAqeYmGxflPRxWxxWFuhkYTyAKKqaKOQWkaD5jVLI+Gww+DKWncEX+B5ICGVjc3Nx62+qMEoIuAsU9DlGvRaPlHLQBBVv8QcLbLHHJez2nKO4dyHfS6XcP0GQA9kZiGKNdVwlxuxr7W5a3Gb0umNbR+xfbkfdPKyAiNx6KTPog4Hnbfup2eSCYPUrZNd0DK/RQtntpZA6jk7olrklinvv5IplTbYoGzSty/TQapayoRUEpQBztq3k5DHGO9yfgFrRYPU5y+WVpaBoG31Pco6djyNNCtKXNGf3r99hfRBIZnDQqX29m+i3kex43B8kBJA4A2NwgLp5Q5t0JSPs9473WuFy+EjmDZDZi2V3cXQBYfWfwk6ctUyiqTuqoSWm6b0NUfigdNn5qKWS5sNBuoWyKYDtvzQZqpg1rXd7fFVXHuDWykzUpyv3LL+En+X8JVkq23ic3Tr5EIGCtLACBfS/mgp8ON1tGQHhzmjQtfv8AEK+cPY8yrYS27Xt3Y76Hmg6y1TGSyzri4B11G7Se6Q4PikELwWtezk4OsAPX4oL77cc91FPVObqG5vLdJ63iamt4X5nfyC/xOySzcTSXzMiLW/ife3yCC0sqXP3u0JBj+JtI9mHgDnbc9knreJ5XAgkWOnhFhr33SYvF7kkne6CSrZbZw+qv3DFe2rg9lIR7WMWvztyd8FzmaTt016LbCcSfBKJGHUcuo6FB0WamdEbEXHIqJrx98k6wvEY6qIPbYg7t6HmCg8Rwg+8zXTbn/dAvfKFGTf0UDWOF7/BZagJ/hv8AmohJZbuOml0O+e3L76oD4Knroj4cSb2SESl1mtHicbDv2ChfQyh+R5EZ38XQ9LboLrTV7TzF0Ni9NDPl9pfw3sQSDr/0kVLhLgQTI63Mjb4qw08EenPzQLm4PE3WJ72u63NlpPHUBptZ330VgjY3oFI4WQUbBa54Dw64cDzRklVmN9L2sU6xDDGzAgNsTs7ZV+TAZ49DZ/Q/qgiq4xt12QsDsp3UzajNa9ttlrKboDYqu6OmrAbNj1PM9EhZJ09UWybTKBY/xHrZA0kcGscXGwsbknsqzLi7nMDYmbCxc7b/AORzTSGaMPDph7UDZl9G97bEpnXx0M8ZkD2xkDlYOB6FnNBR2U83u+0fr/CzQa+WqZ0vA8j/ABPyx/1Eud6hRRzFrg6MnTY2181FiXEdRsZXNHW4HzQA49SSwSCO7XWsfDYadwrfPxpTmAtMbw4ttkyjLe34trLnk9bcl3jkd1N9f/ooSWeV3Rg/l/VBNYjXb10UkT7gG4Sp9M527nHsSj6CO3h9R9UBLoxzvfl09UM7REkubpf+60ebhAw4Yxx1PKDc5HWDx9fMLrME4c0FpuDqFw9o1V94Hxiw9g92n8B6droLfWULZOx5EfVVvEaV0Zu73fxD6hWsNWXRg6WHkUFKNVz39Vmlw90zr20Gp/uVWOKcUENY9kLW5G205Zraq0cJ8UNlikicwMkbG5wIOjrA38ig1wOtFVH425dfDY+7b3SD1ClxOrY5zRPI0vYDa5DTY8yBvsq5wdJljBGx3+/VPcYwqOoZ4gC5o0PboeyBnh2MxM8JkYW9C4Jiyqik/wBMg9bOB09FzccPwnQjKVI3hhrTdsj292mxHdB0psbifeAR0LMoF9e65y2grGttFVuc3lm1I9Sl1PLiVO/MC+UbkXLgR5Hb0Qdgaeije1VzB8b9tHnZdrh77HaOYe4PLumIxi25CCiByIY7T72VSosec3SXUbZufqOaslHKJLFpuDtZASI9bkgDql1fjr26GGzep1uPMKLF8QDnexj1At6uum3DeCmZj3ueGtYCC08nWO9+WiBbS4jFINshPT9CpKkZWlx8Q6Aak8lmowRj/FYNI0zs0HnZK4K17HZXeNt7ZuoQYm9vJu72bOTW7+p6r0eFsbqbuO+pv+aYEjlax1H1+Cgzj0QYlaLbIOSL07It+/koXoAxChKnwEO6G/6pqIwgK5l7iyBpLEC0PbYhwvr9O6XzNst+HK1n+lJbfwk6AX3+isuGYG2WTxOFgfcGheOztvRBTHPF9dEbSyZSCD5djur5xRHRxxhjoWOkAsxo0y9yQqEwW2+CDq/DOKieIX99tg4fVH11QIo3yO2a0u+C5dw/i5hma4HsR2Vy46qhJSZGH/Vy7dCg4xPUuke97vec4k+punvCctqmMcnB7Dy95pGvrZA8R1DHVDsgAa0NboNCQLF3xR/DtL7WOQtNnx2c3rz/AEQMuDdGW5jT9Vc6KBz2uy6loBt1H2FSOEpib8tfzVudK+KztWh2x5G35+SCKupc13NHiG46qGjmDtDbyRlRjcejpHMY7W4Gx6GyEqyx4EkY9bWBQSB5ide92n803ifmF2/YSqJ2dtjuvUczmOynZA5a9os/QOBDXG24OliiYcLYSTe9/kk2JvLY3kc23HmNfom+HVudjXXGoB0QcsxbDCAbBaYHniY628nhYOTerleHYc13hOx3SjFKZgdmYPcBAHbqgWcMzNhqw+XxNZfNpfW2lky/zkmd7Q7LBJJ4g3bKTqVDhFEHMbp4nm+vUmye1nDfsWtzWJIObUfAIA+IcXhY18cNraWd6BVX9r2G4U+OQsz5GctXdOw+aS+1yFBYoonvaLObpqBzUdQ+xGh8kvpa1uljZMat3U7i479UGIpLjZbF43QlPNpa+iIcRZBqXqOSlL9tLanyUE1Va/zQZxEtOnqgmfhIOpcfQD6qWGlezaWQW6EBT0jmubmYdOY3IP4T+qILEEIDjfM9zv6jcqJ+hsimW/ivbn1srBgNfC17yyHLHEwvMj/G6+gaOgub7dEGcW4ZfaFrQyMMZeSVxsC51iR1NkrxOrIgePaZvZ3AI2PcJdWVkkjnGR7nG99Tca9ByWYGh7XMJ0cLevkgqLGj1Trhmb2c2+j2lp6bGyTuiLXlp3abFTRSWId0sgtfBotm6X+CuxxGCOMtmEuS3i0BF/xN1uLKj8KHQm3PdWZ0d9OoQTVFDGyNkrZ43MfcsLmu17XFxfsh3PBbpcdgVjCWmHPERngeDdv4HcnNv8whTEW+qDcs00J/5FMYGEsaSbuGhJ39UuZf1RlBUXFja6Aupu6Jw7H0QmA4n7OFmZjjpvbRFiTUjt93Sjha7ore1bYbN1uDzQWGtkEcZeTbkEgnjz+Nuv6JDxzjjnVDogbNj0tyvzSigxySPYlBdcKlLXAgC8ZvY7W5FAcU8VF7rMOaS2UvHut8u+6Xux2KYWmaWna7dD6qaOipS3wu+I1QVwzO6G/5omEZ9HCx2umz2ws1N3IKpxFtvCwCyAGfCpBqGkjsEZSNeWlrgdNRfdasxt9tCsxyOcbucg1D/F59EbCbiyXOuLgaEFZhmIOmyAuWn3QVRQot8t+qz7RAribJE7M3+x8wnVFiTZTbRrzyOx8iveyB5ZkHU4e117aH6oGsjOoWhe4RujBGR5BcLa3G2qXU+IPjs2YFzOTh7w/VOYWNe3Mwhw6/qOSBdI2yjhkylGvh+/7oOeKxQDcRU4Nphz0d5jYpFI/XRW+mYHsdE4XzCw8+XzVQniyuc0jUaHzQW7hR1mq0Mk0VZ4ZHhVmiOmyDJehpJA3UonKSVacIwYNZmeGl51FxcAeSCl0sb3C7Wl9zrlF7fei0hkyv1t9VesHwNlO5zmSSHMbltxkv2bb6o2anhF3ODGl2hJAF/UoOfzVNn9spP9ktwqmkdEHROblOtuYPQn4IjG5Gske29w1jrH8rJNgVRkZ73ogKxPCM080z9nONgkc0Db6BdOx/DA8C7w0c+qrboaaHmXkc+SCoNwxxOjSUWyhcwZnGw+9Eyr8cA/02gKu1te517+aAuoqgUG+UckG8nr381hrboJ3zAbbrellN/VZgoi7rumJoA3f4II5ZNbjmBqoQ65uoap1iAFvEBY6gW+KAyKYBTZh1Hl8kCGjufIH6rMcfQOJ6ICTPbmQve3sFK3D5HWtE5YGDzHQU7z53Qasqb6EISzo3Z4nFp5gbHzGyaQcNVN/9AjzJ/VFHhWa2rIwe77fVAFS44x/hlHs37X/hPryRk1Pe1vj1SqswVwc5rmgOBsdT8ih4J5aewPibvlN9PI7hAztlPzCU47H+8Dx/GNfMJ5DXRTt0OvMbOH6hIsUN5GtBvY7oLHgQGUX5J/Tkv0aq9hWzRqpsVxfIPZxcyA93QHcA9ep5IGtRiwY9rYspLSC650sN2+Z1T+DjMF2sByW3a7M4H4AKgCnyEAWv1tc/EppBy1PxQXV/FMNr2kJ/CSGj11SLFMWNQ4FwGVurWtBd6k9UC1jTrYBTQMOo5aIK5xJLlJAuMzLa+fJJqaNzhYX06Jzxw/K6IdQT8whMAq2lzgdLD7/NBPE6ebxm5aNSTsg6qYC+qI4g4kzjLGPZsGwCrefNfXdBNNOCdNFE13Jbw05OpR9JQ3QCspybWTKkoCdxrsmNLQ7XCnmmDB0QaCnDG/e6W1dXuOnxXq2uzGyX1LxbugGc7W6Y4OAS8aXsClDjv9+i3pZbONtEDvLY/eye4ZiTo6GaSKzXtmYCcoJDSO6pUtWU64erY/2WqikkaxzzG5ubmQdduyB3guI1dXIWGpcxoa5xLQL2HQAJlV8NVWVhfVzkPcwEC4tmJubX8lTqGtELw+OoAeNLtBOnqLc0SeJpASf2uc5t7NGvxOiCxQcLNLYxLNUZnuewnMbDKTa4PUDfuqHViz3gEkAm19TYHS5TapxaSQXdJUPG+pA162uhY4mk/wCm89buH6ILLibg6QanVjHfFoVfx9ha5uU6W+KaVExcQ7KG2a1oF76D6ofGh4GnQ629LbIEUrQRf3XDYgqCOUueCTc7LeocLn781DSRkkkctUFjNdkAYw3cRqfwjt3UFU0ezdzNiUspyQT1J1KMef3bvI7oLHRESRMdfUtHx5qUOAsQSUt4ek//AJ2eo+aaH/tBNDUi+t0a6a1iBvzS0wuLcrNZCQGjuU2q8Kkha1stibXu25Hz5oKXxfU5p2gj3Wj59lj/ACWcWLWENIuCAbFL8envVSEdQPgArNw7xoYo8j2ZgNj9EFOIuVLDGAdAvLyBjTMF9k49i0WsF5eQYkeQDrsktbIevJeXkEEI3QNa85jqvLyARmykHvffZeXkGkg1RNKwWdpsvLyAiNoBR9HRskMmcXytuNSNfQrC8g3wtxy+qaZR05D6LC8g9GLuaOV1FxGwBjgBoHC3zXl5BUn/AETzhOFr5GtcLhz42kdQTqFheQP/APEjDYoKpoiYGAsuQ3QXuReyqLnHKfJeXkFj4NF4gDr4nJ/AwXsvLyBrgzB+0R6c7+tineLm5F9fAVleQcFxF37x/wDW78yvQheXkH//2Q=="/>
          <p:cNvSpPr/>
          <p:nvPr/>
        </p:nvSpPr>
        <p:spPr>
          <a:xfrm>
            <a:off x="1638300" y="-144463"/>
            <a:ext cx="304800" cy="304801"/>
          </a:xfrm>
          <a:prstGeom prst="rect">
            <a:avLst/>
          </a:prstGeom>
          <a:noFill/>
          <a:ln>
            <a:noFill/>
          </a:ln>
        </p:spPr>
        <p:txBody>
          <a:bodyPr spcFirstLastPara="1" wrap="square" lIns="91425" tIns="45700" rIns="91425" bIns="45700" anchor="t" anchorCtr="0">
            <a:noAutofit/>
          </a:bodyPr>
          <a:lstStyle/>
          <a:p>
            <a:endParaRPr>
              <a:solidFill>
                <a:schemeClr val="dk1"/>
              </a:solidFill>
              <a:latin typeface="Calibri"/>
              <a:ea typeface="Calibri"/>
              <a:cs typeface="Calibri"/>
              <a:sym typeface="Calibri"/>
            </a:endParaRPr>
          </a:p>
        </p:txBody>
      </p:sp>
      <p:sp>
        <p:nvSpPr>
          <p:cNvPr id="99" name="Google Shape;99;p14" descr="data:image/jpeg;base64,/9j/4AAQSkZJRgABAQAAAQABAAD/2wCEAAkGBxQTEhUUExQWFRUXGBgWGBcYGBgaGBoYHBwXHBgYGBQaHCggGhwlHBQUITEhJSkrLi4uFx8zODMsNygtLiwBCgoKBQUFDgUFDisZExkrKysrKysrKysrKysrKysrKysrKysrKysrKysrKysrKysrKysrKysrKysrKysrKysrK//AABEIAOMA3gMBIgACEQEDEQH/xAAbAAACAgMBAAAAAAAAAAAAAAAEBQMGAQIHAP/EAD4QAAEDAgQEAwYDBgYDAQEAAAEAAgMEEQUSITEGQVFhInGBEzKRocHwUrHRFCNCYnLhBxUzQ5LxFlOC4iT/xAAUAQEAAAAAAAAAAAAAAAAAAAAA/8QAFBEBAAAAAAAAAAAAAAAAAAAAAP/aAAwDAQACEQMRAD8AMxfCbsztBLgPT4Kr4e55kLC/2X9I1v3uupGHRKXUkMpOZozA69UFdwOmrS7xSsy390i9x36K50MDmCziD5BZpadrB4QFO5/ZAFX0+dzbAWBuf7JTHhQZI6RuxO1vjdWBjtVpM3QkdEG9C0BgAW0jLrFOPCORWz3WQIqzh2GV13sDliHhiBu0TfgE6hlC8akIAocIjH8DfgijhsR3Y34BTsN9lvfRAql4epj/ALTPgEPJwpSn/aHoneqw51kHNOLeHWQD2kdw3m1Vmnonym0bHPPYfmV2KriZJo5ocOhUcMIaLNaGjoNEFCwzgN7iHTvyDfK3V3x2CuOHYJBDbKwE/idqfmjnWG5Qk+ING1igPzd9FDJVAbalVvEOJGMvmcP6QqvXcWPfcN0HzsgvVZjLGe8QXdEjrcfc/RpsCqYKlzzdxJTrDqe9ifvogmxIvlY1jAS57mt03tfVdShblzWBuGjy25KscO4beQO/CxxadQcx0vp2TjFqp0dO9xAzBmoB0BItdBS3km4O5eXu1uMxJ09AtmCwQcMotv3W7ZrnQoGUZFrdbX0WJRbbRRQAW32XpJuiB5LxY1wywD2jzy2FupJS+omlze2Is47tG1glVDitFHlcJGgt005rev4zpnCzC4nlZp18kFsoMSD2gj1TJklxdc/wJ0j3EhpjvrlPTrZXSkZYICidUkZJI6rLGu/dNF3jq48rpzI62vZB4ZT2zO5uJcT1QNWvsLJbjVPIW5oz4hy6jmmACw4nrYIEWDxykuzlGz4eXcyEyihA2W7rDXYII6OPKAFM+QBKcQ4ghj3e0eoVZruN4wbM8Z89EF0fU9EHPWMbq91lzev4xldp7g7FKf8APd/aFzidiDa3mDug6XUcTws53SWs4x3tZo+a57V4sXXtt0++aAdUE3ud0FyruLr7EuPySOr4hkfpe3YJMWi6ygldUE+qkhBP3yQ4I6KaFzuXzQO6KHmeieRVsbALuH32CrlJSuf7zj5Ap9h2HsadACevNBasExYuafZh1uu35plXxyzNcxrBYsNyTre1gCPVKqAgWtorBhc4zt1GunxQc3qsIqIdHxkjqNR8kMysFwPzXapIgdCAQkOMcIQzC4bld1GiClw1Qssxuc/3Gk+QJT/BuCSHn2rrsB0G1/NXeko2RtysaAOwQclw39maLfszXeieUBgeAWxtaegAuvU9JBuADzTaGGIC4AHkgAmp3B+cacj5JhS1N9LpHjmMNa4MjOZ55D9UrixCRmYNu6V2vl3J6ILbVVHtHiFvLV56DpfqdE1h0Fkg4bpCxgzHM9xzvceZPL0T5rgTZBu0kqRq1uFkoJWuXP8A/EfH3xyCJpLRlB873V6v3QeL4LBUgCaMPtseY8ig4NNXOcdTfzWjZj1t97LssfANCDf2RPYuJHwXNOOcPZBWSMiblaA0ho2FxyQIHyd7iywJTZezfZXtEEbyfJatupSrp/hzgEFSJHTDOWkAMvp/VYboKO291MG6LsNTwjR5tIR5XPy1UX/iNIf9n5lByZgA5IqGQc11H/w+k/8AV8yt28IUgt+6HqT+qDm0NaQdk1pKh5On911PD8IgjGVsTBbnYE/Eqdr4IucTLf0hBTcNopX7NcfQqzYbhUosXaWN9Tr8Aif/ACCDZry8/wAjXP8AmBZSivld7sDvN7g35C5QN7rBlAS6kq3XIlDQeWW9reqlqSACbIDBKOq2L1Va6WQjwaFLY8bqotDGJO4NkHN6atktdkvzRkVZK7R0x6WG6rELbkAXudB3T52BPadDa/M7oD34rHA3wi7+d9XHr5JhFxHA58EcTMofYyk75uQJ563VNracMNr3PmsU1JJJpHG5x7D53QdSmxlkL/HfXQAC5+Cnp+KGElrcmY7NdIAfhb5LndRFMGBl87wNcovb+p/MjoEZgnA8k2svgbv/ADFB0OTE5dxFp3OnosDGn2JINhrpcnvyS2g4PjjA/ezW6B5aPkmz8HhDbFtx3cT8blAurOMY2AXiebkc2g/8bqzUFWZIw/KWgi9juq0IqZjrRRMdJ8h5nkt30FTKbulaG/hGa1vIEXQWVs4JsCCRv/2uSf4mULxVGS4LXgWy7iwt4u6vpwxsbC5z3uygkNHhbprsPqVyivxZ0rySBYEmyBNbtqtvZm21wiZZ9tB6KF9RcWCCEs7dkRQ1MkRzROcx3MtNlC59weq2ga4nRAW7Fagku9tJrzzOUjcbqR/vy/8AIoNzTdMcKoRI4DU3QMaPE5LAyS1AHUONkzc72zbMqpQe8h/JWyLAWZACL6JXWcJRm/h8rboNKPCJHW9pVTyDoHED4hO6DBqdhuIgT1d4j8TdVaHhmoY793I8D+rZEiWpg1fONORaD+SC/wAItsLdgi4nX3XPsI4pllOVjmEjcljh9UwZj1V7RsYZE4kgaB1+5tdBcpYQUOXFujtR16KNj5iNXNB6Zf8A9LLYnuHik+DR9boJWxi2iEbTAk6JjTwBjbXJ7ndR0o3QcF4Xoc093GwZc378k74irntbq4C+3XzQ2A1YggfI73n/AGEmc90788hcRe1hv2a1B7DacPfndqBqedzyb3N1fcA4ekP72dzhfVsQJAA/mA38lrgdJTUjQ6oexj92sJuW35kc3K0x4lG9maN7Xt6jVBiGhYzUho9NlLBW5nWaPD1SeWqMh3sL7dUygAY27iBYb/f5ID5agAEk2A3JVakrpKx2SHMyIGzpPxf0/qiW07qg5pNIR7rPxd3fomb6qOMWuLDkP0QDUdAYhliYwnm55PxOmqK/ZZibulA7NA/MrWGvYQTmsB10HxUMuOQjT2zL+aAuWBz2ua/QEWvcXsuKYrSiKSSK98riL9l2WOoY/Vr9fPRc6/xJw3JMyW1s4sSOoQVBrfIrZzQtdApaWLM8NtuUF04OwGKOL9pmaJC73GnbzseqeMljme4GARkDR1hqOfJEU7QGwxWsGj6IGujdnEgf4WEgM6nqgR41wsRd0dyNSb8uw6phwpw+5pa93wV0hgBjaTuWgn1UUERB3QMBssOjWGlTxlAN7C4108kpq+HGG5Di079Rf1VkaFl0V0HPGYM+KQ5TmBN+n5J9hOGnO15PiBuFYTSC2vJaQWB2Qemlyv12KmgfZ1uq3qIQ9vdANfa19wfkgayv0UGHuuDfqsyvu30UWGSDL6oOC4nmzCItLMu9wR66o/DqGoLDLBES1gPjNuW5F9z5bLpOO4MycHMLg+F3Jw6OaUlxCkipnxaTkNa2Mf8ApDTYOcQDvbXVBQsUw+WMMfJnJkGYlwdYX2Gc6E21W+AYmYJWu3YT428iP7K+yMdL7WGoqY5I5yBCyMglrW+K46aNsqTi8FI+MupmujkZJkMbnFxf/ML7bILvNM0yZr2Yyx027In/AC19WQ6UujjBu1jTqe7lFgVBna0v2aBp3AG/VWFzg0cyggbhrGgC77f1H5rQ4fHfwtHncn81I6tb+F3wUbptdcwugzV0EbwA5ma2wF7fAFQR0QbtTRH4fUJjAz/pEtsgVCE2/dRsjd0Lfu6T8VYdNLSvzlrizxi3be3pdWSWSx2081gNa4EciDp2P/aDgruWiZYIf3rD3W3E2FmmnfGb5b3aerTsiMAoS43HLZB0ejkzW2vy+oRkuGttcgj5pZRRkAXTA1Ug2IPYoCaU2YG3JA5nopLoOKd5Pit2ARMbkBTCpo0LGR18lO1yApgUrXIYSBbMeg3rblhyi56JI/FXghrYHknS+wHqn7XaLILedkAtEX28drnkFtPGN1M6PW4UNQLiyDJ930Q+Fv0Pmpoz4bdkJhzyC7UboNQfG5p2NiiSNLb8kM/Uhw2IU4dogqmOcIsLxPTH2Mw8Qt7pPlyVTgfNUTuM4a10RLdGgeK5u6w3OnzXUnDRKHYW17nSN8LyNTyJHUIF9NieQBrYnED7Kd0dfn/ge0fzWsk5xZ8TyySB+n8bAHNI6gpjhuNwTaMkBPQ6IGr2A66LUwgizrELZg+CkyBAqeYmGxflPRxWxxWFuhkYTyAKKqaKOQWkaD5jVLI+Gww+DKWncEX+B5ICGVjc3Nx62+qMEoIuAsU9DlGvRaPlHLQBBVv8QcLbLHHJez2nKO4dyHfS6XcP0GQA9kZiGKNdVwlxuxr7W5a3Gb0umNbR+xfbkfdPKyAiNx6KTPog4Hnbfup2eSCYPUrZNd0DK/RQtntpZA6jk7olrklinvv5IplTbYoGzSty/TQapayoRUEpQBztq3k5DHGO9yfgFrRYPU5y+WVpaBoG31Pco6djyNNCtKXNGf3r99hfRBIZnDQqX29m+i3kex43B8kBJA4A2NwgLp5Q5t0JSPs9473WuFy+EjmDZDZi2V3cXQBYfWfwk6ctUyiqTuqoSWm6b0NUfigdNn5qKWS5sNBuoWyKYDtvzQZqpg1rXd7fFVXHuDWykzUpyv3LL+En+X8JVkq23ic3Tr5EIGCtLACBfS/mgp8ON1tGQHhzmjQtfv8AEK+cPY8yrYS27Xt3Y76Hmg6y1TGSyzri4B11G7Se6Q4PikELwWtezk4OsAPX4oL77cc91FPVObqG5vLdJ63iamt4X5nfyC/xOySzcTSXzMiLW/ife3yCC0sqXP3u0JBj+JtI9mHgDnbc9knreJ5XAgkWOnhFhr33SYvF7kkne6CSrZbZw+qv3DFe2rg9lIR7WMWvztyd8FzmaTt016LbCcSfBKJGHUcuo6FB0WamdEbEXHIqJrx98k6wvEY6qIPbYg7t6HmCg8Rwg+8zXTbn/dAvfKFGTf0UDWOF7/BZagJ/hv8AmohJZbuOml0O+e3L76oD4Knroj4cSb2SESl1mtHicbDv2ChfQyh+R5EZ38XQ9LboLrTV7TzF0Ni9NDPl9pfw3sQSDr/0kVLhLgQTI63Mjb4qw08EenPzQLm4PE3WJ72u63NlpPHUBptZ330VgjY3oFI4WQUbBa54Dw64cDzRklVmN9L2sU6xDDGzAgNsTs7ZV+TAZ49DZ/Q/qgiq4xt12QsDsp3UzajNa9ttlrKboDYqu6OmrAbNj1PM9EhZJ09UWybTKBY/xHrZA0kcGscXGwsbknsqzLi7nMDYmbCxc7b/AORzTSGaMPDph7UDZl9G97bEpnXx0M8ZkD2xkDlYOB6FnNBR2U83u+0fr/CzQa+WqZ0vA8j/ABPyx/1Eud6hRRzFrg6MnTY2181FiXEdRsZXNHW4HzQA49SSwSCO7XWsfDYadwrfPxpTmAtMbw4ttkyjLe34trLnk9bcl3jkd1N9f/ooSWeV3Rg/l/VBNYjXb10UkT7gG4Sp9M527nHsSj6CO3h9R9UBLoxzvfl09UM7REkubpf+60ebhAw4Yxx1PKDc5HWDx9fMLrME4c0FpuDqFw9o1V94Hxiw9g92n8B6droLfWULZOx5EfVVvEaV0Zu73fxD6hWsNWXRg6WHkUFKNVz39Vmlw90zr20Gp/uVWOKcUENY9kLW5G205Zraq0cJ8UNlikicwMkbG5wIOjrA38ig1wOtFVH425dfDY+7b3SD1ClxOrY5zRPI0vYDa5DTY8yBvsq5wdJljBGx3+/VPcYwqOoZ4gC5o0PboeyBnh2MxM8JkYW9C4Jiyqik/wBMg9bOB09FzccPwnQjKVI3hhrTdsj292mxHdB0psbifeAR0LMoF9e65y2grGttFVuc3lm1I9Sl1PLiVO/MC+UbkXLgR5Hb0Qdgaeije1VzB8b9tHnZdrh77HaOYe4PLumIxi25CCiByIY7T72VSosec3SXUbZufqOaslHKJLFpuDtZASI9bkgDql1fjr26GGzep1uPMKLF8QDnexj1At6uum3DeCmZj3ueGtYCC08nWO9+WiBbS4jFINshPT9CpKkZWlx8Q6Aak8lmowRj/FYNI0zs0HnZK4K17HZXeNt7ZuoQYm9vJu72bOTW7+p6r0eFsbqbuO+pv+aYEjlax1H1+Cgzj0QYlaLbIOSL07It+/koXoAxChKnwEO6G/6pqIwgK5l7iyBpLEC0PbYhwvr9O6XzNst+HK1n+lJbfwk6AX3+isuGYG2WTxOFgfcGheOztvRBTHPF9dEbSyZSCD5djur5xRHRxxhjoWOkAsxo0y9yQqEwW2+CDq/DOKieIX99tg4fVH11QIo3yO2a0u+C5dw/i5hma4HsR2Vy46qhJSZGH/Vy7dCg4xPUuke97vec4k+punvCctqmMcnB7Dy95pGvrZA8R1DHVDsgAa0NboNCQLF3xR/DtL7WOQtNnx2c3rz/AEQMuDdGW5jT9Vc6KBz2uy6loBt1H2FSOEpib8tfzVudK+KztWh2x5G35+SCKupc13NHiG46qGjmDtDbyRlRjcejpHMY7W4Gx6GyEqyx4EkY9bWBQSB5ide92n803ifmF2/YSqJ2dtjuvUczmOynZA5a9os/QOBDXG24OliiYcLYSTe9/kk2JvLY3kc23HmNfom+HVudjXXGoB0QcsxbDCAbBaYHniY628nhYOTerleHYc13hOx3SjFKZgdmYPcBAHbqgWcMzNhqw+XxNZfNpfW2lky/zkmd7Q7LBJJ4g3bKTqVDhFEHMbp4nm+vUmye1nDfsWtzWJIObUfAIA+IcXhY18cNraWd6BVX9r2G4U+OQsz5GctXdOw+aS+1yFBYoonvaLObpqBzUdQ+xGh8kvpa1uljZMat3U7i479UGIpLjZbF43QlPNpa+iIcRZBqXqOSlL9tLanyUE1Va/zQZxEtOnqgmfhIOpcfQD6qWGlezaWQW6EBT0jmubmYdOY3IP4T+qILEEIDjfM9zv6jcqJ+hsimW/ivbn1srBgNfC17yyHLHEwvMj/G6+gaOgub7dEGcW4ZfaFrQyMMZeSVxsC51iR1NkrxOrIgePaZvZ3AI2PcJdWVkkjnGR7nG99Tca9ByWYGh7XMJ0cLevkgqLGj1Trhmb2c2+j2lp6bGyTuiLXlp3abFTRSWId0sgtfBotm6X+CuxxGCOMtmEuS3i0BF/xN1uLKj8KHQm3PdWZ0d9OoQTVFDGyNkrZ43MfcsLmu17XFxfsh3PBbpcdgVjCWmHPERngeDdv4HcnNv8whTEW+qDcs00J/5FMYGEsaSbuGhJ39UuZf1RlBUXFja6Aupu6Jw7H0QmA4n7OFmZjjpvbRFiTUjt93Sjha7ore1bYbN1uDzQWGtkEcZeTbkEgnjz+Nuv6JDxzjjnVDogbNj0tyvzSigxySPYlBdcKlLXAgC8ZvY7W5FAcU8VF7rMOaS2UvHut8u+6Xux2KYWmaWna7dD6qaOipS3wu+I1QVwzO6G/5omEZ9HCx2umz2ws1N3IKpxFtvCwCyAGfCpBqGkjsEZSNeWlrgdNRfdasxt9tCsxyOcbucg1D/F59EbCbiyXOuLgaEFZhmIOmyAuWn3QVRQot8t+qz7RAribJE7M3+x8wnVFiTZTbRrzyOx8iveyB5ZkHU4e117aH6oGsjOoWhe4RujBGR5BcLa3G2qXU+IPjs2YFzOTh7w/VOYWNe3Mwhw6/qOSBdI2yjhkylGvh+/7oOeKxQDcRU4Nphz0d5jYpFI/XRW+mYHsdE4XzCw8+XzVQniyuc0jUaHzQW7hR1mq0Mk0VZ4ZHhVmiOmyDJehpJA3UonKSVacIwYNZmeGl51FxcAeSCl0sb3C7Wl9zrlF7fei0hkyv1t9VesHwNlO5zmSSHMbltxkv2bb6o2anhF3ODGl2hJAF/UoOfzVNn9spP9ktwqmkdEHROblOtuYPQn4IjG5Gske29w1jrH8rJNgVRkZ73ogKxPCM080z9nONgkc0Db6BdOx/DA8C7w0c+qrboaaHmXkc+SCoNwxxOjSUWyhcwZnGw+9Eyr8cA/02gKu1te517+aAuoqgUG+UckG8nr381hrboJ3zAbbrellN/VZgoi7rumJoA3f4II5ZNbjmBqoQ65uoap1iAFvEBY6gW+KAyKYBTZh1Hl8kCGjufIH6rMcfQOJ6ICTPbmQve3sFK3D5HWtE5YGDzHQU7z53Qasqb6EISzo3Z4nFp5gbHzGyaQcNVN/9AjzJ/VFHhWa2rIwe77fVAFS44x/hlHs37X/hPryRk1Pe1vj1SqswVwc5rmgOBsdT8ih4J5aewPibvlN9PI7hAztlPzCU47H+8Dx/GNfMJ5DXRTt0OvMbOH6hIsUN5GtBvY7oLHgQGUX5J/Tkv0aq9hWzRqpsVxfIPZxcyA93QHcA9ep5IGtRiwY9rYspLSC650sN2+Z1T+DjMF2sByW3a7M4H4AKgCnyEAWv1tc/EppBy1PxQXV/FMNr2kJ/CSGj11SLFMWNQ4FwGVurWtBd6k9UC1jTrYBTQMOo5aIK5xJLlJAuMzLa+fJJqaNzhYX06Jzxw/K6IdQT8whMAq2lzgdLD7/NBPE6ebxm5aNSTsg6qYC+qI4g4kzjLGPZsGwCrefNfXdBNNOCdNFE13Jbw05OpR9JQ3QCspybWTKkoCdxrsmNLQ7XCnmmDB0QaCnDG/e6W1dXuOnxXq2uzGyX1LxbugGc7W6Y4OAS8aXsClDjv9+i3pZbONtEDvLY/eye4ZiTo6GaSKzXtmYCcoJDSO6pUtWU64erY/2WqikkaxzzG5ubmQdduyB3guI1dXIWGpcxoa5xLQL2HQAJlV8NVWVhfVzkPcwEC4tmJubX8lTqGtELw+OoAeNLtBOnqLc0SeJpASf2uc5t7NGvxOiCxQcLNLYxLNUZnuewnMbDKTa4PUDfuqHViz3gEkAm19TYHS5TapxaSQXdJUPG+pA162uhY4mk/wCm89buH6ILLibg6QanVjHfFoVfx9ha5uU6W+KaVExcQ7KG2a1oF76D6ofGh4GnQ629LbIEUrQRf3XDYgqCOUueCTc7LeocLn781DSRkkkctUFjNdkAYw3cRqfwjt3UFU0ezdzNiUspyQT1J1KMef3bvI7oLHRESRMdfUtHx5qUOAsQSUt4ek//AJ2eo+aaH/tBNDUi+t0a6a1iBvzS0wuLcrNZCQGjuU2q8Kkha1stibXu25Hz5oKXxfU5p2gj3Wj59lj/ACWcWLWENIuCAbFL8envVSEdQPgArNw7xoYo8j2ZgNj9EFOIuVLDGAdAvLyBjTMF9k49i0WsF5eQYkeQDrsktbIevJeXkEEI3QNa85jqvLyARmykHvffZeXkGkg1RNKwWdpsvLyAiNoBR9HRskMmcXytuNSNfQrC8g3wtxy+qaZR05D6LC8g9GLuaOV1FxGwBjgBoHC3zXl5BUn/AETzhOFr5GtcLhz42kdQTqFheQP/APEjDYoKpoiYGAsuQ3QXuReyqLnHKfJeXkFj4NF4gDr4nJ/AwXsvLyBrgzB+0R6c7+tineLm5F9fAVleQcFxF37x/wDW78yvQheXkH//2Q=="/>
          <p:cNvSpPr/>
          <p:nvPr/>
        </p:nvSpPr>
        <p:spPr>
          <a:xfrm>
            <a:off x="1790700" y="7938"/>
            <a:ext cx="304800" cy="304801"/>
          </a:xfrm>
          <a:prstGeom prst="rect">
            <a:avLst/>
          </a:prstGeom>
          <a:noFill/>
          <a:ln>
            <a:noFill/>
          </a:ln>
        </p:spPr>
        <p:txBody>
          <a:bodyPr spcFirstLastPara="1" wrap="square" lIns="91425" tIns="45700" rIns="91425" bIns="45700" anchor="t" anchorCtr="0">
            <a:noAutofit/>
          </a:bodyPr>
          <a:lstStyle/>
          <a:p>
            <a:endParaRPr>
              <a:solidFill>
                <a:schemeClr val="dk1"/>
              </a:solidFill>
              <a:latin typeface="Calibri"/>
              <a:ea typeface="Calibri"/>
              <a:cs typeface="Calibri"/>
              <a:sym typeface="Calibri"/>
            </a:endParaRPr>
          </a:p>
        </p:txBody>
      </p:sp>
      <p:sp>
        <p:nvSpPr>
          <p:cNvPr id="3" name="Title 2">
            <a:extLst>
              <a:ext uri="{FF2B5EF4-FFF2-40B4-BE49-F238E27FC236}">
                <a16:creationId xmlns:a16="http://schemas.microsoft.com/office/drawing/2014/main" id="{EE21A46A-9E0B-F17F-8945-AF9A7DBC7CE3}"/>
              </a:ext>
            </a:extLst>
          </p:cNvPr>
          <p:cNvSpPr>
            <a:spLocks noGrp="1"/>
          </p:cNvSpPr>
          <p:nvPr>
            <p:ph type="title"/>
          </p:nvPr>
        </p:nvSpPr>
        <p:spPr/>
        <p:txBody>
          <a:bodyPr/>
          <a:lstStyle/>
          <a:p>
            <a:r>
              <a:rPr lang="en-US" dirty="0"/>
              <a:t>The My Lai Massacre (Vietnam, 1968)</a:t>
            </a:r>
          </a:p>
        </p:txBody>
      </p:sp>
      <p:sp>
        <p:nvSpPr>
          <p:cNvPr id="4" name="Content Placeholder 3">
            <a:extLst>
              <a:ext uri="{FF2B5EF4-FFF2-40B4-BE49-F238E27FC236}">
                <a16:creationId xmlns:a16="http://schemas.microsoft.com/office/drawing/2014/main" id="{3BDD5F7B-3E35-9E8E-357D-85DD4D6CE5E0}"/>
              </a:ext>
            </a:extLst>
          </p:cNvPr>
          <p:cNvSpPr>
            <a:spLocks noGrp="1"/>
          </p:cNvSpPr>
          <p:nvPr>
            <p:ph idx="1"/>
          </p:nvPr>
        </p:nvSpPr>
        <p:spPr/>
        <p:txBody>
          <a:bodyPr>
            <a:normAutofit fontScale="85000" lnSpcReduction="10000"/>
          </a:bodyPr>
          <a:lstStyle/>
          <a:p>
            <a:r>
              <a:rPr lang="en-US" b="1" dirty="0">
                <a:solidFill>
                  <a:srgbClr val="0070C0"/>
                </a:solidFill>
              </a:rPr>
              <a:t>26 US soldiers entered My Lai village on March 16, 1968</a:t>
            </a:r>
          </a:p>
          <a:p>
            <a:r>
              <a:rPr lang="en-US" dirty="0"/>
              <a:t>They rampaged through the village – killing men, women and children</a:t>
            </a:r>
          </a:p>
          <a:p>
            <a:r>
              <a:rPr lang="en-US" b="1" dirty="0">
                <a:solidFill>
                  <a:srgbClr val="0070C0"/>
                </a:solidFill>
              </a:rPr>
              <a:t>None of the victims were enemy soldiers</a:t>
            </a:r>
          </a:p>
          <a:p>
            <a:r>
              <a:rPr lang="en-US" dirty="0"/>
              <a:t>Around 500 innocent people were killed, many women were raped</a:t>
            </a:r>
          </a:p>
          <a:p>
            <a:r>
              <a:rPr lang="en-US" b="1" dirty="0">
                <a:solidFill>
                  <a:srgbClr val="0070C0"/>
                </a:solidFill>
              </a:rPr>
              <a:t>Only Lt. William </a:t>
            </a:r>
            <a:r>
              <a:rPr lang="en-US" b="1" dirty="0" err="1">
                <a:solidFill>
                  <a:srgbClr val="0070C0"/>
                </a:solidFill>
              </a:rPr>
              <a:t>Calley</a:t>
            </a:r>
            <a:r>
              <a:rPr lang="en-US" b="1" dirty="0">
                <a:solidFill>
                  <a:srgbClr val="0070C0"/>
                </a:solidFill>
              </a:rPr>
              <a:t> (platoon leader) was convicted of the killings</a:t>
            </a:r>
          </a:p>
          <a:p>
            <a:r>
              <a:rPr lang="en-US" dirty="0"/>
              <a:t>His </a:t>
            </a:r>
            <a:r>
              <a:rPr lang="en-US" dirty="0" err="1"/>
              <a:t>defence</a:t>
            </a:r>
            <a:r>
              <a:rPr lang="en-US" dirty="0"/>
              <a:t>: he was obeying the orders of his superior officer</a:t>
            </a:r>
          </a:p>
          <a:p>
            <a:endParaRPr lang="en-US" dirty="0"/>
          </a:p>
          <a:p>
            <a:endParaRPr lang="en-US" dirty="0"/>
          </a:p>
          <a:p>
            <a:endParaRPr lang="en-US"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15"/>
          <p:cNvPicPr preferRelativeResize="0"/>
          <p:nvPr/>
        </p:nvPicPr>
        <p:blipFill rotWithShape="1">
          <a:blip r:embed="rId3">
            <a:alphaModFix/>
          </a:blip>
          <a:srcRect/>
          <a:stretch/>
        </p:blipFill>
        <p:spPr>
          <a:xfrm>
            <a:off x="7743827" y="485776"/>
            <a:ext cx="2867025" cy="2943225"/>
          </a:xfrm>
          <a:prstGeom prst="rect">
            <a:avLst/>
          </a:prstGeom>
          <a:noFill/>
          <a:ln>
            <a:noFill/>
          </a:ln>
        </p:spPr>
      </p:pic>
      <p:pic>
        <p:nvPicPr>
          <p:cNvPr id="106" name="Google Shape;106;p15"/>
          <p:cNvPicPr preferRelativeResize="0"/>
          <p:nvPr/>
        </p:nvPicPr>
        <p:blipFill rotWithShape="1">
          <a:blip r:embed="rId4">
            <a:alphaModFix/>
          </a:blip>
          <a:srcRect/>
          <a:stretch/>
        </p:blipFill>
        <p:spPr>
          <a:xfrm>
            <a:off x="2271714" y="3552825"/>
            <a:ext cx="3171825" cy="2152650"/>
          </a:xfrm>
          <a:prstGeom prst="rect">
            <a:avLst/>
          </a:prstGeom>
          <a:noFill/>
          <a:ln>
            <a:noFill/>
          </a:ln>
        </p:spPr>
      </p:pic>
      <p:pic>
        <p:nvPicPr>
          <p:cNvPr id="107" name="Google Shape;107;p15"/>
          <p:cNvPicPr preferRelativeResize="0"/>
          <p:nvPr/>
        </p:nvPicPr>
        <p:blipFill rotWithShape="1">
          <a:blip r:embed="rId5">
            <a:alphaModFix/>
          </a:blip>
          <a:srcRect/>
          <a:stretch/>
        </p:blipFill>
        <p:spPr>
          <a:xfrm>
            <a:off x="1662113" y="28576"/>
            <a:ext cx="6019800" cy="3400425"/>
          </a:xfrm>
          <a:prstGeom prst="rect">
            <a:avLst/>
          </a:prstGeom>
          <a:noFill/>
          <a:ln>
            <a:noFill/>
          </a:ln>
        </p:spPr>
      </p:pic>
      <p:pic>
        <p:nvPicPr>
          <p:cNvPr id="108" name="Google Shape;108;p15"/>
          <p:cNvPicPr preferRelativeResize="0"/>
          <p:nvPr/>
        </p:nvPicPr>
        <p:blipFill rotWithShape="1">
          <a:blip r:embed="rId6">
            <a:alphaModFix/>
          </a:blip>
          <a:srcRect/>
          <a:stretch/>
        </p:blipFill>
        <p:spPr>
          <a:xfrm>
            <a:off x="6425722" y="3550705"/>
            <a:ext cx="3114675" cy="24003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ctrTitle"/>
          </p:nvPr>
        </p:nvSpPr>
        <p:spPr>
          <a:prstGeom prst="rect">
            <a:avLst/>
          </a:prstGeom>
          <a:solidFill>
            <a:srgbClr val="FEE9A4"/>
          </a:solidFill>
          <a:ln>
            <a:noFill/>
          </a:ln>
        </p:spPr>
        <p:txBody>
          <a:bodyPr spcFirstLastPara="1" vert="horz" wrap="square" lIns="91425" tIns="45700" rIns="91425" bIns="45700" rtlCol="0" anchor="ctr" anchorCtr="0">
            <a:noAutofit/>
          </a:bodyPr>
          <a:lstStyle/>
          <a:p>
            <a:pPr marL="0" algn="ctr">
              <a:spcBef>
                <a:spcPts val="0"/>
              </a:spcBef>
              <a:buClr>
                <a:schemeClr val="dk1"/>
              </a:buClr>
            </a:pPr>
            <a:r>
              <a:rPr lang="en-US" sz="4400" b="0" dirty="0" err="1">
                <a:solidFill>
                  <a:schemeClr val="dk1"/>
                </a:solidFill>
                <a:latin typeface="Calibri"/>
                <a:ea typeface="Calibri"/>
                <a:cs typeface="Calibri"/>
                <a:sym typeface="Calibri"/>
              </a:rPr>
              <a:t>Calley</a:t>
            </a:r>
            <a:r>
              <a:rPr lang="en-US" sz="4400" b="0" dirty="0">
                <a:solidFill>
                  <a:schemeClr val="dk1"/>
                </a:solidFill>
                <a:latin typeface="Calibri"/>
                <a:ea typeface="Calibri"/>
                <a:cs typeface="Calibri"/>
                <a:sym typeface="Calibri"/>
              </a:rPr>
              <a:t> was sentenced to prison in 1971, but was quietly pardoned in 1974 by President Nixon</a:t>
            </a:r>
            <a:endParaRPr dirty="0"/>
          </a:p>
        </p:txBody>
      </p:sp>
      <p:sp>
        <p:nvSpPr>
          <p:cNvPr id="2" name="Subtitle 1">
            <a:extLst>
              <a:ext uri="{FF2B5EF4-FFF2-40B4-BE49-F238E27FC236}">
                <a16:creationId xmlns:a16="http://schemas.microsoft.com/office/drawing/2014/main" id="{9DB7A05E-2CF5-BCAE-24D9-1B2B6E2240D8}"/>
              </a:ext>
            </a:extLst>
          </p:cNvPr>
          <p:cNvSpPr>
            <a:spLocks noGrp="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0FDAD9-C747-A4D6-DE91-44D1E86D35D5}"/>
              </a:ext>
            </a:extLst>
          </p:cNvPr>
          <p:cNvSpPr>
            <a:spLocks noGrp="1"/>
          </p:cNvSpPr>
          <p:nvPr>
            <p:ph type="title"/>
          </p:nvPr>
        </p:nvSpPr>
        <p:spPr/>
        <p:txBody>
          <a:bodyPr/>
          <a:lstStyle/>
          <a:p>
            <a:r>
              <a:rPr lang="en-US" dirty="0"/>
              <a:t>Albert Eichmann</a:t>
            </a:r>
          </a:p>
        </p:txBody>
      </p:sp>
      <p:sp>
        <p:nvSpPr>
          <p:cNvPr id="5" name="Content Placeholder 4">
            <a:extLst>
              <a:ext uri="{FF2B5EF4-FFF2-40B4-BE49-F238E27FC236}">
                <a16:creationId xmlns:a16="http://schemas.microsoft.com/office/drawing/2014/main" id="{8222AA7E-0291-9A58-76DC-A4944CA30D82}"/>
              </a:ext>
            </a:extLst>
          </p:cNvPr>
          <p:cNvSpPr>
            <a:spLocks noGrp="1"/>
          </p:cNvSpPr>
          <p:nvPr>
            <p:ph idx="1"/>
          </p:nvPr>
        </p:nvSpPr>
        <p:spPr/>
        <p:txBody>
          <a:bodyPr>
            <a:normAutofit lnSpcReduction="10000"/>
          </a:bodyPr>
          <a:lstStyle/>
          <a:p>
            <a:r>
              <a:rPr lang="en-US" b="1" dirty="0">
                <a:solidFill>
                  <a:srgbClr val="0070C0"/>
                </a:solidFill>
              </a:rPr>
              <a:t>Eichmann </a:t>
            </a:r>
            <a:r>
              <a:rPr lang="en-US" b="1" dirty="0" err="1">
                <a:solidFill>
                  <a:srgbClr val="0070C0"/>
                </a:solidFill>
              </a:rPr>
              <a:t>organised</a:t>
            </a:r>
            <a:r>
              <a:rPr lang="en-US" b="1" dirty="0">
                <a:solidFill>
                  <a:srgbClr val="0070C0"/>
                </a:solidFill>
              </a:rPr>
              <a:t> the ”Final Solution” – the mass execution of Jews during WW II</a:t>
            </a:r>
          </a:p>
          <a:p>
            <a:r>
              <a:rPr lang="en-US" dirty="0"/>
              <a:t>“I was not a responsible leader, and as such do not feel myself guilty.” – spoken at his trial in 1961</a:t>
            </a:r>
          </a:p>
          <a:p>
            <a:r>
              <a:rPr lang="en-US" b="1" dirty="0"/>
              <a:t>Eichmann’s </a:t>
            </a:r>
            <a:r>
              <a:rPr lang="en-US" b="1" dirty="0" err="1"/>
              <a:t>defence</a:t>
            </a:r>
            <a:r>
              <a:rPr lang="en-US" b="1" dirty="0"/>
              <a:t> </a:t>
            </a:r>
            <a:r>
              <a:rPr lang="en-US" b="1" dirty="0">
                <a:sym typeface="Wingdings" pitchFamily="2" charset="2"/>
              </a:rPr>
              <a:t> Milgram’s ideas about how obedience to ‘destructive’ authority occurs</a:t>
            </a:r>
            <a:endParaRPr lang="en-US" b="1" dirty="0"/>
          </a:p>
        </p:txBody>
      </p:sp>
    </p:spTree>
    <p:extLst>
      <p:ext uri="{BB962C8B-B14F-4D97-AF65-F5344CB8AC3E}">
        <p14:creationId xmlns:p14="http://schemas.microsoft.com/office/powerpoint/2010/main" val="3151069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7"/>
          <p:cNvSpPr txBox="1">
            <a:spLocks noGrp="1"/>
          </p:cNvSpPr>
          <p:nvPr>
            <p:ph type="title"/>
          </p:nvPr>
        </p:nvSpPr>
        <p:spPr>
          <a:prstGeom prst="rect">
            <a:avLst/>
          </a:prstGeom>
          <a:solidFill>
            <a:srgbClr val="FEE9A4"/>
          </a:solidFill>
          <a:ln>
            <a:noFill/>
          </a:ln>
        </p:spPr>
        <p:txBody>
          <a:bodyPr spcFirstLastPara="1" vert="horz" wrap="square" lIns="91425" tIns="45700" rIns="91425" bIns="45700" rtlCol="0" anchor="ctr" anchorCtr="0">
            <a:noAutofit/>
          </a:bodyPr>
          <a:lstStyle/>
          <a:p>
            <a:pPr marL="0" algn="ctr">
              <a:spcBef>
                <a:spcPts val="0"/>
              </a:spcBef>
              <a:buClr>
                <a:schemeClr val="dk1"/>
              </a:buClr>
            </a:pPr>
            <a:r>
              <a:rPr lang="en-US" sz="3959" b="0" dirty="0">
                <a:solidFill>
                  <a:schemeClr val="dk1"/>
                </a:solidFill>
                <a:latin typeface="Calibri"/>
                <a:ea typeface="Calibri"/>
                <a:cs typeface="Calibri"/>
                <a:sym typeface="Calibri"/>
              </a:rPr>
              <a:t>”I just obeyed orders.”</a:t>
            </a:r>
            <a:br>
              <a:rPr lang="en-US" sz="3959" b="0" dirty="0">
                <a:solidFill>
                  <a:schemeClr val="dk1"/>
                </a:solidFill>
                <a:latin typeface="Calibri"/>
                <a:ea typeface="Calibri"/>
                <a:cs typeface="Calibri"/>
                <a:sym typeface="Calibri"/>
              </a:rPr>
            </a:br>
            <a:r>
              <a:rPr lang="en-US" sz="3959" b="0" dirty="0">
                <a:solidFill>
                  <a:schemeClr val="dk1"/>
                </a:solidFill>
                <a:latin typeface="Calibri"/>
                <a:ea typeface="Calibri"/>
                <a:cs typeface="Calibri"/>
                <a:sym typeface="Calibri"/>
              </a:rPr>
              <a:t>Who was responsible? (My Lai, Milgram, Holocaust)</a:t>
            </a:r>
            <a:endParaRPr dirty="0"/>
          </a:p>
        </p:txBody>
      </p:sp>
      <p:sp>
        <p:nvSpPr>
          <p:cNvPr id="3" name="Content Placeholder 2">
            <a:extLst>
              <a:ext uri="{FF2B5EF4-FFF2-40B4-BE49-F238E27FC236}">
                <a16:creationId xmlns:a16="http://schemas.microsoft.com/office/drawing/2014/main" id="{235F8841-8227-9E1C-42F1-B52B4BC41A8F}"/>
              </a:ext>
            </a:extLst>
          </p:cNvPr>
          <p:cNvSpPr>
            <a:spLocks noGrp="1"/>
          </p:cNvSpPr>
          <p:nvPr>
            <p:ph idx="1"/>
          </p:nvPr>
        </p:nvSpPr>
        <p:spPr/>
        <p:txBody>
          <a:bodyPr/>
          <a:lstStyle/>
          <a:p>
            <a:r>
              <a:rPr lang="en-US" b="1" dirty="0">
                <a:solidFill>
                  <a:srgbClr val="0070C0"/>
                </a:solidFill>
              </a:rPr>
              <a:t>Think</a:t>
            </a:r>
          </a:p>
          <a:p>
            <a:r>
              <a:rPr lang="en-US" dirty="0"/>
              <a:t>Pair</a:t>
            </a:r>
          </a:p>
          <a:p>
            <a:r>
              <a:rPr lang="en-US" b="1" dirty="0">
                <a:solidFill>
                  <a:srgbClr val="0070C0"/>
                </a:solidFill>
              </a:rPr>
              <a:t>SHARE what you’ve found with the group</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A6E8D-7FE1-3C22-7378-0801C02E5F00}"/>
              </a:ext>
            </a:extLst>
          </p:cNvPr>
          <p:cNvSpPr>
            <a:spLocks noGrp="1"/>
          </p:cNvSpPr>
          <p:nvPr>
            <p:ph type="title"/>
          </p:nvPr>
        </p:nvSpPr>
        <p:spPr/>
        <p:txBody>
          <a:bodyPr/>
          <a:lstStyle/>
          <a:p>
            <a:r>
              <a:rPr lang="en-GB" dirty="0"/>
              <a:t>Milgram thought this happened to participants who obeyed…</a:t>
            </a:r>
          </a:p>
        </p:txBody>
      </p:sp>
      <p:graphicFrame>
        <p:nvGraphicFramePr>
          <p:cNvPr id="4" name="Content Placeholder 3">
            <a:extLst>
              <a:ext uri="{FF2B5EF4-FFF2-40B4-BE49-F238E27FC236}">
                <a16:creationId xmlns:a16="http://schemas.microsoft.com/office/drawing/2014/main" id="{277937B6-3E57-42B7-8D19-0C31F6B999A9}"/>
              </a:ext>
            </a:extLst>
          </p:cNvPr>
          <p:cNvGraphicFramePr>
            <a:graphicFrameLocks noGrp="1"/>
          </p:cNvGraphicFramePr>
          <p:nvPr>
            <p:ph idx="1"/>
            <p:extLst>
              <p:ext uri="{D42A27DB-BD31-4B8C-83A1-F6EECF244321}">
                <p14:modId xmlns:p14="http://schemas.microsoft.com/office/powerpoint/2010/main" val="2314542266"/>
              </p:ext>
            </p:extLst>
          </p:nvPr>
        </p:nvGraphicFramePr>
        <p:xfrm>
          <a:off x="838200" y="1549400"/>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359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D3FC69C-36D7-4145-9FEB-031046A05C9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1081C12A-0D7A-2C40-9C35-184A17F9D85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C41920C6-F59E-4B49-98A2-43AE2E51327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35DF7E2B-2FC8-5840-B3D5-E369383EC5F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E14D4FE7-DADD-7545-A680-51A24DF7502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29E9D31F-CAE0-A044-8066-3E85CBD4841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6BE4DD9-2C11-A943-B2CC-43AB8EA99B5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prstGeom prst="rect">
            <a:avLst/>
          </a:prstGeom>
          <a:solidFill>
            <a:srgbClr val="FEE9A4"/>
          </a:solidFill>
          <a:ln>
            <a:noFill/>
          </a:ln>
        </p:spPr>
        <p:txBody>
          <a:bodyPr spcFirstLastPara="1" vert="horz" wrap="square" lIns="91425" tIns="45700" rIns="91425" bIns="45700" rtlCol="0" anchor="ctr" anchorCtr="0">
            <a:noAutofit/>
          </a:bodyPr>
          <a:lstStyle/>
          <a:p>
            <a:pPr marL="0" algn="ctr">
              <a:spcBef>
                <a:spcPts val="0"/>
              </a:spcBef>
              <a:buClr>
                <a:schemeClr val="dk1"/>
              </a:buClr>
            </a:pPr>
            <a:r>
              <a:rPr lang="en-US" sz="3959" b="0" dirty="0">
                <a:solidFill>
                  <a:schemeClr val="dk1"/>
                </a:solidFill>
                <a:latin typeface="Calibri"/>
                <a:cs typeface="Calibri"/>
                <a:sym typeface="Calibri"/>
              </a:rPr>
              <a:t>Agency Theory – </a:t>
            </a:r>
            <a:r>
              <a:rPr lang="en-US" sz="3959" b="0" dirty="0" err="1">
                <a:solidFill>
                  <a:schemeClr val="dk1"/>
                </a:solidFill>
                <a:latin typeface="Calibri"/>
                <a:cs typeface="Calibri"/>
                <a:sym typeface="Calibri"/>
              </a:rPr>
              <a:t>Behaviour</a:t>
            </a:r>
            <a:r>
              <a:rPr lang="en-US" sz="3959" b="0" dirty="0">
                <a:solidFill>
                  <a:schemeClr val="dk1"/>
                </a:solidFill>
                <a:latin typeface="Calibri"/>
                <a:cs typeface="Calibri"/>
                <a:sym typeface="Calibri"/>
              </a:rPr>
              <a:t> has two opposing states</a:t>
            </a:r>
            <a:endParaRPr dirty="0"/>
          </a:p>
        </p:txBody>
      </p:sp>
      <p:sp>
        <p:nvSpPr>
          <p:cNvPr id="2" name="Text Placeholder 1">
            <a:extLst>
              <a:ext uri="{FF2B5EF4-FFF2-40B4-BE49-F238E27FC236}">
                <a16:creationId xmlns:a16="http://schemas.microsoft.com/office/drawing/2014/main" id="{6620002D-CFB3-2E6C-CE21-A9583980F2C0}"/>
              </a:ext>
            </a:extLst>
          </p:cNvPr>
          <p:cNvSpPr>
            <a:spLocks noGrp="1"/>
          </p:cNvSpPr>
          <p:nvPr>
            <p:ph type="body" idx="1"/>
          </p:nvPr>
        </p:nvSpPr>
        <p:spPr>
          <a:xfrm>
            <a:off x="21081" y="1503363"/>
            <a:ext cx="5157787" cy="823912"/>
          </a:xfrm>
        </p:spPr>
        <p:txBody>
          <a:bodyPr>
            <a:noAutofit/>
          </a:bodyPr>
          <a:lstStyle/>
          <a:p>
            <a:r>
              <a:rPr lang="en-GB" sz="3400" dirty="0"/>
              <a:t>Agentic State – people:</a:t>
            </a:r>
          </a:p>
        </p:txBody>
      </p:sp>
      <p:sp>
        <p:nvSpPr>
          <p:cNvPr id="126" name="Google Shape;126;p18"/>
          <p:cNvSpPr txBox="1">
            <a:spLocks noGrp="1"/>
          </p:cNvSpPr>
          <p:nvPr>
            <p:ph sz="half" idx="2"/>
          </p:nvPr>
        </p:nvSpPr>
        <p:spPr>
          <a:xfrm>
            <a:off x="21080" y="2505075"/>
            <a:ext cx="6074919" cy="3684588"/>
          </a:xfrm>
          <a:prstGeom prst="rect">
            <a:avLst/>
          </a:prstGeom>
          <a:noFill/>
          <a:ln>
            <a:noFill/>
          </a:ln>
        </p:spPr>
        <p:txBody>
          <a:bodyPr spcFirstLastPara="1" vert="horz" wrap="square" lIns="91425" tIns="45700" rIns="91425" bIns="45700" rtlCol="0" anchor="t" anchorCtr="0">
            <a:normAutofit fontScale="77500" lnSpcReduction="20000"/>
          </a:bodyPr>
          <a:lstStyle/>
          <a:p>
            <a:pPr>
              <a:buClr>
                <a:srgbClr val="FF0000"/>
              </a:buClr>
              <a:buSzPts val="2170"/>
            </a:pPr>
            <a:r>
              <a:rPr lang="en-GB" b="1" dirty="0">
                <a:solidFill>
                  <a:srgbClr val="0070C0"/>
                </a:solidFill>
              </a:rPr>
              <a:t>Act on behalf of authority figure</a:t>
            </a:r>
          </a:p>
          <a:p>
            <a:pPr>
              <a:buClr>
                <a:srgbClr val="FF0000"/>
              </a:buClr>
              <a:buSzPts val="2170"/>
            </a:pPr>
            <a:r>
              <a:rPr lang="en-GB" dirty="0"/>
              <a:t>Don’t use their free will</a:t>
            </a:r>
          </a:p>
          <a:p>
            <a:pPr>
              <a:buClr>
                <a:srgbClr val="FF0000"/>
              </a:buClr>
              <a:buSzPts val="2170"/>
            </a:pPr>
            <a:r>
              <a:rPr lang="en-GB" b="1" dirty="0">
                <a:solidFill>
                  <a:srgbClr val="0070C0"/>
                </a:solidFill>
              </a:rPr>
              <a:t>Put responsibility onto authority figure</a:t>
            </a:r>
          </a:p>
          <a:p>
            <a:pPr>
              <a:buClr>
                <a:srgbClr val="FF0000"/>
              </a:buClr>
              <a:buSzPts val="2170"/>
            </a:pPr>
            <a:r>
              <a:rPr lang="en-GB" dirty="0"/>
              <a:t>Can experience moral strain</a:t>
            </a:r>
          </a:p>
          <a:p>
            <a:pPr>
              <a:buClr>
                <a:srgbClr val="FF0000"/>
              </a:buClr>
              <a:buSzPts val="2170"/>
            </a:pPr>
            <a:r>
              <a:rPr lang="en-GB" b="1" dirty="0">
                <a:solidFill>
                  <a:srgbClr val="0070C0"/>
                </a:solidFill>
              </a:rPr>
              <a:t>Reduce moral strain by using binding factors - e.g., shift responsibility to victim</a:t>
            </a:r>
          </a:p>
        </p:txBody>
      </p:sp>
      <p:sp>
        <p:nvSpPr>
          <p:cNvPr id="3" name="Text Placeholder 2">
            <a:extLst>
              <a:ext uri="{FF2B5EF4-FFF2-40B4-BE49-F238E27FC236}">
                <a16:creationId xmlns:a16="http://schemas.microsoft.com/office/drawing/2014/main" id="{A6A49B90-D6CC-9CDD-4E82-076F7728E41A}"/>
              </a:ext>
            </a:extLst>
          </p:cNvPr>
          <p:cNvSpPr>
            <a:spLocks noGrp="1"/>
          </p:cNvSpPr>
          <p:nvPr>
            <p:ph type="body" sz="quarter" idx="3"/>
          </p:nvPr>
        </p:nvSpPr>
        <p:spPr>
          <a:xfrm>
            <a:off x="6774714" y="1531052"/>
            <a:ext cx="5417286" cy="823912"/>
          </a:xfrm>
        </p:spPr>
        <p:txBody>
          <a:bodyPr>
            <a:normAutofit/>
          </a:bodyPr>
          <a:lstStyle/>
          <a:p>
            <a:r>
              <a:rPr lang="en-GB" sz="3400" dirty="0"/>
              <a:t>Autonomous State – people:</a:t>
            </a:r>
          </a:p>
        </p:txBody>
      </p:sp>
      <p:sp>
        <p:nvSpPr>
          <p:cNvPr id="4" name="Content Placeholder 3">
            <a:extLst>
              <a:ext uri="{FF2B5EF4-FFF2-40B4-BE49-F238E27FC236}">
                <a16:creationId xmlns:a16="http://schemas.microsoft.com/office/drawing/2014/main" id="{82966CCB-AA33-7F42-AA67-CA1CC79BE73B}"/>
              </a:ext>
            </a:extLst>
          </p:cNvPr>
          <p:cNvSpPr>
            <a:spLocks noGrp="1"/>
          </p:cNvSpPr>
          <p:nvPr>
            <p:ph sz="quarter" idx="4"/>
          </p:nvPr>
        </p:nvSpPr>
        <p:spPr>
          <a:xfrm>
            <a:off x="6774714" y="2532764"/>
            <a:ext cx="5417286" cy="3684588"/>
          </a:xfrm>
        </p:spPr>
        <p:txBody>
          <a:bodyPr>
            <a:normAutofit fontScale="77500" lnSpcReduction="20000"/>
          </a:bodyPr>
          <a:lstStyle/>
          <a:p>
            <a:pPr>
              <a:buClr>
                <a:srgbClr val="FF0000"/>
              </a:buClr>
              <a:buSzPts val="2170"/>
            </a:pPr>
            <a:r>
              <a:rPr lang="en-US" b="1" dirty="0">
                <a:solidFill>
                  <a:srgbClr val="0070C0"/>
                </a:solidFill>
              </a:rPr>
              <a:t>Use free will and take responsibility for own actions</a:t>
            </a:r>
          </a:p>
          <a:p>
            <a:pPr marL="285761" indent="-285750">
              <a:lnSpc>
                <a:spcPct val="80000"/>
              </a:lnSpc>
              <a:spcBef>
                <a:spcPts val="434"/>
              </a:spcBef>
              <a:buClr>
                <a:srgbClr val="FF0000"/>
              </a:buClr>
              <a:buSzPts val="2170"/>
              <a:buFont typeface="Arial"/>
              <a:buChar char="–"/>
            </a:pPr>
            <a:endParaRPr lang="en-GB" sz="3200" b="1" dirty="0">
              <a:solidFill>
                <a:schemeClr val="dk1"/>
              </a:solidFill>
              <a:latin typeface="Calibri"/>
              <a:ea typeface="Calibri"/>
              <a:cs typeface="Calibri"/>
              <a:sym typeface="Calibri"/>
            </a:endParaRP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0"/>
          <p:cNvSpPr txBox="1">
            <a:spLocks noGrp="1"/>
          </p:cNvSpPr>
          <p:nvPr>
            <p:ph type="title"/>
          </p:nvPr>
        </p:nvSpPr>
        <p:spPr>
          <a:prstGeom prst="rect">
            <a:avLst/>
          </a:prstGeom>
          <a:solidFill>
            <a:srgbClr val="FEE9A4"/>
          </a:solidFill>
          <a:ln>
            <a:noFill/>
          </a:ln>
        </p:spPr>
        <p:txBody>
          <a:bodyPr spcFirstLastPara="1" vert="horz" wrap="square" lIns="91425" tIns="45700" rIns="91425" bIns="45700" rtlCol="0" anchor="ctr" anchorCtr="0">
            <a:noAutofit/>
          </a:bodyPr>
          <a:lstStyle/>
          <a:p>
            <a:pPr marL="0" algn="ctr">
              <a:spcBef>
                <a:spcPts val="0"/>
              </a:spcBef>
              <a:buClr>
                <a:schemeClr val="dk1"/>
              </a:buClr>
            </a:pPr>
            <a:r>
              <a:rPr lang="en-US" sz="4400" b="0" dirty="0">
                <a:solidFill>
                  <a:schemeClr val="dk1"/>
                </a:solidFill>
                <a:latin typeface="Calibri"/>
                <a:ea typeface="Calibri"/>
                <a:cs typeface="Calibri"/>
                <a:sym typeface="Calibri"/>
              </a:rPr>
              <a:t>Using Agency Theory</a:t>
            </a:r>
            <a:br>
              <a:rPr lang="en-US" sz="4400" b="0" dirty="0">
                <a:solidFill>
                  <a:schemeClr val="dk1"/>
                </a:solidFill>
                <a:latin typeface="Calibri"/>
                <a:ea typeface="Calibri"/>
                <a:cs typeface="Calibri"/>
                <a:sym typeface="Calibri"/>
              </a:rPr>
            </a:br>
            <a:r>
              <a:rPr lang="en-US" sz="4400" b="0" dirty="0">
                <a:solidFill>
                  <a:schemeClr val="dk1"/>
                </a:solidFill>
                <a:latin typeface="Calibri"/>
                <a:ea typeface="Calibri"/>
                <a:cs typeface="Calibri"/>
                <a:sym typeface="Calibri"/>
              </a:rPr>
              <a:t>Come up with an example of when you:</a:t>
            </a:r>
            <a:endParaRPr dirty="0"/>
          </a:p>
        </p:txBody>
      </p:sp>
      <p:sp>
        <p:nvSpPr>
          <p:cNvPr id="2" name="Content Placeholder 1">
            <a:extLst>
              <a:ext uri="{FF2B5EF4-FFF2-40B4-BE49-F238E27FC236}">
                <a16:creationId xmlns:a16="http://schemas.microsoft.com/office/drawing/2014/main" id="{41EFB099-A37B-8D7D-F193-E38FBEDF61EA}"/>
              </a:ext>
            </a:extLst>
          </p:cNvPr>
          <p:cNvSpPr>
            <a:spLocks noGrp="1"/>
          </p:cNvSpPr>
          <p:nvPr>
            <p:ph idx="1"/>
          </p:nvPr>
        </p:nvSpPr>
        <p:spPr/>
        <p:txBody>
          <a:bodyPr>
            <a:normAutofit/>
          </a:bodyPr>
          <a:lstStyle/>
          <a:p>
            <a:r>
              <a:rPr lang="en-GB" dirty="0"/>
              <a:t>Acted autonomously – and explain why!</a:t>
            </a:r>
          </a:p>
          <a:p>
            <a:r>
              <a:rPr lang="en-GB" dirty="0"/>
              <a:t>Acted </a:t>
            </a:r>
            <a:r>
              <a:rPr lang="en-GB" dirty="0" err="1"/>
              <a:t>agentically</a:t>
            </a:r>
            <a:r>
              <a:rPr lang="en-GB" dirty="0"/>
              <a:t> – and explain why!</a:t>
            </a:r>
          </a:p>
          <a:p>
            <a:r>
              <a:rPr lang="en-GB" b="1" dirty="0">
                <a:solidFill>
                  <a:srgbClr val="0070C0"/>
                </a:solidFill>
              </a:rPr>
              <a:t>When you experienced moral strain</a:t>
            </a:r>
          </a:p>
          <a:p>
            <a:r>
              <a:rPr lang="en-GB" dirty="0"/>
              <a:t>If you struggle – come up with some imaginary examples (e.g. bullies and their cronies in a playground/office etc.)</a:t>
            </a:r>
          </a:p>
          <a:p>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Wallingford Trust Theme">
  <a:themeElements>
    <a:clrScheme name="Custom 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2D1EF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 LO Milgram Situational Variables 2024" id="{0795746D-7529-1942-A481-22040BB08AD4}" vid="{4DB7A5BB-0FFE-C844-B8F4-C55F9D1CC8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13A59EB86685459DDDBAE59B64CC04" ma:contentTypeVersion="16" ma:contentTypeDescription="Create a new document." ma:contentTypeScope="" ma:versionID="6a38786f8e2aaf5b42fd041ecf443b31">
  <xsd:schema xmlns:xsd="http://www.w3.org/2001/XMLSchema" xmlns:xs="http://www.w3.org/2001/XMLSchema" xmlns:p="http://schemas.microsoft.com/office/2006/metadata/properties" xmlns:ns2="ad89ce95-d1b6-4d5e-b677-7cca411aa0d9" xmlns:ns3="506e4013-1c0c-4111-9426-d4a345a2e8ca" targetNamespace="http://schemas.microsoft.com/office/2006/metadata/properties" ma:root="true" ma:fieldsID="986066f503c7bf9b86526db2f960ee1c" ns2:_="" ns3:_="">
    <xsd:import namespace="ad89ce95-d1b6-4d5e-b677-7cca411aa0d9"/>
    <xsd:import namespace="506e4013-1c0c-4111-9426-d4a345a2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89ce95-d1b6-4d5e-b677-7cca411aa0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ad0ac55-8370-45de-8d35-391d2d0534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6e4013-1c0c-4111-9426-d4a345a2e8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c15fa1e-c926-42ca-bfe6-b20ae44258bd}" ma:internalName="TaxCatchAll" ma:showField="CatchAllData" ma:web="506e4013-1c0c-4111-9426-d4a345a2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06e4013-1c0c-4111-9426-d4a345a2e8ca" xsi:nil="true"/>
    <lcf76f155ced4ddcb4097134ff3c332f xmlns="ad89ce95-d1b6-4d5e-b677-7cca411aa0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6D59CC1-EEC4-4927-AC8D-772A723945A9}">
  <ds:schemaRefs>
    <ds:schemaRef ds:uri="506e4013-1c0c-4111-9426-d4a345a2e8ca"/>
    <ds:schemaRef ds:uri="ad89ce95-d1b6-4d5e-b677-7cca411aa0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3CA279-5655-44E2-A66F-1A4D5E8BE684}">
  <ds:schemaRefs>
    <ds:schemaRef ds:uri="http://schemas.microsoft.com/sharepoint/v3/contenttype/forms"/>
  </ds:schemaRefs>
</ds:datastoreItem>
</file>

<file path=customXml/itemProps3.xml><?xml version="1.0" encoding="utf-8"?>
<ds:datastoreItem xmlns:ds="http://schemas.openxmlformats.org/officeDocument/2006/customXml" ds:itemID="{F8B915B7-7113-480F-8E5E-ABD570CB814B}">
  <ds:schemaRefs>
    <ds:schemaRef ds:uri="http://schemas.microsoft.com/office/2006/documentManagement/types"/>
    <ds:schemaRef ds:uri="506e4013-1c0c-4111-9426-d4a345a2e8ca"/>
    <ds:schemaRef ds:uri="http://purl.org/dc/elements/1.1/"/>
    <ds:schemaRef ds:uri="http://www.w3.org/XML/1998/namespace"/>
    <ds:schemaRef ds:uri="http://purl.org/dc/terms/"/>
    <ds:schemaRef ds:uri="http://schemas.microsoft.com/office/infopath/2007/PartnerControls"/>
    <ds:schemaRef ds:uri="http://purl.org/dc/dcmitype/"/>
    <ds:schemaRef ds:uri="http://schemas.openxmlformats.org/package/2006/metadata/core-properties"/>
    <ds:schemaRef ds:uri="ad89ce95-d1b6-4d5e-b677-7cca411aa0d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Wallingford Trust Theme</Template>
  <TotalTime>1550</TotalTime>
  <Words>1139</Words>
  <Application>Microsoft Macintosh PowerPoint</Application>
  <PresentationFormat>Widescreen</PresentationFormat>
  <Paragraphs>99</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Verdana</vt:lpstr>
      <vt:lpstr>Wingdings</vt:lpstr>
      <vt:lpstr>Wallingford Trust Theme</vt:lpstr>
      <vt:lpstr>L/O TBAT discuss situational explanations of obedience</vt:lpstr>
      <vt:lpstr>The My Lai Massacre (Vietnam, 1968)</vt:lpstr>
      <vt:lpstr>PowerPoint Presentation</vt:lpstr>
      <vt:lpstr>Calley was sentenced to prison in 1971, but was quietly pardoned in 1974 by President Nixon</vt:lpstr>
      <vt:lpstr>Albert Eichmann</vt:lpstr>
      <vt:lpstr>”I just obeyed orders.” Who was responsible? (My Lai, Milgram, Holocaust)</vt:lpstr>
      <vt:lpstr>Milgram thought this happened to participants who obeyed…</vt:lpstr>
      <vt:lpstr>Agency Theory – Behaviour has two opposing states</vt:lpstr>
      <vt:lpstr>Using Agency Theory Come up with an example of when you:</vt:lpstr>
      <vt:lpstr>My Lai and the Agentic State</vt:lpstr>
      <vt:lpstr>Legitimacy of Authority</vt:lpstr>
      <vt:lpstr>My Lai and Legitimate Authority</vt:lpstr>
      <vt:lpstr>Situational Explanations Flash cards and Notes</vt:lpstr>
      <vt:lpstr>Revision Poster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Vernon Leigh</dc:creator>
  <cp:lastModifiedBy>Vernon Leigh</cp:lastModifiedBy>
  <cp:revision>1</cp:revision>
  <dcterms:created xsi:type="dcterms:W3CDTF">2024-09-27T13:16:01Z</dcterms:created>
  <dcterms:modified xsi:type="dcterms:W3CDTF">2024-10-03T16:00:26Z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0x010100EC13A59EB86685459DDDBAE59B64CC04</vt:lpwstr>
  </property>
  <property fmtid="{D5CDD505-2E9C-101B-9397-08002B2CF9AE}" pid="3" name="MediaServiceImageTags">
    <vt:lpwstr/>
  </property>
</Properties>
</file>