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4"/>
  </p:notesMasterIdLst>
  <p:sldIdLst>
    <p:sldId id="340" r:id="rId5"/>
    <p:sldId id="313" r:id="rId6"/>
    <p:sldId id="315" r:id="rId7"/>
    <p:sldId id="319" r:id="rId8"/>
    <p:sldId id="316" r:id="rId9"/>
    <p:sldId id="317" r:id="rId10"/>
    <p:sldId id="320" r:id="rId11"/>
    <p:sldId id="318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42" r:id="rId31"/>
    <p:sldId id="341" r:id="rId32"/>
    <p:sldId id="339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556631-BAE7-4165-B80F-235F5992E2C3}">
          <p14:sldIdLst>
            <p14:sldId id="340"/>
            <p14:sldId id="313"/>
          </p14:sldIdLst>
        </p14:section>
        <p14:section name="Trials" id="{20996EB8-5370-464C-9C2B-9DED8F06F2FD}">
          <p14:sldIdLst>
            <p14:sldId id="315"/>
            <p14:sldId id="319"/>
            <p14:sldId id="316"/>
            <p14:sldId id="317"/>
            <p14:sldId id="320"/>
            <p14:sldId id="318"/>
          </p14:sldIdLst>
        </p14:section>
        <p14:section name="Experiment" id="{62B9C1A5-1021-5146-A661-942FE8C0A962}">
          <p14:sldIdLst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</p14:sldIdLst>
        </p14:section>
        <p14:section name="Results" id="{760C4F5D-D632-2947-A5E9-DBB16966A2D7}">
          <p14:sldIdLst>
            <p14:sldId id="342"/>
            <p14:sldId id="341"/>
          </p14:sldIdLst>
        </p14:section>
        <p14:section name="Debrief" id="{1F8CCD6C-02FD-A046-8613-8A2BC18E471D}">
          <p14:sldIdLst>
            <p14:sldId id="3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3FF"/>
    <a:srgbClr val="E6EEFF"/>
    <a:srgbClr val="282E3C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D408E9-4E17-C342-B786-EEC65FE7C872}" v="149" dt="2024-11-11T11:31:42.7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12"/>
    <p:restoredTop sz="94600"/>
  </p:normalViewPr>
  <p:slideViewPr>
    <p:cSldViewPr snapToGrid="0">
      <p:cViewPr varScale="1">
        <p:scale>
          <a:sx n="109" d="100"/>
          <a:sy n="10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non Leigh" userId="918c6f39-c291-430c-ba7b-2773449ea29a" providerId="ADAL" clId="{4ED408E9-4E17-C342-B786-EEC65FE7C872}"/>
    <pc:docChg chg="custSel addSld modSld sldOrd addSection modSection">
      <pc:chgData name="Vernon Leigh" userId="918c6f39-c291-430c-ba7b-2773449ea29a" providerId="ADAL" clId="{4ED408E9-4E17-C342-B786-EEC65FE7C872}" dt="2024-11-11T11:31:42.783" v="232"/>
      <pc:docMkLst>
        <pc:docMk/>
      </pc:docMkLst>
      <pc:sldChg chg="modTransition">
        <pc:chgData name="Vernon Leigh" userId="918c6f39-c291-430c-ba7b-2773449ea29a" providerId="ADAL" clId="{4ED408E9-4E17-C342-B786-EEC65FE7C872}" dt="2024-11-11T11:31:42.783" v="232"/>
        <pc:sldMkLst>
          <pc:docMk/>
          <pc:sldMk cId="335806156" sldId="325"/>
        </pc:sldMkLst>
      </pc:sldChg>
      <pc:sldChg chg="addSp delSp modSp new mod">
        <pc:chgData name="Vernon Leigh" userId="918c6f39-c291-430c-ba7b-2773449ea29a" providerId="ADAL" clId="{4ED408E9-4E17-C342-B786-EEC65FE7C872}" dt="2024-11-10T15:07:20.112" v="215" actId="20577"/>
        <pc:sldMkLst>
          <pc:docMk/>
          <pc:sldMk cId="4224071775" sldId="341"/>
        </pc:sldMkLst>
        <pc:spChg chg="mod">
          <ac:chgData name="Vernon Leigh" userId="918c6f39-c291-430c-ba7b-2773449ea29a" providerId="ADAL" clId="{4ED408E9-4E17-C342-B786-EEC65FE7C872}" dt="2024-11-10T15:07:20.112" v="215" actId="20577"/>
          <ac:spMkLst>
            <pc:docMk/>
            <pc:sldMk cId="4224071775" sldId="341"/>
            <ac:spMk id="2" creationId="{272A16DB-03B3-DA87-D03B-D4257F54BFFF}"/>
          </ac:spMkLst>
        </pc:spChg>
        <pc:spChg chg="del">
          <ac:chgData name="Vernon Leigh" userId="918c6f39-c291-430c-ba7b-2773449ea29a" providerId="ADAL" clId="{4ED408E9-4E17-C342-B786-EEC65FE7C872}" dt="2024-11-10T15:01:42.373" v="11" actId="1957"/>
          <ac:spMkLst>
            <pc:docMk/>
            <pc:sldMk cId="4224071775" sldId="341"/>
            <ac:spMk id="3" creationId="{BBCA40ED-59BA-214A-A5C5-D8598F1CFC4C}"/>
          </ac:spMkLst>
        </pc:spChg>
        <pc:graphicFrameChg chg="add mod">
          <ac:chgData name="Vernon Leigh" userId="918c6f39-c291-430c-ba7b-2773449ea29a" providerId="ADAL" clId="{4ED408E9-4E17-C342-B786-EEC65FE7C872}" dt="2024-11-10T15:05:42.554" v="169" actId="20577"/>
          <ac:graphicFrameMkLst>
            <pc:docMk/>
            <pc:sldMk cId="4224071775" sldId="341"/>
            <ac:graphicFrameMk id="4" creationId="{5D9CD9E5-445A-7CD9-CC5F-F45E7C5581A4}"/>
          </ac:graphicFrameMkLst>
        </pc:graphicFrameChg>
      </pc:sldChg>
      <pc:sldChg chg="modSp add mod ord">
        <pc:chgData name="Vernon Leigh" userId="918c6f39-c291-430c-ba7b-2773449ea29a" providerId="ADAL" clId="{4ED408E9-4E17-C342-B786-EEC65FE7C872}" dt="2024-11-10T15:12:09.041" v="231" actId="27918"/>
        <pc:sldMkLst>
          <pc:docMk/>
          <pc:sldMk cId="3580541183" sldId="342"/>
        </pc:sldMkLst>
        <pc:spChg chg="mod">
          <ac:chgData name="Vernon Leigh" userId="918c6f39-c291-430c-ba7b-2773449ea29a" providerId="ADAL" clId="{4ED408E9-4E17-C342-B786-EEC65FE7C872}" dt="2024-11-10T15:07:30.448" v="222" actId="20577"/>
          <ac:spMkLst>
            <pc:docMk/>
            <pc:sldMk cId="3580541183" sldId="342"/>
            <ac:spMk id="2" creationId="{4895F246-92AB-1F89-74A5-63F420DB9E5B}"/>
          </ac:spMkLst>
        </pc:spChg>
        <pc:graphicFrameChg chg="mod">
          <ac:chgData name="Vernon Leigh" userId="918c6f39-c291-430c-ba7b-2773449ea29a" providerId="ADAL" clId="{4ED408E9-4E17-C342-B786-EEC65FE7C872}" dt="2024-11-10T15:10:11.962" v="223"/>
          <ac:graphicFrameMkLst>
            <pc:docMk/>
            <pc:sldMk cId="3580541183" sldId="342"/>
            <ac:graphicFrameMk id="4" creationId="{CECC1165-43E2-230B-42DC-5B7E8F954E3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Line chart</a:t>
            </a:r>
            <a:r>
              <a:rPr lang="en-US" baseline="0" dirty="0"/>
              <a:t> showing % of pts who remembered at each time interval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KLR (3)</c:v>
                </c:pt>
                <c:pt idx="1">
                  <c:v>JWP (6)</c:v>
                </c:pt>
                <c:pt idx="2">
                  <c:v>DQV (9)</c:v>
                </c:pt>
                <c:pt idx="3">
                  <c:v>QSN (12)</c:v>
                </c:pt>
                <c:pt idx="4">
                  <c:v>WBF (15)</c:v>
                </c:pt>
                <c:pt idx="5">
                  <c:v>XRJ (18)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130</c:v>
                </c:pt>
                <c:pt idx="1">
                  <c:v>107</c:v>
                </c:pt>
                <c:pt idx="2">
                  <c:v>87</c:v>
                </c:pt>
                <c:pt idx="3">
                  <c:v>73</c:v>
                </c:pt>
                <c:pt idx="4">
                  <c:v>63</c:v>
                </c:pt>
                <c:pt idx="5">
                  <c:v>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B6-2243-A6DF-EC3BC919F3F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274869920"/>
        <c:axId val="1274886560"/>
      </c:lineChart>
      <c:catAx>
        <c:axId val="1274869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TIME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886560"/>
        <c:crosses val="autoZero"/>
        <c:auto val="1"/>
        <c:lblAlgn val="ctr"/>
        <c:lblOffset val="100"/>
        <c:noMultiLvlLbl val="0"/>
      </c:catAx>
      <c:valAx>
        <c:axId val="12748865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% Participants</a:t>
                </a:r>
                <a:r>
                  <a:rPr lang="en-GB" baseline="0" dirty="0"/>
                  <a:t> remembered</a:t>
                </a:r>
                <a:endParaRPr lang="en-GB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8699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Line chart</a:t>
            </a:r>
            <a:r>
              <a:rPr lang="en-US" baseline="0" dirty="0"/>
              <a:t> showing % of pts who remembered at each time interval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ln w="22225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KLR (3)</c:v>
                </c:pt>
                <c:pt idx="1">
                  <c:v>JWP (6)</c:v>
                </c:pt>
                <c:pt idx="2">
                  <c:v>DQV (9)</c:v>
                </c:pt>
                <c:pt idx="3">
                  <c:v>QSN (12)</c:v>
                </c:pt>
                <c:pt idx="4">
                  <c:v>WBF (15)</c:v>
                </c:pt>
                <c:pt idx="5">
                  <c:v>XRJ (18)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80</c:v>
                </c:pt>
                <c:pt idx="1">
                  <c:v>50</c:v>
                </c:pt>
                <c:pt idx="2">
                  <c:v>40</c:v>
                </c:pt>
                <c:pt idx="3">
                  <c:v>30</c:v>
                </c:pt>
                <c:pt idx="4">
                  <c:v>20</c:v>
                </c:pt>
                <c:pt idx="5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B6-2243-A6DF-EC3BC919F3F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1274869920"/>
        <c:axId val="1274886560"/>
      </c:lineChart>
      <c:catAx>
        <c:axId val="12748699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TIME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886560"/>
        <c:crosses val="autoZero"/>
        <c:auto val="1"/>
        <c:lblAlgn val="ctr"/>
        <c:lblOffset val="100"/>
        <c:noMultiLvlLbl val="0"/>
      </c:catAx>
      <c:valAx>
        <c:axId val="127488656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/>
                  <a:t>% Participants</a:t>
                </a:r>
                <a:r>
                  <a:rPr lang="en-GB" baseline="0" dirty="0"/>
                  <a:t> remembered</a:t>
                </a:r>
                <a:endParaRPr lang="en-GB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0" i="0" u="none" strike="noStrike" kern="1200" cap="all" baseline="0">
                  <a:solidFill>
                    <a:schemeClr val="dk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4869920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5910-7042-44B9-AC4A-19A370CC117D}" type="datetimeFigureOut">
              <a:t>11/12/2024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0D7AD-9075-4D10-B96D-403127EEB7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26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8738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6131FD-7F7F-19E5-EFA8-00A45CA649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04A31C-3181-21EE-7F8F-0D073441FC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971D1FB-DE9F-E4EA-6A5C-6C63E36921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18 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989DD-6C0E-BDFE-3537-998C4DD4EB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1479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CC1FBD-37AF-F6EC-FF98-CF3DFDC75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43A6B8-751F-3B66-A415-E23524BE32F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5ACB9D-DABF-07BE-C0AA-1A43038088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03B28-C8CD-471E-9146-B0B5682934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436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 seconds</a:t>
            </a:r>
          </a:p>
          <a:p>
            <a:r>
              <a:rPr lang="en-GB" dirty="0"/>
              <a:t>Ensure count is out loud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253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49C666-25CA-7BAD-7E33-CAE1E8581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EE4FD6-8D67-52B9-A261-7979FC034B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66E3E34-FE35-0C2E-3F91-BFE0436581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 seconds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2858B3-5D5D-2B96-E8DA-17D4988E0F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053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B1B857-FA31-BBC6-9C34-B50F46193B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7E3E6DC-B37F-C2B5-35C2-2A68B13345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DE8EA7B-38B3-DE02-C182-53FC090DD7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3 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88F96-378F-CC44-B381-84E7DAFADE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78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35B7D6-CA09-A45B-DA37-ED4366AD98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E036B45-448C-46E4-878A-E0EFD3A099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961556-8D47-783E-CAE1-B68644AC71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6 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A2A0A8-F5D0-FD63-FD9E-713B694483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0010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8F9173-2588-ADC0-6AB2-FC8B0BDC2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2885D2-13AA-9D95-3925-810FF52664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AAF744-A630-6106-A123-5193EBDDA21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9 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5A4EE-5DDA-3C06-9FD7-F7D660A42C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641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487362-BA96-6328-95B2-A928B4528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7CA078-AB90-2DF7-4BA3-583E78142C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A73FC1-0F2E-68DA-CB0A-C76BFC9141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12 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0FD28-6DA0-9CDE-BEA7-77A4CAACBA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159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4AB1B8-D1C3-64EF-40B6-FDC881AF4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DB582A5-0E0C-0F56-BE61-0616AE7EFF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BBD601F-02B1-A5F7-525B-C36B6189CC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15 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F81B4-65FE-7F9F-2EB8-9EC7B9F3B5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5524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0D7AD-9075-4D10-B96D-403127EEB7A1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033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1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AB0C3-4EED-ADF9-4343-262E3BD2D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Experiment on the duration of STM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2FA96-083C-263F-82C7-E0D6B79834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33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E8456-A62C-1DC1-F774-DD9EEFA6D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CCF85-365A-CD93-6319-A7C5CFDA9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117478-D286-95ED-6168-38B3DEF046B9}"/>
              </a:ext>
            </a:extLst>
          </p:cNvPr>
          <p:cNvSpPr txBox="1"/>
          <p:nvPr/>
        </p:nvSpPr>
        <p:spPr>
          <a:xfrm>
            <a:off x="1981200" y="161311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>
                <a:solidFill>
                  <a:schemeClr val="accent5"/>
                </a:solidFill>
              </a:rPr>
              <a:t>In 3s, count back from 100</a:t>
            </a:r>
          </a:p>
        </p:txBody>
      </p:sp>
    </p:spTree>
    <p:extLst>
      <p:ext uri="{BB962C8B-B14F-4D97-AF65-F5344CB8AC3E}">
        <p14:creationId xmlns:p14="http://schemas.microsoft.com/office/powerpoint/2010/main" val="129475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29D14F-28C4-94CE-1151-8D4809078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2912E-A3D7-FDEB-3220-12FFED283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7CECF7-2837-70E6-CE11-962DE7159DFF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98215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351B6B-59FD-C8E7-B7BB-0DE16AA195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6B8A7-F9CD-4261-05A2-BEDD092A9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Trial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F0224E-C812-8811-C44B-6531F884E2AE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JWP 150</a:t>
            </a:r>
          </a:p>
        </p:txBody>
      </p:sp>
    </p:spTree>
    <p:extLst>
      <p:ext uri="{BB962C8B-B14F-4D97-AF65-F5344CB8AC3E}">
        <p14:creationId xmlns:p14="http://schemas.microsoft.com/office/powerpoint/2010/main" val="384948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F7E69-BAC6-2AA1-3F6C-25AD514F6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BF59F-06A7-2769-776E-C1E6EB2F6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06A2BE-26F2-7F29-14AF-E0FB5A6F576E}"/>
              </a:ext>
            </a:extLst>
          </p:cNvPr>
          <p:cNvSpPr txBox="1"/>
          <p:nvPr/>
        </p:nvSpPr>
        <p:spPr>
          <a:xfrm>
            <a:off x="1981200" y="161311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>
                <a:solidFill>
                  <a:schemeClr val="accent5"/>
                </a:solidFill>
              </a:rPr>
              <a:t>In 3s, count back from 150</a:t>
            </a:r>
          </a:p>
        </p:txBody>
      </p:sp>
    </p:spTree>
    <p:extLst>
      <p:ext uri="{BB962C8B-B14F-4D97-AF65-F5344CB8AC3E}">
        <p14:creationId xmlns:p14="http://schemas.microsoft.com/office/powerpoint/2010/main" val="33580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6000"/>
    </mc:Choice>
    <mc:Fallback xmlns="">
      <p:transition spd="slow" advClick="0" advTm="6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2673A1-D4F3-0B55-7EF0-436C38E4FC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AF55C-A4DC-1D49-7632-43E9788B1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AD1705-4266-E1FA-1075-B6F4F3210785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305100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DBB023-0A25-8516-7557-63877C202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1C66-D737-5044-4FE5-5D9F3872E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Trial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B2CF1A-1D2B-1C5E-6B0A-40D623B2BF3D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DQV 195</a:t>
            </a:r>
          </a:p>
        </p:txBody>
      </p:sp>
    </p:spTree>
    <p:extLst>
      <p:ext uri="{BB962C8B-B14F-4D97-AF65-F5344CB8AC3E}">
        <p14:creationId xmlns:p14="http://schemas.microsoft.com/office/powerpoint/2010/main" val="327480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18B940-B13E-2181-4516-157E1E8C85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A78E5-E4D1-255D-5905-A0886861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47B016-2FA9-891D-130C-273A7918D2D6}"/>
              </a:ext>
            </a:extLst>
          </p:cNvPr>
          <p:cNvSpPr txBox="1"/>
          <p:nvPr/>
        </p:nvSpPr>
        <p:spPr>
          <a:xfrm>
            <a:off x="1981200" y="161311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>
                <a:solidFill>
                  <a:schemeClr val="accent5"/>
                </a:solidFill>
              </a:rPr>
              <a:t>In 3s, count back from 195</a:t>
            </a:r>
          </a:p>
        </p:txBody>
      </p:sp>
    </p:spTree>
    <p:extLst>
      <p:ext uri="{BB962C8B-B14F-4D97-AF65-F5344CB8AC3E}">
        <p14:creationId xmlns:p14="http://schemas.microsoft.com/office/powerpoint/2010/main" val="364630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9000"/>
    </mc:Choice>
    <mc:Fallback xmlns="">
      <p:transition spd="slow" advClick="0" advTm="9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2EF6AD-631D-98BB-4BFE-AC5DCA5D62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58DB-F213-8CB6-567C-B2069DAB4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69DAB8-A866-E8A5-8B76-6430E8D7B3EB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246979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79EA17-9D90-770E-A031-82138D377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906A5-06BC-DC8E-DDB1-E4ADAEFB4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Trial 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E10988-FB16-444D-F18E-A3184824B5DA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QSN 143</a:t>
            </a:r>
          </a:p>
        </p:txBody>
      </p:sp>
    </p:spTree>
    <p:extLst>
      <p:ext uri="{BB962C8B-B14F-4D97-AF65-F5344CB8AC3E}">
        <p14:creationId xmlns:p14="http://schemas.microsoft.com/office/powerpoint/2010/main" val="207025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53EC61-B012-7FA6-2203-0BD640911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398787-09E6-85AF-3ADA-EE9C15E1A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732D84-29FA-6EE5-223E-56CB42492651}"/>
              </a:ext>
            </a:extLst>
          </p:cNvPr>
          <p:cNvSpPr txBox="1"/>
          <p:nvPr/>
        </p:nvSpPr>
        <p:spPr>
          <a:xfrm>
            <a:off x="1981200" y="161311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>
                <a:solidFill>
                  <a:schemeClr val="accent5"/>
                </a:solidFill>
              </a:rPr>
              <a:t>In 3s, count back from 143</a:t>
            </a:r>
          </a:p>
        </p:txBody>
      </p:sp>
    </p:spTree>
    <p:extLst>
      <p:ext uri="{BB962C8B-B14F-4D97-AF65-F5344CB8AC3E}">
        <p14:creationId xmlns:p14="http://schemas.microsoft.com/office/powerpoint/2010/main" val="335844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2000"/>
    </mc:Choice>
    <mc:Fallback xmlns="">
      <p:transition spd="slow" advClick="0" advTm="1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C67FD-BB5A-08EA-5C2D-E80596FA6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181D1-EAB6-D64D-D7D6-2FB661FA4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You will see a group of 3 consonants and a number</a:t>
            </a:r>
          </a:p>
          <a:p>
            <a:r>
              <a:rPr lang="en-US" dirty="0"/>
              <a:t>They will stay visible for 2 seconds </a:t>
            </a:r>
          </a:p>
          <a:p>
            <a:r>
              <a:rPr lang="en-US" b="1" dirty="0">
                <a:solidFill>
                  <a:srgbClr val="0070C0"/>
                </a:solidFill>
              </a:rPr>
              <a:t>You need to count backwards out loud from the number given in 3s until the word ‘WRITE’ appears</a:t>
            </a:r>
          </a:p>
          <a:p>
            <a:r>
              <a:rPr lang="en-US" dirty="0"/>
              <a:t>Then write the 3 consonants down </a:t>
            </a:r>
          </a:p>
          <a:p>
            <a:r>
              <a:rPr lang="en-US" b="1" dirty="0">
                <a:solidFill>
                  <a:srgbClr val="0070C0"/>
                </a:solidFill>
              </a:rPr>
              <a:t>You will have two practice goes</a:t>
            </a:r>
          </a:p>
          <a:p>
            <a:r>
              <a:rPr lang="en-US" dirty="0"/>
              <a:t>The only data that is recorded are the consonants you write down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2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7A1AE1-0780-E035-E7C2-DA9EF02EDD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28880-F1C0-D392-9E78-BD2E58A64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BA46B8-1449-1267-98DA-C3E07AB61555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4978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3905FC-E622-68B6-2719-CCE8CCE1F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289D7-F943-BF93-786C-144F0FAF9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Trial 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278DF1-CAB3-CE48-D12F-D464B984954F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WBF 168</a:t>
            </a:r>
          </a:p>
        </p:txBody>
      </p:sp>
    </p:spTree>
    <p:extLst>
      <p:ext uri="{BB962C8B-B14F-4D97-AF65-F5344CB8AC3E}">
        <p14:creationId xmlns:p14="http://schemas.microsoft.com/office/powerpoint/2010/main" val="42772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A1F69-8925-20CF-1A31-EEDCC36483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CB288-B6F8-AC29-EEE5-4FDF301C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C2B60D-A72C-9A32-0166-B771F8A5AF83}"/>
              </a:ext>
            </a:extLst>
          </p:cNvPr>
          <p:cNvSpPr txBox="1"/>
          <p:nvPr/>
        </p:nvSpPr>
        <p:spPr>
          <a:xfrm>
            <a:off x="1981200" y="161311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>
                <a:solidFill>
                  <a:schemeClr val="accent5"/>
                </a:solidFill>
              </a:rPr>
              <a:t>In 3s, count back from 168</a:t>
            </a:r>
          </a:p>
        </p:txBody>
      </p:sp>
    </p:spTree>
    <p:extLst>
      <p:ext uri="{BB962C8B-B14F-4D97-AF65-F5344CB8AC3E}">
        <p14:creationId xmlns:p14="http://schemas.microsoft.com/office/powerpoint/2010/main" val="324368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5000"/>
    </mc:Choice>
    <mc:Fallback xmlns=""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A319DC-5706-6418-8EFE-2244B3A2B9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36B6B-1F75-E485-81FD-F82A451FC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EF3E7C-ADD7-5CDE-F035-13D25C6227A0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15402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A4753-F04C-101D-83E1-D5F214C8C8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05859-FB17-B5B8-723C-116E53073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Trial 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B57038-567C-C50E-3875-830DE0A3C757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XRJ 129</a:t>
            </a:r>
          </a:p>
        </p:txBody>
      </p:sp>
    </p:spTree>
    <p:extLst>
      <p:ext uri="{BB962C8B-B14F-4D97-AF65-F5344CB8AC3E}">
        <p14:creationId xmlns:p14="http://schemas.microsoft.com/office/powerpoint/2010/main" val="281318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85CBA-7FB4-8623-4211-F58AAD2772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E3204-60E7-A1E1-DAA5-2B073CE5F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A44B3D-F5B2-03F9-9002-06C692280261}"/>
              </a:ext>
            </a:extLst>
          </p:cNvPr>
          <p:cNvSpPr txBox="1"/>
          <p:nvPr/>
        </p:nvSpPr>
        <p:spPr>
          <a:xfrm>
            <a:off x="1981200" y="161311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>
                <a:solidFill>
                  <a:schemeClr val="accent5"/>
                </a:solidFill>
              </a:rPr>
              <a:t>In 3s, count back from 129</a:t>
            </a:r>
          </a:p>
        </p:txBody>
      </p:sp>
    </p:spTree>
    <p:extLst>
      <p:ext uri="{BB962C8B-B14F-4D97-AF65-F5344CB8AC3E}">
        <p14:creationId xmlns:p14="http://schemas.microsoft.com/office/powerpoint/2010/main" val="397161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"/>
    </mc:Choice>
    <mc:Fallback xmlns="">
      <p:transition spd="slow" advClick="0" advTm="18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CD974D-C3B1-A5EB-21C8-7805CAABA4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1D4A9-F3AB-01E8-347D-AC83A6163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B8EB4D-35DD-F239-BFD4-2BD7513DAB44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10058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BBAEB8-82E4-85E2-8DE1-5A79CCE78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5F246-92AB-1F89-74A5-63F420DB9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– Class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ECC1165-43E2-230B-42DC-5B7E8F954E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837376"/>
              </p:ext>
            </p:extLst>
          </p:nvPr>
        </p:nvGraphicFramePr>
        <p:xfrm>
          <a:off x="838200" y="154940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054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A16DB-03B3-DA87-D03B-D4257F54B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– Peterson and Peterson (1959)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D9CD9E5-445A-7CD9-CC5F-F45E7C5581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591183"/>
              </p:ext>
            </p:extLst>
          </p:nvPr>
        </p:nvGraphicFramePr>
        <p:xfrm>
          <a:off x="838200" y="154940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407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D1056-8AA9-75F2-39C0-E371BE5A2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 for participating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13565-91F5-9F14-8452-81FF3286D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5"/>
                </a:solidFill>
              </a:rPr>
              <a:t>Note that results are anonymous</a:t>
            </a:r>
          </a:p>
          <a:p>
            <a:r>
              <a:rPr lang="en-GB" dirty="0"/>
              <a:t>Previous studies have shown that the duration of short-term memory is about 18 seconds</a:t>
            </a:r>
          </a:p>
        </p:txBody>
      </p:sp>
    </p:spTree>
    <p:extLst>
      <p:ext uri="{BB962C8B-B14F-4D97-AF65-F5344CB8AC3E}">
        <p14:creationId xmlns:p14="http://schemas.microsoft.com/office/powerpoint/2010/main" val="150641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D42A0-C696-B31D-E6E1-D0D8D96BB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Practice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450D4C-37B2-2940-CE90-C06747250CD8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GHT 100</a:t>
            </a:r>
          </a:p>
        </p:txBody>
      </p:sp>
    </p:spTree>
    <p:extLst>
      <p:ext uri="{BB962C8B-B14F-4D97-AF65-F5344CB8AC3E}">
        <p14:creationId xmlns:p14="http://schemas.microsoft.com/office/powerpoint/2010/main" val="139528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528288-37C0-D1E5-6E52-64C69E311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EE8D6-BFA4-5EC5-6617-031DC044A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973A13-A9F5-A5E3-8515-402B8C31078C}"/>
              </a:ext>
            </a:extLst>
          </p:cNvPr>
          <p:cNvSpPr txBox="1"/>
          <p:nvPr/>
        </p:nvSpPr>
        <p:spPr>
          <a:xfrm>
            <a:off x="1981200" y="161311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>
                <a:solidFill>
                  <a:schemeClr val="accent5"/>
                </a:solidFill>
              </a:rPr>
              <a:t>In 3s, count back from 100</a:t>
            </a:r>
          </a:p>
        </p:txBody>
      </p:sp>
    </p:spTree>
    <p:extLst>
      <p:ext uri="{BB962C8B-B14F-4D97-AF65-F5344CB8AC3E}">
        <p14:creationId xmlns:p14="http://schemas.microsoft.com/office/powerpoint/2010/main" val="308386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933A1D-C19E-E0A8-89C8-572640906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3EEA6-E888-08D7-BCF7-11427A96C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E8008F-B8D0-824A-A27F-F19A24A25845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350050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BA7ADE-0E81-560B-083B-B33B0DDC5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4DB63-BC95-A9A3-F6F7-A2C6F972E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Practice 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7AF3F3-2471-A906-41D8-CA400A85ABE8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BQN 150</a:t>
            </a:r>
          </a:p>
        </p:txBody>
      </p:sp>
    </p:spTree>
    <p:extLst>
      <p:ext uri="{BB962C8B-B14F-4D97-AF65-F5344CB8AC3E}">
        <p14:creationId xmlns:p14="http://schemas.microsoft.com/office/powerpoint/2010/main" val="326837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C4BDE6-FA69-BC8F-3026-DAB08FC54C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B3A01-0658-BB9B-A6C4-1EE949C02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BBF633-D260-E93C-37C6-48A03FEFC794}"/>
              </a:ext>
            </a:extLst>
          </p:cNvPr>
          <p:cNvSpPr txBox="1"/>
          <p:nvPr/>
        </p:nvSpPr>
        <p:spPr>
          <a:xfrm>
            <a:off x="1981200" y="1613118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>
                <a:solidFill>
                  <a:schemeClr val="accent5"/>
                </a:solidFill>
              </a:rPr>
              <a:t>In 3s, count back from 150</a:t>
            </a:r>
          </a:p>
        </p:txBody>
      </p:sp>
    </p:spTree>
    <p:extLst>
      <p:ext uri="{BB962C8B-B14F-4D97-AF65-F5344CB8AC3E}">
        <p14:creationId xmlns:p14="http://schemas.microsoft.com/office/powerpoint/2010/main" val="89238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A14D90-8E92-15B8-555C-285893544C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5DC9A-491F-B04E-8FA7-17DC3B96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2C459F-35C1-1FA4-2E0A-53B18E7F0FBA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WRITE</a:t>
            </a:r>
          </a:p>
        </p:txBody>
      </p:sp>
    </p:spTree>
    <p:extLst>
      <p:ext uri="{BB962C8B-B14F-4D97-AF65-F5344CB8AC3E}">
        <p14:creationId xmlns:p14="http://schemas.microsoft.com/office/powerpoint/2010/main" val="40671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770A6E-7774-A3F2-52C8-00DE8CB5E8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648C2-D1FE-6659-D3DA-0538B2FDB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Trial 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80A98B-6EB8-2FB2-06D4-C9F248479214}"/>
              </a:ext>
            </a:extLst>
          </p:cNvPr>
          <p:cNvSpPr txBox="1"/>
          <p:nvPr/>
        </p:nvSpPr>
        <p:spPr>
          <a:xfrm>
            <a:off x="1981200" y="2105561"/>
            <a:ext cx="82296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600" b="1" dirty="0">
                <a:solidFill>
                  <a:schemeClr val="accent5"/>
                </a:solidFill>
              </a:rPr>
              <a:t>KLR 100</a:t>
            </a:r>
          </a:p>
        </p:txBody>
      </p:sp>
    </p:spTree>
    <p:extLst>
      <p:ext uri="{BB962C8B-B14F-4D97-AF65-F5344CB8AC3E}">
        <p14:creationId xmlns:p14="http://schemas.microsoft.com/office/powerpoint/2010/main" val="227359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spd="slow" advClick="0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llingford Trust Theme">
  <a:themeElements>
    <a:clrScheme name="Custom 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D1E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allingford School" id="{1F5A48F2-067F-E64B-81E9-545D9188E1FD}" vid="{5FE0E4AB-C73B-C841-8BA7-B3CAFFD3DC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B915B7-7113-480F-8E5E-ABD570CB814B}">
  <ds:schemaRefs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506e4013-1c0c-4111-9426-d4a345a2e8ca"/>
    <ds:schemaRef ds:uri="ad89ce95-d1b6-4d5e-b677-7cca411aa0d9"/>
  </ds:schemaRefs>
</ds:datastoreItem>
</file>

<file path=customXml/itemProps3.xml><?xml version="1.0" encoding="utf-8"?>
<ds:datastoreItem xmlns:ds="http://schemas.openxmlformats.org/officeDocument/2006/customXml" ds:itemID="{86D59CC1-EEC4-4927-AC8D-772A723945A9}">
  <ds:schemaRefs>
    <ds:schemaRef ds:uri="506e4013-1c0c-4111-9426-d4a345a2e8ca"/>
    <ds:schemaRef ds:uri="ad89ce95-d1b6-4d5e-b677-7cca411aa0d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Wallingford Trust Theme</Template>
  <TotalTime>1734</TotalTime>
  <Words>271</Words>
  <Application>Microsoft Office PowerPoint</Application>
  <PresentationFormat>Widescreen</PresentationFormat>
  <Paragraphs>79</Paragraphs>
  <Slides>29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Calibri</vt:lpstr>
      <vt:lpstr>Wallingford Trust Theme</vt:lpstr>
      <vt:lpstr>Experiment on the duration of STM</vt:lpstr>
      <vt:lpstr>Instructions</vt:lpstr>
      <vt:lpstr>Practice 1</vt:lpstr>
      <vt:lpstr>Count</vt:lpstr>
      <vt:lpstr>PowerPoint Presentation</vt:lpstr>
      <vt:lpstr>Practice 2</vt:lpstr>
      <vt:lpstr>Count</vt:lpstr>
      <vt:lpstr>PowerPoint Presentation</vt:lpstr>
      <vt:lpstr>Trial 1</vt:lpstr>
      <vt:lpstr>Count</vt:lpstr>
      <vt:lpstr>PowerPoint Presentation</vt:lpstr>
      <vt:lpstr>Trial 2</vt:lpstr>
      <vt:lpstr>Count</vt:lpstr>
      <vt:lpstr>PowerPoint Presentation</vt:lpstr>
      <vt:lpstr>Trial 3</vt:lpstr>
      <vt:lpstr>Count</vt:lpstr>
      <vt:lpstr>PowerPoint Presentation</vt:lpstr>
      <vt:lpstr>Trial 4</vt:lpstr>
      <vt:lpstr>Count</vt:lpstr>
      <vt:lpstr>PowerPoint Presentation</vt:lpstr>
      <vt:lpstr>Trial 5</vt:lpstr>
      <vt:lpstr>Count</vt:lpstr>
      <vt:lpstr>PowerPoint Presentation</vt:lpstr>
      <vt:lpstr>Trial 6</vt:lpstr>
      <vt:lpstr>Count</vt:lpstr>
      <vt:lpstr>PowerPoint Presentation</vt:lpstr>
      <vt:lpstr>Results – Class</vt:lpstr>
      <vt:lpstr>Results – Peterson and Peterson (1959)</vt:lpstr>
      <vt:lpstr>Thank you for participating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on the duration of STM</dc:title>
  <dc:creator>Vernon Leigh</dc:creator>
  <cp:lastModifiedBy>Vernon LEIGH</cp:lastModifiedBy>
  <cp:revision>5</cp:revision>
  <dcterms:created xsi:type="dcterms:W3CDTF">2024-11-03T09:12:43Z</dcterms:created>
  <dcterms:modified xsi:type="dcterms:W3CDTF">2024-11-13T16:37:28Z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