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23" r:id="rId5"/>
    <p:sldId id="346" r:id="rId6"/>
    <p:sldId id="324" r:id="rId7"/>
    <p:sldId id="347" r:id="rId8"/>
    <p:sldId id="327" r:id="rId9"/>
    <p:sldId id="348" r:id="rId10"/>
    <p:sldId id="349" r:id="rId11"/>
    <p:sldId id="350" r:id="rId12"/>
    <p:sldId id="351" r:id="rId13"/>
    <p:sldId id="35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323"/>
            <p14:sldId id="346"/>
            <p14:sldId id="324"/>
            <p14:sldId id="347"/>
            <p14:sldId id="327"/>
            <p14:sldId id="348"/>
            <p14:sldId id="349"/>
            <p14:sldId id="350"/>
            <p14:sldId id="351"/>
            <p14:sldId id="3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4AB51-2117-E707-9398-B59B2FBD2CA4}" v="2" dt="2024-11-18T09:17:36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77BD313E-FBE6-0D47-9A4C-A8421C5B9AA2}"/>
    <pc:docChg chg="undo custSel addSld delSld modSld sldOrd addSection modSection">
      <pc:chgData name="Vernon Leigh" userId="918c6f39-c291-430c-ba7b-2773449ea29a" providerId="ADAL" clId="{77BD313E-FBE6-0D47-9A4C-A8421C5B9AA2}" dt="2024-11-06T13:43:57.475" v="899" actId="20577"/>
      <pc:docMkLst>
        <pc:docMk/>
      </pc:docMkLst>
      <pc:sldChg chg="modNotesTx">
        <pc:chgData name="Vernon Leigh" userId="918c6f39-c291-430c-ba7b-2773449ea29a" providerId="ADAL" clId="{77BD313E-FBE6-0D47-9A4C-A8421C5B9AA2}" dt="2024-11-06T13:39:11.623" v="891" actId="20577"/>
        <pc:sldMkLst>
          <pc:docMk/>
          <pc:sldMk cId="1267881126" sldId="257"/>
        </pc:sldMkLst>
      </pc:sldChg>
      <pc:sldChg chg="addSp delSp modSp add mod modClrScheme chgLayout">
        <pc:chgData name="Vernon Leigh" userId="918c6f39-c291-430c-ba7b-2773449ea29a" providerId="ADAL" clId="{77BD313E-FBE6-0D47-9A4C-A8421C5B9AA2}" dt="2024-11-06T13:32:13.703" v="875" actId="113"/>
        <pc:sldMkLst>
          <pc:docMk/>
          <pc:sldMk cId="0" sldId="262"/>
        </pc:sldMkLst>
        <pc:spChg chg="add del mod ord">
          <ac:chgData name="Vernon Leigh" userId="918c6f39-c291-430c-ba7b-2773449ea29a" providerId="ADAL" clId="{77BD313E-FBE6-0D47-9A4C-A8421C5B9AA2}" dt="2024-11-06T13:31:28.320" v="861" actId="700"/>
          <ac:spMkLst>
            <pc:docMk/>
            <pc:sldMk cId="0" sldId="262"/>
            <ac:spMk id="2" creationId="{E3BAD52B-2B2B-39FE-FD05-380326453B89}"/>
          </ac:spMkLst>
        </pc:spChg>
        <pc:spChg chg="add del mod ord">
          <ac:chgData name="Vernon Leigh" userId="918c6f39-c291-430c-ba7b-2773449ea29a" providerId="ADAL" clId="{77BD313E-FBE6-0D47-9A4C-A8421C5B9AA2}" dt="2024-11-06T13:31:28.320" v="861" actId="700"/>
          <ac:spMkLst>
            <pc:docMk/>
            <pc:sldMk cId="0" sldId="262"/>
            <ac:spMk id="3" creationId="{BB104E2C-7D85-93D7-68AC-72534F82759F}"/>
          </ac:spMkLst>
        </pc:spChg>
        <pc:spChg chg="add mod ord">
          <ac:chgData name="Vernon Leigh" userId="918c6f39-c291-430c-ba7b-2773449ea29a" providerId="ADAL" clId="{77BD313E-FBE6-0D47-9A4C-A8421C5B9AA2}" dt="2024-11-06T13:31:47.570" v="868" actId="20577"/>
          <ac:spMkLst>
            <pc:docMk/>
            <pc:sldMk cId="0" sldId="262"/>
            <ac:spMk id="4" creationId="{7F31D618-8D10-292C-D5BD-D46CA1D655F1}"/>
          </ac:spMkLst>
        </pc:spChg>
        <pc:spChg chg="add del mod ord">
          <ac:chgData name="Vernon Leigh" userId="918c6f39-c291-430c-ba7b-2773449ea29a" providerId="ADAL" clId="{77BD313E-FBE6-0D47-9A4C-A8421C5B9AA2}" dt="2024-11-06T13:31:51.741" v="869" actId="478"/>
          <ac:spMkLst>
            <pc:docMk/>
            <pc:sldMk cId="0" sldId="262"/>
            <ac:spMk id="5" creationId="{235B9CAD-FBF7-7729-72EB-7648DA7F0BF6}"/>
          </ac:spMkLst>
        </pc:spChg>
        <pc:spChg chg="del">
          <ac:chgData name="Vernon Leigh" userId="918c6f39-c291-430c-ba7b-2773449ea29a" providerId="ADAL" clId="{77BD313E-FBE6-0D47-9A4C-A8421C5B9AA2}" dt="2024-11-06T13:31:40.693" v="864" actId="478"/>
          <ac:spMkLst>
            <pc:docMk/>
            <pc:sldMk cId="0" sldId="262"/>
            <ac:spMk id="290" creationId="{00000000-0000-0000-0000-000000000000}"/>
          </ac:spMkLst>
        </pc:spChg>
        <pc:spChg chg="del mod">
          <ac:chgData name="Vernon Leigh" userId="918c6f39-c291-430c-ba7b-2773449ea29a" providerId="ADAL" clId="{77BD313E-FBE6-0D47-9A4C-A8421C5B9AA2}" dt="2024-11-06T13:31:37.821" v="863" actId="478"/>
          <ac:spMkLst>
            <pc:docMk/>
            <pc:sldMk cId="0" sldId="262"/>
            <ac:spMk id="292" creationId="{00000000-0000-0000-0000-000000000000}"/>
          </ac:spMkLst>
        </pc:spChg>
        <pc:spChg chg="mod">
          <ac:chgData name="Vernon Leigh" userId="918c6f39-c291-430c-ba7b-2773449ea29a" providerId="ADAL" clId="{77BD313E-FBE6-0D47-9A4C-A8421C5B9AA2}" dt="2024-11-06T13:32:13.703" v="875" actId="113"/>
          <ac:spMkLst>
            <pc:docMk/>
            <pc:sldMk cId="0" sldId="262"/>
            <ac:spMk id="294" creationId="{00000000-0000-0000-0000-000000000000}"/>
          </ac:spMkLst>
        </pc:spChg>
        <pc:picChg chg="mod">
          <ac:chgData name="Vernon Leigh" userId="918c6f39-c291-430c-ba7b-2773449ea29a" providerId="ADAL" clId="{77BD313E-FBE6-0D47-9A4C-A8421C5B9AA2}" dt="2024-11-06T13:32:05.735" v="873" actId="1076"/>
          <ac:picMkLst>
            <pc:docMk/>
            <pc:sldMk cId="0" sldId="262"/>
            <ac:picMk id="291" creationId="{00000000-0000-0000-0000-000000000000}"/>
          </ac:picMkLst>
        </pc:picChg>
      </pc:sldChg>
      <pc:sldChg chg="addSp delSp modSp add mod modClrScheme chgLayout">
        <pc:chgData name="Vernon Leigh" userId="918c6f39-c291-430c-ba7b-2773449ea29a" providerId="ADAL" clId="{77BD313E-FBE6-0D47-9A4C-A8421C5B9AA2}" dt="2024-11-06T13:33:33.920" v="890" actId="732"/>
        <pc:sldMkLst>
          <pc:docMk/>
          <pc:sldMk cId="0" sldId="263"/>
        </pc:sldMkLst>
        <pc:spChg chg="add del mod ord">
          <ac:chgData name="Vernon Leigh" userId="918c6f39-c291-430c-ba7b-2773449ea29a" providerId="ADAL" clId="{77BD313E-FBE6-0D47-9A4C-A8421C5B9AA2}" dt="2024-11-06T13:32:33.898" v="877" actId="26606"/>
          <ac:spMkLst>
            <pc:docMk/>
            <pc:sldMk cId="0" sldId="263"/>
            <ac:spMk id="2" creationId="{63499EBE-06C6-7A06-753C-73667482AE7A}"/>
          </ac:spMkLst>
        </pc:spChg>
        <pc:spChg chg="add del mod ord">
          <ac:chgData name="Vernon Leigh" userId="918c6f39-c291-430c-ba7b-2773449ea29a" providerId="ADAL" clId="{77BD313E-FBE6-0D47-9A4C-A8421C5B9AA2}" dt="2024-11-06T13:32:33.898" v="877" actId="26606"/>
          <ac:spMkLst>
            <pc:docMk/>
            <pc:sldMk cId="0" sldId="263"/>
            <ac:spMk id="3" creationId="{E03A282E-961B-64F6-96D0-9D318CF13274}"/>
          </ac:spMkLst>
        </pc:spChg>
        <pc:spChg chg="add mod">
          <ac:chgData name="Vernon Leigh" userId="918c6f39-c291-430c-ba7b-2773449ea29a" providerId="ADAL" clId="{77BD313E-FBE6-0D47-9A4C-A8421C5B9AA2}" dt="2024-11-06T13:32:46.802" v="884" actId="20577"/>
          <ac:spMkLst>
            <pc:docMk/>
            <pc:sldMk cId="0" sldId="263"/>
            <ac:spMk id="304" creationId="{4BFBC78B-2A37-81DE-A750-B42DE8B8D2D9}"/>
          </ac:spMkLst>
        </pc:spChg>
        <pc:picChg chg="add mod">
          <ac:chgData name="Vernon Leigh" userId="918c6f39-c291-430c-ba7b-2773449ea29a" providerId="ADAL" clId="{77BD313E-FBE6-0D47-9A4C-A8421C5B9AA2}" dt="2024-11-06T13:33:00.570" v="886" actId="1076"/>
          <ac:picMkLst>
            <pc:docMk/>
            <pc:sldMk cId="0" sldId="263"/>
            <ac:picMk id="4" creationId="{01A77D8C-D546-B268-FC19-F47DD7DA13EB}"/>
          </ac:picMkLst>
        </pc:picChg>
        <pc:picChg chg="mod modCrop">
          <ac:chgData name="Vernon Leigh" userId="918c6f39-c291-430c-ba7b-2773449ea29a" providerId="ADAL" clId="{77BD313E-FBE6-0D47-9A4C-A8421C5B9AA2}" dt="2024-11-06T13:33:33.920" v="890" actId="732"/>
          <ac:picMkLst>
            <pc:docMk/>
            <pc:sldMk cId="0" sldId="263"/>
            <ac:picMk id="299" creationId="{00000000-0000-0000-0000-000000000000}"/>
          </ac:picMkLst>
        </pc:picChg>
      </pc:sldChg>
      <pc:sldChg chg="modSp mod ord modAnim">
        <pc:chgData name="Vernon Leigh" userId="918c6f39-c291-430c-ba7b-2773449ea29a" providerId="ADAL" clId="{77BD313E-FBE6-0D47-9A4C-A8421C5B9AA2}" dt="2024-11-06T13:20:47.437" v="554" actId="27636"/>
        <pc:sldMkLst>
          <pc:docMk/>
          <pc:sldMk cId="1192327988" sldId="313"/>
        </pc:sldMkLst>
        <pc:spChg chg="mod">
          <ac:chgData name="Vernon Leigh" userId="918c6f39-c291-430c-ba7b-2773449ea29a" providerId="ADAL" clId="{77BD313E-FBE6-0D47-9A4C-A8421C5B9AA2}" dt="2024-11-06T13:14:54.127" v="273" actId="20577"/>
          <ac:spMkLst>
            <pc:docMk/>
            <pc:sldMk cId="1192327988" sldId="313"/>
            <ac:spMk id="2" creationId="{6CEC67FD-BB5A-08EA-5C2D-E80596FA6A89}"/>
          </ac:spMkLst>
        </pc:spChg>
        <pc:spChg chg="mod">
          <ac:chgData name="Vernon Leigh" userId="918c6f39-c291-430c-ba7b-2773449ea29a" providerId="ADAL" clId="{77BD313E-FBE6-0D47-9A4C-A8421C5B9AA2}" dt="2024-11-06T13:20:47.437" v="554" actId="27636"/>
          <ac:spMkLst>
            <pc:docMk/>
            <pc:sldMk cId="1192327988" sldId="313"/>
            <ac:spMk id="3" creationId="{D1C181D1-EAB6-D64D-D7D6-2FB661FA46B4}"/>
          </ac:spMkLst>
        </pc:spChg>
      </pc:sldChg>
      <pc:sldChg chg="del">
        <pc:chgData name="Vernon Leigh" userId="918c6f39-c291-430c-ba7b-2773449ea29a" providerId="ADAL" clId="{77BD313E-FBE6-0D47-9A4C-A8421C5B9AA2}" dt="2024-11-06T13:12:21.775" v="4" actId="2696"/>
        <pc:sldMkLst>
          <pc:docMk/>
          <pc:sldMk cId="3326715114" sldId="314"/>
        </pc:sldMkLst>
      </pc:sldChg>
      <pc:sldChg chg="del">
        <pc:chgData name="Vernon Leigh" userId="918c6f39-c291-430c-ba7b-2773449ea29a" providerId="ADAL" clId="{77BD313E-FBE6-0D47-9A4C-A8421C5B9AA2}" dt="2024-11-06T13:12:23.463" v="7" actId="2696"/>
        <pc:sldMkLst>
          <pc:docMk/>
          <pc:sldMk cId="4901880" sldId="315"/>
        </pc:sldMkLst>
      </pc:sldChg>
      <pc:sldChg chg="del">
        <pc:chgData name="Vernon Leigh" userId="918c6f39-c291-430c-ba7b-2773449ea29a" providerId="ADAL" clId="{77BD313E-FBE6-0D47-9A4C-A8421C5B9AA2}" dt="2024-11-06T13:12:22.249" v="5" actId="2696"/>
        <pc:sldMkLst>
          <pc:docMk/>
          <pc:sldMk cId="3251782604" sldId="316"/>
        </pc:sldMkLst>
      </pc:sldChg>
      <pc:sldChg chg="del">
        <pc:chgData name="Vernon Leigh" userId="918c6f39-c291-430c-ba7b-2773449ea29a" providerId="ADAL" clId="{77BD313E-FBE6-0D47-9A4C-A8421C5B9AA2}" dt="2024-11-06T13:12:22.827" v="6" actId="2696"/>
        <pc:sldMkLst>
          <pc:docMk/>
          <pc:sldMk cId="2247261948" sldId="317"/>
        </pc:sldMkLst>
      </pc:sldChg>
      <pc:sldChg chg="del">
        <pc:chgData name="Vernon Leigh" userId="918c6f39-c291-430c-ba7b-2773449ea29a" providerId="ADAL" clId="{77BD313E-FBE6-0D47-9A4C-A8421C5B9AA2}" dt="2024-11-06T13:12:19.934" v="0" actId="2696"/>
        <pc:sldMkLst>
          <pc:docMk/>
          <pc:sldMk cId="4191569756" sldId="318"/>
        </pc:sldMkLst>
      </pc:sldChg>
      <pc:sldChg chg="del">
        <pc:chgData name="Vernon Leigh" userId="918c6f39-c291-430c-ba7b-2773449ea29a" providerId="ADAL" clId="{77BD313E-FBE6-0D47-9A4C-A8421C5B9AA2}" dt="2024-11-06T13:12:21.135" v="2" actId="2696"/>
        <pc:sldMkLst>
          <pc:docMk/>
          <pc:sldMk cId="2195037952" sldId="319"/>
        </pc:sldMkLst>
      </pc:sldChg>
      <pc:sldChg chg="del">
        <pc:chgData name="Vernon Leigh" userId="918c6f39-c291-430c-ba7b-2773449ea29a" providerId="ADAL" clId="{77BD313E-FBE6-0D47-9A4C-A8421C5B9AA2}" dt="2024-11-06T13:12:20.722" v="1" actId="2696"/>
        <pc:sldMkLst>
          <pc:docMk/>
          <pc:sldMk cId="637516793" sldId="320"/>
        </pc:sldMkLst>
      </pc:sldChg>
      <pc:sldChg chg="del">
        <pc:chgData name="Vernon Leigh" userId="918c6f39-c291-430c-ba7b-2773449ea29a" providerId="ADAL" clId="{77BD313E-FBE6-0D47-9A4C-A8421C5B9AA2}" dt="2024-11-06T13:12:21.434" v="3" actId="2696"/>
        <pc:sldMkLst>
          <pc:docMk/>
          <pc:sldMk cId="369588265" sldId="321"/>
        </pc:sldMkLst>
      </pc:sldChg>
      <pc:sldChg chg="modSp add mod modAnim">
        <pc:chgData name="Vernon Leigh" userId="918c6f39-c291-430c-ba7b-2773449ea29a" providerId="ADAL" clId="{77BD313E-FBE6-0D47-9A4C-A8421C5B9AA2}" dt="2024-11-06T13:20:37.798" v="551" actId="27636"/>
        <pc:sldMkLst>
          <pc:docMk/>
          <pc:sldMk cId="1119322439" sldId="328"/>
        </pc:sldMkLst>
        <pc:spChg chg="mod">
          <ac:chgData name="Vernon Leigh" userId="918c6f39-c291-430c-ba7b-2773449ea29a" providerId="ADAL" clId="{77BD313E-FBE6-0D47-9A4C-A8421C5B9AA2}" dt="2024-11-06T13:19:09.218" v="477" actId="20577"/>
          <ac:spMkLst>
            <pc:docMk/>
            <pc:sldMk cId="1119322439" sldId="328"/>
            <ac:spMk id="2" creationId="{708DE588-04C1-4F03-7217-B09F27B5D615}"/>
          </ac:spMkLst>
        </pc:spChg>
        <pc:spChg chg="mod">
          <ac:chgData name="Vernon Leigh" userId="918c6f39-c291-430c-ba7b-2773449ea29a" providerId="ADAL" clId="{77BD313E-FBE6-0D47-9A4C-A8421C5B9AA2}" dt="2024-11-06T13:20:37.798" v="551" actId="27636"/>
          <ac:spMkLst>
            <pc:docMk/>
            <pc:sldMk cId="1119322439" sldId="328"/>
            <ac:spMk id="3" creationId="{EC5860DE-F503-9756-C17A-6A727A72DBB1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0:24.181" v="548" actId="27636"/>
        <pc:sldMkLst>
          <pc:docMk/>
          <pc:sldMk cId="2498426596" sldId="329"/>
        </pc:sldMkLst>
        <pc:spChg chg="mod">
          <ac:chgData name="Vernon Leigh" userId="918c6f39-c291-430c-ba7b-2773449ea29a" providerId="ADAL" clId="{77BD313E-FBE6-0D47-9A4C-A8421C5B9AA2}" dt="2024-11-06T13:20:24.181" v="548" actId="27636"/>
          <ac:spMkLst>
            <pc:docMk/>
            <pc:sldMk cId="2498426596" sldId="329"/>
            <ac:spMk id="3" creationId="{89981460-69BE-9538-CA85-A3E74BFAAC30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0:52.135" v="556" actId="27636"/>
        <pc:sldMkLst>
          <pc:docMk/>
          <pc:sldMk cId="833047658" sldId="330"/>
        </pc:sldMkLst>
        <pc:spChg chg="mod">
          <ac:chgData name="Vernon Leigh" userId="918c6f39-c291-430c-ba7b-2773449ea29a" providerId="ADAL" clId="{77BD313E-FBE6-0D47-9A4C-A8421C5B9AA2}" dt="2024-11-06T13:20:52.135" v="556" actId="27636"/>
          <ac:spMkLst>
            <pc:docMk/>
            <pc:sldMk cId="833047658" sldId="330"/>
            <ac:spMk id="3" creationId="{9ECCE52E-066D-B45F-288A-1440CF232493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2:10.176" v="586" actId="113"/>
        <pc:sldMkLst>
          <pc:docMk/>
          <pc:sldMk cId="4035538111" sldId="331"/>
        </pc:sldMkLst>
        <pc:spChg chg="mod">
          <ac:chgData name="Vernon Leigh" userId="918c6f39-c291-430c-ba7b-2773449ea29a" providerId="ADAL" clId="{77BD313E-FBE6-0D47-9A4C-A8421C5B9AA2}" dt="2024-11-06T13:22:00.748" v="584" actId="20577"/>
          <ac:spMkLst>
            <pc:docMk/>
            <pc:sldMk cId="4035538111" sldId="331"/>
            <ac:spMk id="2" creationId="{968399B9-FE0B-BFC3-8DC0-3128A4C08E0F}"/>
          </ac:spMkLst>
        </pc:spChg>
        <pc:spChg chg="mod">
          <ac:chgData name="Vernon Leigh" userId="918c6f39-c291-430c-ba7b-2773449ea29a" providerId="ADAL" clId="{77BD313E-FBE6-0D47-9A4C-A8421C5B9AA2}" dt="2024-11-06T13:22:10.176" v="586" actId="113"/>
          <ac:spMkLst>
            <pc:docMk/>
            <pc:sldMk cId="4035538111" sldId="331"/>
            <ac:spMk id="3" creationId="{4F9FD9EC-47BA-E232-359B-D4EFBE157578}"/>
          </ac:spMkLst>
        </pc:spChg>
      </pc:sldChg>
      <pc:sldChg chg="add del replId">
        <pc:chgData name="Vernon Leigh" userId="918c6f39-c291-430c-ba7b-2773449ea29a" providerId="ADAL" clId="{77BD313E-FBE6-0D47-9A4C-A8421C5B9AA2}" dt="2024-11-06T13:22:43.364" v="617" actId="2696"/>
        <pc:sldMkLst>
          <pc:docMk/>
          <pc:sldMk cId="2149201234" sldId="332"/>
        </pc:sldMkLst>
      </pc:sldChg>
      <pc:sldChg chg="add del replId">
        <pc:chgData name="Vernon Leigh" userId="918c6f39-c291-430c-ba7b-2773449ea29a" providerId="ADAL" clId="{77BD313E-FBE6-0D47-9A4C-A8421C5B9AA2}" dt="2024-11-06T13:22:47.026" v="618" actId="2696"/>
        <pc:sldMkLst>
          <pc:docMk/>
          <pc:sldMk cId="3959607913" sldId="333"/>
        </pc:sldMkLst>
      </pc:sldChg>
      <pc:sldChg chg="add del replId">
        <pc:chgData name="Vernon Leigh" userId="918c6f39-c291-430c-ba7b-2773449ea29a" providerId="ADAL" clId="{77BD313E-FBE6-0D47-9A4C-A8421C5B9AA2}" dt="2024-11-06T13:22:47.475" v="619" actId="2696"/>
        <pc:sldMkLst>
          <pc:docMk/>
          <pc:sldMk cId="869952849" sldId="334"/>
        </pc:sldMkLst>
      </pc:sldChg>
      <pc:sldChg chg="modSp add">
        <pc:chgData name="Vernon Leigh" userId="918c6f39-c291-430c-ba7b-2773449ea29a" providerId="ADAL" clId="{77BD313E-FBE6-0D47-9A4C-A8421C5B9AA2}" dt="2024-11-06T13:22:30.383" v="616" actId="20577"/>
        <pc:sldMkLst>
          <pc:docMk/>
          <pc:sldMk cId="2538595255" sldId="335"/>
        </pc:sldMkLst>
        <pc:spChg chg="mod">
          <ac:chgData name="Vernon Leigh" userId="918c6f39-c291-430c-ba7b-2773449ea29a" providerId="ADAL" clId="{77BD313E-FBE6-0D47-9A4C-A8421C5B9AA2}" dt="2024-11-06T13:22:30.383" v="616" actId="20577"/>
          <ac:spMkLst>
            <pc:docMk/>
            <pc:sldMk cId="2538595255" sldId="335"/>
            <ac:spMk id="3" creationId="{4FC8A341-262E-9039-F765-F2FDA94E2C9D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9:05.723" v="850"/>
        <pc:sldMkLst>
          <pc:docMk/>
          <pc:sldMk cId="1954070702" sldId="336"/>
        </pc:sldMkLst>
        <pc:spChg chg="mod">
          <ac:chgData name="Vernon Leigh" userId="918c6f39-c291-430c-ba7b-2773449ea29a" providerId="ADAL" clId="{77BD313E-FBE6-0D47-9A4C-A8421C5B9AA2}" dt="2024-11-06T13:23:33.056" v="645" actId="207"/>
          <ac:spMkLst>
            <pc:docMk/>
            <pc:sldMk cId="1954070702" sldId="336"/>
            <ac:spMk id="3" creationId="{27D19C04-11C8-C03E-9469-504591EBA6F4}"/>
          </ac:spMkLst>
        </pc:spChg>
      </pc:sldChg>
      <pc:sldChg chg="add del replId">
        <pc:chgData name="Vernon Leigh" userId="918c6f39-c291-430c-ba7b-2773449ea29a" providerId="ADAL" clId="{77BD313E-FBE6-0D47-9A4C-A8421C5B9AA2}" dt="2024-11-06T13:24:52.727" v="698" actId="2696"/>
        <pc:sldMkLst>
          <pc:docMk/>
          <pc:sldMk cId="2259284327" sldId="337"/>
        </pc:sldMkLst>
      </pc:sldChg>
      <pc:sldChg chg="modSp add mod modAnim">
        <pc:chgData name="Vernon Leigh" userId="918c6f39-c291-430c-ba7b-2773449ea29a" providerId="ADAL" clId="{77BD313E-FBE6-0D47-9A4C-A8421C5B9AA2}" dt="2024-11-06T13:29:11.972" v="851"/>
        <pc:sldMkLst>
          <pc:docMk/>
          <pc:sldMk cId="1860759685" sldId="338"/>
        </pc:sldMkLst>
        <pc:spChg chg="mod">
          <ac:chgData name="Vernon Leigh" userId="918c6f39-c291-430c-ba7b-2773449ea29a" providerId="ADAL" clId="{77BD313E-FBE6-0D47-9A4C-A8421C5B9AA2}" dt="2024-11-06T13:24:49.239" v="697" actId="20577"/>
          <ac:spMkLst>
            <pc:docMk/>
            <pc:sldMk cId="1860759685" sldId="338"/>
            <ac:spMk id="3" creationId="{76E2919A-3075-810A-A2B0-A0F1E336DBED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9:16.151" v="852"/>
        <pc:sldMkLst>
          <pc:docMk/>
          <pc:sldMk cId="2400057143" sldId="339"/>
        </pc:sldMkLst>
        <pc:spChg chg="mod">
          <ac:chgData name="Vernon Leigh" userId="918c6f39-c291-430c-ba7b-2773449ea29a" providerId="ADAL" clId="{77BD313E-FBE6-0D47-9A4C-A8421C5B9AA2}" dt="2024-11-06T13:25:07.757" v="721" actId="20577"/>
          <ac:spMkLst>
            <pc:docMk/>
            <pc:sldMk cId="2400057143" sldId="339"/>
            <ac:spMk id="2" creationId="{8FAD1D32-E3F8-265E-2C16-49444C8C9933}"/>
          </ac:spMkLst>
        </pc:spChg>
        <pc:spChg chg="mod">
          <ac:chgData name="Vernon Leigh" userId="918c6f39-c291-430c-ba7b-2773449ea29a" providerId="ADAL" clId="{77BD313E-FBE6-0D47-9A4C-A8421C5B9AA2}" dt="2024-11-06T13:25:40.520" v="731" actId="207"/>
          <ac:spMkLst>
            <pc:docMk/>
            <pc:sldMk cId="2400057143" sldId="339"/>
            <ac:spMk id="3" creationId="{855E9B3D-2D40-8ED3-12EA-A133797C0BC7}"/>
          </ac:spMkLst>
        </pc:spChg>
      </pc:sldChg>
      <pc:sldChg chg="modSp add mod modAnim">
        <pc:chgData name="Vernon Leigh" userId="918c6f39-c291-430c-ba7b-2773449ea29a" providerId="ADAL" clId="{77BD313E-FBE6-0D47-9A4C-A8421C5B9AA2}" dt="2024-11-06T13:29:21.255" v="853"/>
        <pc:sldMkLst>
          <pc:docMk/>
          <pc:sldMk cId="43470505" sldId="340"/>
        </pc:sldMkLst>
        <pc:spChg chg="mod">
          <ac:chgData name="Vernon Leigh" userId="918c6f39-c291-430c-ba7b-2773449ea29a" providerId="ADAL" clId="{77BD313E-FBE6-0D47-9A4C-A8421C5B9AA2}" dt="2024-11-06T13:26:05.365" v="759" actId="20577"/>
          <ac:spMkLst>
            <pc:docMk/>
            <pc:sldMk cId="43470505" sldId="340"/>
            <ac:spMk id="3" creationId="{46F950EF-79B9-E076-69E8-4EF0DAC3D7C8}"/>
          </ac:spMkLst>
        </pc:spChg>
      </pc:sldChg>
      <pc:sldChg chg="new del">
        <pc:chgData name="Vernon Leigh" userId="918c6f39-c291-430c-ba7b-2773449ea29a" providerId="ADAL" clId="{77BD313E-FBE6-0D47-9A4C-A8421C5B9AA2}" dt="2024-11-06T13:26:18.142" v="761" actId="680"/>
        <pc:sldMkLst>
          <pc:docMk/>
          <pc:sldMk cId="1368369339" sldId="341"/>
        </pc:sldMkLst>
      </pc:sldChg>
      <pc:sldChg chg="addSp delSp modSp add mod modAnim">
        <pc:chgData name="Vernon Leigh" userId="918c6f39-c291-430c-ba7b-2773449ea29a" providerId="ADAL" clId="{77BD313E-FBE6-0D47-9A4C-A8421C5B9AA2}" dt="2024-11-06T13:29:30.140" v="855"/>
        <pc:sldMkLst>
          <pc:docMk/>
          <pc:sldMk cId="4195487175" sldId="341"/>
        </pc:sldMkLst>
        <pc:spChg chg="mod">
          <ac:chgData name="Vernon Leigh" userId="918c6f39-c291-430c-ba7b-2773449ea29a" providerId="ADAL" clId="{77BD313E-FBE6-0D47-9A4C-A8421C5B9AA2}" dt="2024-11-06T13:28:23.226" v="848" actId="20577"/>
          <ac:spMkLst>
            <pc:docMk/>
            <pc:sldMk cId="4195487175" sldId="341"/>
            <ac:spMk id="3" creationId="{DF760A68-77E0-8C8B-806C-C12556999D06}"/>
          </ac:spMkLst>
        </pc:spChg>
        <pc:spChg chg="add del">
          <ac:chgData name="Vernon Leigh" userId="918c6f39-c291-430c-ba7b-2773449ea29a" providerId="ADAL" clId="{77BD313E-FBE6-0D47-9A4C-A8421C5B9AA2}" dt="2024-11-06T13:27:09.632" v="774" actId="22"/>
          <ac:spMkLst>
            <pc:docMk/>
            <pc:sldMk cId="4195487175" sldId="341"/>
            <ac:spMk id="5" creationId="{9F13CC1E-761D-FE68-8288-8610EB50E8E6}"/>
          </ac:spMkLst>
        </pc:spChg>
      </pc:sldChg>
      <pc:sldChg chg="add ord modAnim">
        <pc:chgData name="Vernon Leigh" userId="918c6f39-c291-430c-ba7b-2773449ea29a" providerId="ADAL" clId="{77BD313E-FBE6-0D47-9A4C-A8421C5B9AA2}" dt="2024-11-06T13:29:26.424" v="854"/>
        <pc:sldMkLst>
          <pc:docMk/>
          <pc:sldMk cId="999449335" sldId="342"/>
        </pc:sldMkLst>
      </pc:sldChg>
      <pc:sldChg chg="modSp new mod">
        <pc:chgData name="Vernon Leigh" userId="918c6f39-c291-430c-ba7b-2773449ea29a" providerId="ADAL" clId="{77BD313E-FBE6-0D47-9A4C-A8421C5B9AA2}" dt="2024-11-06T13:43:57.475" v="899" actId="20577"/>
        <pc:sldMkLst>
          <pc:docMk/>
          <pc:sldMk cId="2099824478" sldId="343"/>
        </pc:sldMkLst>
        <pc:spChg chg="mod">
          <ac:chgData name="Vernon Leigh" userId="918c6f39-c291-430c-ba7b-2773449ea29a" providerId="ADAL" clId="{77BD313E-FBE6-0D47-9A4C-A8421C5B9AA2}" dt="2024-11-06T13:43:57.475" v="899" actId="20577"/>
          <ac:spMkLst>
            <pc:docMk/>
            <pc:sldMk cId="2099824478" sldId="343"/>
            <ac:spMk id="2" creationId="{105B60E2-850D-1E4C-802C-75ECE85EE9E3}"/>
          </ac:spMkLst>
        </pc:spChg>
      </pc:sldChg>
    </pc:docChg>
  </pc:docChgLst>
  <pc:docChgLst>
    <pc:chgData name="Vernon Leigh" userId="S::leighv@wallingfordschool.com::918c6f39-c291-430c-ba7b-2773449ea29a" providerId="AD" clId="Web-{46F73756-99A1-9B9E-4118-1F16E61FD55E}"/>
    <pc:docChg chg="addSld delSld modSld delSection modSection">
      <pc:chgData name="Vernon Leigh" userId="S::leighv@wallingfordschool.com::918c6f39-c291-430c-ba7b-2773449ea29a" providerId="AD" clId="Web-{46F73756-99A1-9B9E-4118-1F16E61FD55E}" dt="2024-11-12T13:12:04.951" v="561" actId="20577"/>
      <pc:docMkLst>
        <pc:docMk/>
      </pc:docMkLst>
      <pc:sldChg chg="del">
        <pc:chgData name="Vernon Leigh" userId="S::leighv@wallingfordschool.com::918c6f39-c291-430c-ba7b-2773449ea29a" providerId="AD" clId="Web-{46F73756-99A1-9B9E-4118-1F16E61FD55E}" dt="2024-11-12T13:10:00.567" v="459"/>
        <pc:sldMkLst>
          <pc:docMk/>
          <pc:sldMk cId="1267881126" sldId="257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67" v="458"/>
        <pc:sldMkLst>
          <pc:docMk/>
          <pc:sldMk cId="398953477" sldId="258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7"/>
        <pc:sldMkLst>
          <pc:docMk/>
          <pc:sldMk cId="638646047" sldId="259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6"/>
        <pc:sldMkLst>
          <pc:docMk/>
          <pc:sldMk cId="732032477" sldId="260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5"/>
        <pc:sldMkLst>
          <pc:docMk/>
          <pc:sldMk cId="3249007893" sldId="261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1"/>
        <pc:sldMkLst>
          <pc:docMk/>
          <pc:sldMk cId="0" sldId="262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0"/>
        <pc:sldMkLst>
          <pc:docMk/>
          <pc:sldMk cId="0" sldId="263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1"/>
        <pc:sldMkLst>
          <pc:docMk/>
          <pc:sldMk cId="1192327988" sldId="313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4"/>
        <pc:sldMkLst>
          <pc:docMk/>
          <pc:sldMk cId="4121284435" sldId="322"/>
        </pc:sldMkLst>
      </pc:sldChg>
      <pc:sldChg chg="modSp addAnim">
        <pc:chgData name="Vernon Leigh" userId="S::leighv@wallingfordschool.com::918c6f39-c291-430c-ba7b-2773449ea29a" providerId="AD" clId="Web-{46F73756-99A1-9B9E-4118-1F16E61FD55E}" dt="2024-11-12T13:09:55.285" v="436"/>
        <pc:sldMkLst>
          <pc:docMk/>
          <pc:sldMk cId="3514096536" sldId="327"/>
        </pc:sldMkLst>
        <pc:spChg chg="mod">
          <ac:chgData name="Vernon Leigh" userId="S::leighv@wallingfordschool.com::918c6f39-c291-430c-ba7b-2773449ea29a" providerId="AD" clId="Web-{46F73756-99A1-9B9E-4118-1F16E61FD55E}" dt="2024-11-12T13:08:33.169" v="371" actId="20577"/>
          <ac:spMkLst>
            <pc:docMk/>
            <pc:sldMk cId="3514096536" sldId="327"/>
            <ac:spMk id="3" creationId="{10376BA5-B95A-3C8C-6C27-560B4CF5B387}"/>
          </ac:spMkLst>
        </pc:spChg>
      </pc:sldChg>
      <pc:sldChg chg="del">
        <pc:chgData name="Vernon Leigh" userId="S::leighv@wallingfordschool.com::918c6f39-c291-430c-ba7b-2773449ea29a" providerId="AD" clId="Web-{46F73756-99A1-9B9E-4118-1F16E61FD55E}" dt="2024-11-12T13:10:00.551" v="452"/>
        <pc:sldMkLst>
          <pc:docMk/>
          <pc:sldMk cId="1119322439" sldId="328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3"/>
        <pc:sldMkLst>
          <pc:docMk/>
          <pc:sldMk cId="2498426596" sldId="329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51" v="450"/>
        <pc:sldMkLst>
          <pc:docMk/>
          <pc:sldMk cId="833047658" sldId="330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9"/>
        <pc:sldMkLst>
          <pc:docMk/>
          <pc:sldMk cId="4035538111" sldId="331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8"/>
        <pc:sldMkLst>
          <pc:docMk/>
          <pc:sldMk cId="2538595255" sldId="335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7"/>
        <pc:sldMkLst>
          <pc:docMk/>
          <pc:sldMk cId="1954070702" sldId="336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6"/>
        <pc:sldMkLst>
          <pc:docMk/>
          <pc:sldMk cId="1860759685" sldId="338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5"/>
        <pc:sldMkLst>
          <pc:docMk/>
          <pc:sldMk cId="2400057143" sldId="339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4"/>
        <pc:sldMkLst>
          <pc:docMk/>
          <pc:sldMk cId="43470505" sldId="340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2"/>
        <pc:sldMkLst>
          <pc:docMk/>
          <pc:sldMk cId="4195487175" sldId="341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35" v="443"/>
        <pc:sldMkLst>
          <pc:docMk/>
          <pc:sldMk cId="999449335" sldId="342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20" v="439"/>
        <pc:sldMkLst>
          <pc:docMk/>
          <pc:sldMk cId="2099824478" sldId="343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20" v="437"/>
        <pc:sldMkLst>
          <pc:docMk/>
          <pc:sldMk cId="3948197188" sldId="344"/>
        </pc:sldMkLst>
      </pc:sldChg>
      <pc:sldChg chg="del">
        <pc:chgData name="Vernon Leigh" userId="S::leighv@wallingfordschool.com::918c6f39-c291-430c-ba7b-2773449ea29a" providerId="AD" clId="Web-{46F73756-99A1-9B9E-4118-1F16E61FD55E}" dt="2024-11-12T13:10:00.520" v="438"/>
        <pc:sldMkLst>
          <pc:docMk/>
          <pc:sldMk cId="501422704" sldId="345"/>
        </pc:sldMkLst>
      </pc:sldChg>
      <pc:sldChg chg="modSp add replId addAnim">
        <pc:chgData name="Vernon Leigh" userId="S::leighv@wallingfordschool.com::918c6f39-c291-430c-ba7b-2773449ea29a" providerId="AD" clId="Web-{46F73756-99A1-9B9E-4118-1F16E61FD55E}" dt="2024-11-12T13:09:51.753" v="435"/>
        <pc:sldMkLst>
          <pc:docMk/>
          <pc:sldMk cId="1135154915" sldId="348"/>
        </pc:sldMkLst>
        <pc:spChg chg="mod">
          <ac:chgData name="Vernon Leigh" userId="S::leighv@wallingfordschool.com::918c6f39-c291-430c-ba7b-2773449ea29a" providerId="AD" clId="Web-{46F73756-99A1-9B9E-4118-1F16E61FD55E}" dt="2024-11-12T13:07:02.178" v="284" actId="20577"/>
          <ac:spMkLst>
            <pc:docMk/>
            <pc:sldMk cId="1135154915" sldId="348"/>
            <ac:spMk id="2" creationId="{782ADE5A-9067-5AC1-46BA-00D76A543FFA}"/>
          </ac:spMkLst>
        </pc:spChg>
        <pc:spChg chg="mod">
          <ac:chgData name="Vernon Leigh" userId="S::leighv@wallingfordschool.com::918c6f39-c291-430c-ba7b-2773449ea29a" providerId="AD" clId="Web-{46F73756-99A1-9B9E-4118-1F16E61FD55E}" dt="2024-11-12T13:09:49.847" v="434" actId="20577"/>
          <ac:spMkLst>
            <pc:docMk/>
            <pc:sldMk cId="1135154915" sldId="348"/>
            <ac:spMk id="3" creationId="{10376BA5-B95A-3C8C-6C27-560B4CF5B387}"/>
          </ac:spMkLst>
        </pc:spChg>
      </pc:sldChg>
      <pc:sldChg chg="modSp add replId addAnim">
        <pc:chgData name="Vernon Leigh" userId="S::leighv@wallingfordschool.com::918c6f39-c291-430c-ba7b-2773449ea29a" providerId="AD" clId="Web-{46F73756-99A1-9B9E-4118-1F16E61FD55E}" dt="2024-11-12T13:09:38.721" v="431"/>
        <pc:sldMkLst>
          <pc:docMk/>
          <pc:sldMk cId="3269921059" sldId="349"/>
        </pc:sldMkLst>
        <pc:spChg chg="mod">
          <ac:chgData name="Vernon Leigh" userId="S::leighv@wallingfordschool.com::918c6f39-c291-430c-ba7b-2773449ea29a" providerId="AD" clId="Web-{46F73756-99A1-9B9E-4118-1F16E61FD55E}" dt="2024-11-12T13:09:38.565" v="430" actId="20577"/>
          <ac:spMkLst>
            <pc:docMk/>
            <pc:sldMk cId="3269921059" sldId="349"/>
            <ac:spMk id="3" creationId="{10376BA5-B95A-3C8C-6C27-560B4CF5B387}"/>
          </ac:spMkLst>
        </pc:spChg>
      </pc:sldChg>
      <pc:sldChg chg="modSp new addAnim">
        <pc:chgData name="Vernon Leigh" userId="S::leighv@wallingfordschool.com::918c6f39-c291-430c-ba7b-2773449ea29a" providerId="AD" clId="Web-{46F73756-99A1-9B9E-4118-1F16E61FD55E}" dt="2024-11-12T13:11:55.982" v="549"/>
        <pc:sldMkLst>
          <pc:docMk/>
          <pc:sldMk cId="3405108616" sldId="350"/>
        </pc:sldMkLst>
        <pc:spChg chg="mod">
          <ac:chgData name="Vernon Leigh" userId="S::leighv@wallingfordschool.com::918c6f39-c291-430c-ba7b-2773449ea29a" providerId="AD" clId="Web-{46F73756-99A1-9B9E-4118-1F16E61FD55E}" dt="2024-11-12T13:11:12.353" v="506" actId="20577"/>
          <ac:spMkLst>
            <pc:docMk/>
            <pc:sldMk cId="3405108616" sldId="350"/>
            <ac:spMk id="2" creationId="{BD17E92A-D524-B157-8B8C-2277E0D690D9}"/>
          </ac:spMkLst>
        </pc:spChg>
        <pc:spChg chg="mod">
          <ac:chgData name="Vernon Leigh" userId="S::leighv@wallingfordschool.com::918c6f39-c291-430c-ba7b-2773449ea29a" providerId="AD" clId="Web-{46F73756-99A1-9B9E-4118-1F16E61FD55E}" dt="2024-11-12T13:11:51.919" v="548" actId="20577"/>
          <ac:spMkLst>
            <pc:docMk/>
            <pc:sldMk cId="3405108616" sldId="350"/>
            <ac:spMk id="3" creationId="{DF113416-A374-B44A-05CB-CF1BD696E0CB}"/>
          </ac:spMkLst>
        </pc:spChg>
      </pc:sldChg>
      <pc:sldChg chg="modSp add replId">
        <pc:chgData name="Vernon Leigh" userId="S::leighv@wallingfordschool.com::918c6f39-c291-430c-ba7b-2773449ea29a" providerId="AD" clId="Web-{46F73756-99A1-9B9E-4118-1F16E61FD55E}" dt="2024-11-12T13:12:04.951" v="561" actId="20577"/>
        <pc:sldMkLst>
          <pc:docMk/>
          <pc:sldMk cId="2581208782" sldId="351"/>
        </pc:sldMkLst>
        <pc:spChg chg="mod">
          <ac:chgData name="Vernon Leigh" userId="S::leighv@wallingfordschool.com::918c6f39-c291-430c-ba7b-2773449ea29a" providerId="AD" clId="Web-{46F73756-99A1-9B9E-4118-1F16E61FD55E}" dt="2024-11-12T13:12:04.951" v="561" actId="20577"/>
          <ac:spMkLst>
            <pc:docMk/>
            <pc:sldMk cId="2581208782" sldId="351"/>
            <ac:spMk id="2" creationId="{BD17E92A-D524-B157-8B8C-2277E0D690D9}"/>
          </ac:spMkLst>
        </pc:spChg>
      </pc:sldChg>
    </pc:docChg>
  </pc:docChgLst>
  <pc:docChgLst>
    <pc:chgData name="Vernon Leigh" userId="S::leighv@wallingfordschool.com::918c6f39-c291-430c-ba7b-2773449ea29a" providerId="AD" clId="Web-{ACC7C47C-DC18-923A-BF1B-0024D3066D39}"/>
    <pc:docChg chg="addSld delSld modSld sldOrd modSection">
      <pc:chgData name="Vernon Leigh" userId="S::leighv@wallingfordschool.com::918c6f39-c291-430c-ba7b-2773449ea29a" providerId="AD" clId="Web-{ACC7C47C-DC18-923A-BF1B-0024D3066D39}" dt="2024-11-06T08:55:55.692" v="199"/>
      <pc:docMkLst>
        <pc:docMk/>
      </pc:docMkLst>
      <pc:sldChg chg="addSp delSp modSp del mod modClrScheme chgLayout">
        <pc:chgData name="Vernon Leigh" userId="S::leighv@wallingfordschool.com::918c6f39-c291-430c-ba7b-2773449ea29a" providerId="AD" clId="Web-{ACC7C47C-DC18-923A-BF1B-0024D3066D39}" dt="2024-11-06T08:47:16.155" v="62"/>
        <pc:sldMkLst>
          <pc:docMk/>
          <pc:sldMk cId="3368585069" sldId="256"/>
        </pc:sldMkLst>
        <pc:spChg chg="mod ord">
          <ac:chgData name="Vernon Leigh" userId="S::leighv@wallingfordschool.com::918c6f39-c291-430c-ba7b-2773449ea29a" providerId="AD" clId="Web-{ACC7C47C-DC18-923A-BF1B-0024D3066D39}" dt="2024-11-06T08:46:11.559" v="45"/>
          <ac:spMkLst>
            <pc:docMk/>
            <pc:sldMk cId="3368585069" sldId="256"/>
            <ac:spMk id="2" creationId="{00000000-0000-0000-0000-000000000000}"/>
          </ac:spMkLst>
        </pc:spChg>
        <pc:spChg chg="add del mod">
          <ac:chgData name="Vernon Leigh" userId="S::leighv@wallingfordschool.com::918c6f39-c291-430c-ba7b-2773449ea29a" providerId="AD" clId="Web-{ACC7C47C-DC18-923A-BF1B-0024D3066D39}" dt="2024-11-06T08:38:20.149" v="6"/>
          <ac:spMkLst>
            <pc:docMk/>
            <pc:sldMk cId="3368585069" sldId="256"/>
            <ac:spMk id="3" creationId="{63026298-B118-D3DA-8B35-40B0E1170817}"/>
          </ac:spMkLst>
        </pc:spChg>
        <pc:spChg chg="mod ord">
          <ac:chgData name="Vernon Leigh" userId="S::leighv@wallingfordschool.com::918c6f39-c291-430c-ba7b-2773449ea29a" providerId="AD" clId="Web-{ACC7C47C-DC18-923A-BF1B-0024D3066D39}" dt="2024-11-06T08:46:11.559" v="45"/>
          <ac:spMkLst>
            <pc:docMk/>
            <pc:sldMk cId="3368585069" sldId="256"/>
            <ac:spMk id="4" creationId="{BF8E3E53-4CAC-496D-AF83-934D8D6DE09D}"/>
          </ac:spMkLst>
        </pc:spChg>
        <pc:spChg chg="add del mod">
          <ac:chgData name="Vernon Leigh" userId="S::leighv@wallingfordschool.com::918c6f39-c291-430c-ba7b-2773449ea29a" providerId="AD" clId="Web-{ACC7C47C-DC18-923A-BF1B-0024D3066D39}" dt="2024-11-06T08:46:34.982" v="49"/>
          <ac:spMkLst>
            <pc:docMk/>
            <pc:sldMk cId="3368585069" sldId="256"/>
            <ac:spMk id="5" creationId="{12F03793-B930-4EC7-E6BC-E88AC50CDF66}"/>
          </ac:spMkLst>
        </pc:spChg>
      </pc:sldChg>
      <pc:sldChg chg="modSp add">
        <pc:chgData name="Vernon Leigh" userId="S::leighv@wallingfordschool.com::918c6f39-c291-430c-ba7b-2773449ea29a" providerId="AD" clId="Web-{ACC7C47C-DC18-923A-BF1B-0024D3066D39}" dt="2024-11-06T08:38:34.165" v="8" actId="1076"/>
        <pc:sldMkLst>
          <pc:docMk/>
          <pc:sldMk cId="1267881126" sldId="257"/>
        </pc:sldMkLst>
        <pc:picChg chg="mod">
          <ac:chgData name="Vernon Leigh" userId="S::leighv@wallingfordschool.com::918c6f39-c291-430c-ba7b-2773449ea29a" providerId="AD" clId="Web-{ACC7C47C-DC18-923A-BF1B-0024D3066D39}" dt="2024-11-06T08:38:34.165" v="8" actId="1076"/>
          <ac:picMkLst>
            <pc:docMk/>
            <pc:sldMk cId="1267881126" sldId="257"/>
            <ac:picMk id="6" creationId="{00000000-0000-0000-0000-000000000000}"/>
          </ac:picMkLst>
        </pc:picChg>
      </pc:sldChg>
      <pc:sldChg chg="modSp add">
        <pc:chgData name="Vernon Leigh" userId="S::leighv@wallingfordschool.com::918c6f39-c291-430c-ba7b-2773449ea29a" providerId="AD" clId="Web-{ACC7C47C-DC18-923A-BF1B-0024D3066D39}" dt="2024-11-06T08:39:00.307" v="13" actId="1076"/>
        <pc:sldMkLst>
          <pc:docMk/>
          <pc:sldMk cId="398953477" sldId="258"/>
        </pc:sldMkLst>
        <pc:picChg chg="mod">
          <ac:chgData name="Vernon Leigh" userId="S::leighv@wallingfordschool.com::918c6f39-c291-430c-ba7b-2773449ea29a" providerId="AD" clId="Web-{ACC7C47C-DC18-923A-BF1B-0024D3066D39}" dt="2024-11-06T08:39:00.291" v="10" actId="1076"/>
          <ac:picMkLst>
            <pc:docMk/>
            <pc:sldMk cId="398953477" sldId="258"/>
            <ac:picMk id="2" creationId="{00000000-0000-0000-0000-000000000000}"/>
          </ac:picMkLst>
        </pc:picChg>
        <pc:picChg chg="mod">
          <ac:chgData name="Vernon Leigh" userId="S::leighv@wallingfordschool.com::918c6f39-c291-430c-ba7b-2773449ea29a" providerId="AD" clId="Web-{ACC7C47C-DC18-923A-BF1B-0024D3066D39}" dt="2024-11-06T08:39:00.307" v="11" actId="1076"/>
          <ac:picMkLst>
            <pc:docMk/>
            <pc:sldMk cId="398953477" sldId="258"/>
            <ac:picMk id="4" creationId="{00000000-0000-0000-0000-000000000000}"/>
          </ac:picMkLst>
        </pc:picChg>
        <pc:picChg chg="mod">
          <ac:chgData name="Vernon Leigh" userId="S::leighv@wallingfordschool.com::918c6f39-c291-430c-ba7b-2773449ea29a" providerId="AD" clId="Web-{ACC7C47C-DC18-923A-BF1B-0024D3066D39}" dt="2024-11-06T08:39:00.307" v="12" actId="1076"/>
          <ac:picMkLst>
            <pc:docMk/>
            <pc:sldMk cId="398953477" sldId="258"/>
            <ac:picMk id="5" creationId="{00000000-0000-0000-0000-000000000000}"/>
          </ac:picMkLst>
        </pc:picChg>
        <pc:picChg chg="mod">
          <ac:chgData name="Vernon Leigh" userId="S::leighv@wallingfordschool.com::918c6f39-c291-430c-ba7b-2773449ea29a" providerId="AD" clId="Web-{ACC7C47C-DC18-923A-BF1B-0024D3066D39}" dt="2024-11-06T08:39:00.307" v="13" actId="1076"/>
          <ac:picMkLst>
            <pc:docMk/>
            <pc:sldMk cId="398953477" sldId="258"/>
            <ac:picMk id="6" creationId="{00000000-0000-0000-0000-000000000000}"/>
          </ac:picMkLst>
        </pc:picChg>
      </pc:sldChg>
      <pc:sldChg chg="add">
        <pc:chgData name="Vernon Leigh" userId="S::leighv@wallingfordschool.com::918c6f39-c291-430c-ba7b-2773449ea29a" providerId="AD" clId="Web-{ACC7C47C-DC18-923A-BF1B-0024D3066D39}" dt="2024-11-06T08:39:12.042" v="14"/>
        <pc:sldMkLst>
          <pc:docMk/>
          <pc:sldMk cId="638646047" sldId="259"/>
        </pc:sldMkLst>
      </pc:sldChg>
      <pc:sldChg chg="delSp modSp add mod modClrScheme chgLayout">
        <pc:chgData name="Vernon Leigh" userId="S::leighv@wallingfordschool.com::918c6f39-c291-430c-ba7b-2773449ea29a" providerId="AD" clId="Web-{ACC7C47C-DC18-923A-BF1B-0024D3066D39}" dt="2024-11-06T08:40:15.638" v="24" actId="1076"/>
        <pc:sldMkLst>
          <pc:docMk/>
          <pc:sldMk cId="732032477" sldId="260"/>
        </pc:sldMkLst>
        <pc:spChg chg="del mod ord">
          <ac:chgData name="Vernon Leigh" userId="S::leighv@wallingfordschool.com::918c6f39-c291-430c-ba7b-2773449ea29a" providerId="AD" clId="Web-{ACC7C47C-DC18-923A-BF1B-0024D3066D39}" dt="2024-11-06T08:39:59.825" v="20"/>
          <ac:spMkLst>
            <pc:docMk/>
            <pc:sldMk cId="732032477" sldId="260"/>
            <ac:spMk id="3" creationId="{00000000-0000-0000-0000-000000000000}"/>
          </ac:spMkLst>
        </pc:spChg>
        <pc:picChg chg="mod modCrop">
          <ac:chgData name="Vernon Leigh" userId="S::leighv@wallingfordschool.com::918c6f39-c291-430c-ba7b-2773449ea29a" providerId="AD" clId="Web-{ACC7C47C-DC18-923A-BF1B-0024D3066D39}" dt="2024-11-06T08:40:15.638" v="24" actId="1076"/>
          <ac:picMkLst>
            <pc:docMk/>
            <pc:sldMk cId="732032477" sldId="260"/>
            <ac:picMk id="2" creationId="{00000000-0000-0000-0000-000000000000}"/>
          </ac:picMkLst>
        </pc:picChg>
      </pc:sldChg>
      <pc:sldChg chg="modSp add">
        <pc:chgData name="Vernon Leigh" userId="S::leighv@wallingfordschool.com::918c6f39-c291-430c-ba7b-2773449ea29a" providerId="AD" clId="Web-{ACC7C47C-DC18-923A-BF1B-0024D3066D39}" dt="2024-11-06T08:43:45.522" v="29" actId="1076"/>
        <pc:sldMkLst>
          <pc:docMk/>
          <pc:sldMk cId="3249007893" sldId="261"/>
        </pc:sldMkLst>
        <pc:picChg chg="mod">
          <ac:chgData name="Vernon Leigh" userId="S::leighv@wallingfordschool.com::918c6f39-c291-430c-ba7b-2773449ea29a" providerId="AD" clId="Web-{ACC7C47C-DC18-923A-BF1B-0024D3066D39}" dt="2024-11-06T08:43:45.522" v="29" actId="1076"/>
          <ac:picMkLst>
            <pc:docMk/>
            <pc:sldMk cId="3249007893" sldId="261"/>
            <ac:picMk id="5" creationId="{00000000-0000-0000-0000-000000000000}"/>
          </ac:picMkLst>
        </pc:picChg>
      </pc:sldChg>
      <pc:sldChg chg="add del">
        <pc:chgData name="Vernon Leigh" userId="S::leighv@wallingfordschool.com::918c6f39-c291-430c-ba7b-2773449ea29a" providerId="AD" clId="Web-{ACC7C47C-DC18-923A-BF1B-0024D3066D39}" dt="2024-11-06T08:46:55.639" v="56"/>
        <pc:sldMkLst>
          <pc:docMk/>
          <pc:sldMk cId="803448213" sldId="265"/>
        </pc:sldMkLst>
      </pc:sldChg>
      <pc:sldChg chg="addSp delSp modSp new mod modClrScheme chgLayout">
        <pc:chgData name="Vernon Leigh" userId="S::leighv@wallingfordschool.com::918c6f39-c291-430c-ba7b-2773449ea29a" providerId="AD" clId="Web-{ACC7C47C-DC18-923A-BF1B-0024D3066D39}" dt="2024-11-06T08:45:12.431" v="44" actId="20577"/>
        <pc:sldMkLst>
          <pc:docMk/>
          <pc:sldMk cId="4121284435" sldId="322"/>
        </pc:sldMkLst>
        <pc:spChg chg="add del">
          <ac:chgData name="Vernon Leigh" userId="S::leighv@wallingfordschool.com::918c6f39-c291-430c-ba7b-2773449ea29a" providerId="AD" clId="Web-{ACC7C47C-DC18-923A-BF1B-0024D3066D39}" dt="2024-11-06T08:44:21.695" v="33"/>
          <ac:spMkLst>
            <pc:docMk/>
            <pc:sldMk cId="4121284435" sldId="322"/>
            <ac:spMk id="2" creationId="{549EA974-3559-926F-640B-84B78C94B8D1}"/>
          </ac:spMkLst>
        </pc:spChg>
        <pc:spChg chg="add mod">
          <ac:chgData name="Vernon Leigh" userId="S::leighv@wallingfordschool.com::918c6f39-c291-430c-ba7b-2773449ea29a" providerId="AD" clId="Web-{ACC7C47C-DC18-923A-BF1B-0024D3066D39}" dt="2024-11-06T08:45:12.431" v="44" actId="20577"/>
          <ac:spMkLst>
            <pc:docMk/>
            <pc:sldMk cId="4121284435" sldId="322"/>
            <ac:spMk id="3" creationId="{D9D9C987-F6D6-6936-7123-4382D41AA36B}"/>
          </ac:spMkLst>
        </pc:spChg>
        <pc:spChg chg="add mod">
          <ac:chgData name="Vernon Leigh" userId="S::leighv@wallingfordschool.com::918c6f39-c291-430c-ba7b-2773449ea29a" providerId="AD" clId="Web-{ACC7C47C-DC18-923A-BF1B-0024D3066D39}" dt="2024-11-06T08:44:27.695" v="34"/>
          <ac:spMkLst>
            <pc:docMk/>
            <pc:sldMk cId="4121284435" sldId="322"/>
            <ac:spMk id="4" creationId="{58E7C187-6D7A-792B-C942-5E95101D1394}"/>
          </ac:spMkLst>
        </pc:spChg>
      </pc:sldChg>
      <pc:sldChg chg="new del">
        <pc:chgData name="Vernon Leigh" userId="S::leighv@wallingfordschool.com::918c6f39-c291-430c-ba7b-2773449ea29a" providerId="AD" clId="Web-{ACC7C47C-DC18-923A-BF1B-0024D3066D39}" dt="2024-11-06T08:44:18.804" v="32"/>
        <pc:sldMkLst>
          <pc:docMk/>
          <pc:sldMk cId="3267429494" sldId="323"/>
        </pc:sldMkLst>
      </pc:sldChg>
      <pc:sldChg chg="modSp new ord">
        <pc:chgData name="Vernon Leigh" userId="S::leighv@wallingfordschool.com::918c6f39-c291-430c-ba7b-2773449ea29a" providerId="AD" clId="Web-{ACC7C47C-DC18-923A-BF1B-0024D3066D39}" dt="2024-11-06T08:47:22.155" v="66" actId="20577"/>
        <pc:sldMkLst>
          <pc:docMk/>
          <pc:sldMk cId="3570699261" sldId="323"/>
        </pc:sldMkLst>
        <pc:spChg chg="mod">
          <ac:chgData name="Vernon Leigh" userId="S::leighv@wallingfordschool.com::918c6f39-c291-430c-ba7b-2773449ea29a" providerId="AD" clId="Web-{ACC7C47C-DC18-923A-BF1B-0024D3066D39}" dt="2024-11-06T08:47:22.155" v="66" actId="20577"/>
          <ac:spMkLst>
            <pc:docMk/>
            <pc:sldMk cId="3570699261" sldId="323"/>
            <ac:spMk id="2" creationId="{76CE7920-922E-77C8-B43C-23D7522B9E20}"/>
          </ac:spMkLst>
        </pc:spChg>
      </pc:sldChg>
      <pc:sldChg chg="add del">
        <pc:chgData name="Vernon Leigh" userId="S::leighv@wallingfordschool.com::918c6f39-c291-430c-ba7b-2773449ea29a" providerId="AD" clId="Web-{ACC7C47C-DC18-923A-BF1B-0024D3066D39}" dt="2024-11-06T08:46:55.654" v="59"/>
        <pc:sldMkLst>
          <pc:docMk/>
          <pc:sldMk cId="3920042504" sldId="323"/>
        </pc:sldMkLst>
      </pc:sldChg>
      <pc:sldChg chg="modSp new">
        <pc:chgData name="Vernon Leigh" userId="S::leighv@wallingfordschool.com::918c6f39-c291-430c-ba7b-2773449ea29a" providerId="AD" clId="Web-{ACC7C47C-DC18-923A-BF1B-0024D3066D39}" dt="2024-11-06T08:50:43.632" v="164" actId="20577"/>
        <pc:sldMkLst>
          <pc:docMk/>
          <pc:sldMk cId="895230498" sldId="324"/>
        </pc:sldMkLst>
        <pc:spChg chg="mod">
          <ac:chgData name="Vernon Leigh" userId="S::leighv@wallingfordschool.com::918c6f39-c291-430c-ba7b-2773449ea29a" providerId="AD" clId="Web-{ACC7C47C-DC18-923A-BF1B-0024D3066D39}" dt="2024-11-06T08:49:33.145" v="148" actId="20577"/>
          <ac:spMkLst>
            <pc:docMk/>
            <pc:sldMk cId="895230498" sldId="324"/>
            <ac:spMk id="2" creationId="{D3DF41D4-E91F-0B34-0D05-328BD28D2B61}"/>
          </ac:spMkLst>
        </pc:spChg>
        <pc:spChg chg="mod">
          <ac:chgData name="Vernon Leigh" userId="S::leighv@wallingfordschool.com::918c6f39-c291-430c-ba7b-2773449ea29a" providerId="AD" clId="Web-{ACC7C47C-DC18-923A-BF1B-0024D3066D39}" dt="2024-11-06T08:50:43.632" v="164" actId="20577"/>
          <ac:spMkLst>
            <pc:docMk/>
            <pc:sldMk cId="895230498" sldId="324"/>
            <ac:spMk id="3" creationId="{C6C3174C-F8A6-D697-91EF-E6A681CBD944}"/>
          </ac:spMkLst>
        </pc:spChg>
      </pc:sldChg>
      <pc:sldChg chg="add del">
        <pc:chgData name="Vernon Leigh" userId="S::leighv@wallingfordschool.com::918c6f39-c291-430c-ba7b-2773449ea29a" providerId="AD" clId="Web-{ACC7C47C-DC18-923A-BF1B-0024D3066D39}" dt="2024-11-06T08:46:55.654" v="58"/>
        <pc:sldMkLst>
          <pc:docMk/>
          <pc:sldMk cId="3794610115" sldId="324"/>
        </pc:sldMkLst>
      </pc:sldChg>
      <pc:sldChg chg="modSp add replId">
        <pc:chgData name="Vernon Leigh" userId="S::leighv@wallingfordschool.com::918c6f39-c291-430c-ba7b-2773449ea29a" providerId="AD" clId="Web-{ACC7C47C-DC18-923A-BF1B-0024D3066D39}" dt="2024-11-06T08:51:44.666" v="177" actId="20577"/>
        <pc:sldMkLst>
          <pc:docMk/>
          <pc:sldMk cId="2947340882" sldId="325"/>
        </pc:sldMkLst>
        <pc:spChg chg="mod">
          <ac:chgData name="Vernon Leigh" userId="S::leighv@wallingfordschool.com::918c6f39-c291-430c-ba7b-2773449ea29a" providerId="AD" clId="Web-{ACC7C47C-DC18-923A-BF1B-0024D3066D39}" dt="2024-11-06T08:51:29.712" v="174" actId="20577"/>
          <ac:spMkLst>
            <pc:docMk/>
            <pc:sldMk cId="2947340882" sldId="325"/>
            <ac:spMk id="2" creationId="{D3DF41D4-E91F-0B34-0D05-328BD28D2B61}"/>
          </ac:spMkLst>
        </pc:spChg>
        <pc:spChg chg="mod">
          <ac:chgData name="Vernon Leigh" userId="S::leighv@wallingfordschool.com::918c6f39-c291-430c-ba7b-2773449ea29a" providerId="AD" clId="Web-{ACC7C47C-DC18-923A-BF1B-0024D3066D39}" dt="2024-11-06T08:51:44.666" v="177" actId="20577"/>
          <ac:spMkLst>
            <pc:docMk/>
            <pc:sldMk cId="2947340882" sldId="325"/>
            <ac:spMk id="3" creationId="{C6C3174C-F8A6-D697-91EF-E6A681CBD944}"/>
          </ac:spMkLst>
        </pc:spChg>
      </pc:sldChg>
      <pc:sldChg chg="add del">
        <pc:chgData name="Vernon Leigh" userId="S::leighv@wallingfordschool.com::918c6f39-c291-430c-ba7b-2773449ea29a" providerId="AD" clId="Web-{ACC7C47C-DC18-923A-BF1B-0024D3066D39}" dt="2024-11-06T08:46:55.654" v="57"/>
        <pc:sldMkLst>
          <pc:docMk/>
          <pc:sldMk cId="3674466295" sldId="325"/>
        </pc:sldMkLst>
      </pc:sldChg>
      <pc:sldChg chg="new del">
        <pc:chgData name="Vernon Leigh" userId="S::leighv@wallingfordschool.com::918c6f39-c291-430c-ba7b-2773449ea29a" providerId="AD" clId="Web-{ACC7C47C-DC18-923A-BF1B-0024D3066D39}" dt="2024-11-06T08:46:53.107" v="55"/>
        <pc:sldMkLst>
          <pc:docMk/>
          <pc:sldMk cId="1872156478" sldId="326"/>
        </pc:sldMkLst>
      </pc:sldChg>
      <pc:sldChg chg="add del replId">
        <pc:chgData name="Vernon Leigh" userId="S::leighv@wallingfordschool.com::918c6f39-c291-430c-ba7b-2773449ea29a" providerId="AD" clId="Web-{ACC7C47C-DC18-923A-BF1B-0024D3066D39}" dt="2024-11-06T08:51:46.479" v="178"/>
        <pc:sldMkLst>
          <pc:docMk/>
          <pc:sldMk cId="2459555675" sldId="326"/>
        </pc:sldMkLst>
      </pc:sldChg>
      <pc:sldChg chg="modSp new">
        <pc:chgData name="Vernon Leigh" userId="S::leighv@wallingfordschool.com::918c6f39-c291-430c-ba7b-2773449ea29a" providerId="AD" clId="Web-{ACC7C47C-DC18-923A-BF1B-0024D3066D39}" dt="2024-11-06T08:51:16.415" v="170" actId="20577"/>
        <pc:sldMkLst>
          <pc:docMk/>
          <pc:sldMk cId="3514096536" sldId="327"/>
        </pc:sldMkLst>
        <pc:spChg chg="mod">
          <ac:chgData name="Vernon Leigh" userId="S::leighv@wallingfordschool.com::918c6f39-c291-430c-ba7b-2773449ea29a" providerId="AD" clId="Web-{ACC7C47C-DC18-923A-BF1B-0024D3066D39}" dt="2024-11-06T08:50:48.758" v="165" actId="20577"/>
          <ac:spMkLst>
            <pc:docMk/>
            <pc:sldMk cId="3514096536" sldId="327"/>
            <ac:spMk id="2" creationId="{782ADE5A-9067-5AC1-46BA-00D76A543FFA}"/>
          </ac:spMkLst>
        </pc:spChg>
        <pc:spChg chg="mod">
          <ac:chgData name="Vernon Leigh" userId="S::leighv@wallingfordschool.com::918c6f39-c291-430c-ba7b-2773449ea29a" providerId="AD" clId="Web-{ACC7C47C-DC18-923A-BF1B-0024D3066D39}" dt="2024-11-06T08:51:16.415" v="170" actId="20577"/>
          <ac:spMkLst>
            <pc:docMk/>
            <pc:sldMk cId="3514096536" sldId="327"/>
            <ac:spMk id="3" creationId="{10376BA5-B95A-3C8C-6C27-560B4CF5B387}"/>
          </ac:spMkLst>
        </pc:spChg>
      </pc:sldChg>
      <pc:sldChg chg="addSp delSp modSp new del mod modClrScheme chgLayout modNotes">
        <pc:chgData name="Vernon Leigh" userId="S::leighv@wallingfordschool.com::918c6f39-c291-430c-ba7b-2773449ea29a" providerId="AD" clId="Web-{ACC7C47C-DC18-923A-BF1B-0024D3066D39}" dt="2024-11-06T08:55:55.692" v="199"/>
        <pc:sldMkLst>
          <pc:docMk/>
          <pc:sldMk cId="636828068" sldId="328"/>
        </pc:sldMkLst>
        <pc:spChg chg="mod ord">
          <ac:chgData name="Vernon Leigh" userId="S::leighv@wallingfordschool.com::918c6f39-c291-430c-ba7b-2773449ea29a" providerId="AD" clId="Web-{ACC7C47C-DC18-923A-BF1B-0024D3066D39}" dt="2024-11-06T08:54:06.922" v="192"/>
          <ac:spMkLst>
            <pc:docMk/>
            <pc:sldMk cId="636828068" sldId="328"/>
            <ac:spMk id="2" creationId="{85CCAD53-2836-8BE7-B279-A87251DF8B96}"/>
          </ac:spMkLst>
        </pc:spChg>
        <pc:spChg chg="del">
          <ac:chgData name="Vernon Leigh" userId="S::leighv@wallingfordschool.com::918c6f39-c291-430c-ba7b-2773449ea29a" providerId="AD" clId="Web-{ACC7C47C-DC18-923A-BF1B-0024D3066D39}" dt="2024-11-06T08:53:47.999" v="190"/>
          <ac:spMkLst>
            <pc:docMk/>
            <pc:sldMk cId="636828068" sldId="328"/>
            <ac:spMk id="3" creationId="{0C78ED7B-31A9-E67E-68CC-4BE0DC1CA180}"/>
          </ac:spMkLst>
        </pc:spChg>
        <pc:spChg chg="add del mod ord">
          <ac:chgData name="Vernon Leigh" userId="S::leighv@wallingfordschool.com::918c6f39-c291-430c-ba7b-2773449ea29a" providerId="AD" clId="Web-{ACC7C47C-DC18-923A-BF1B-0024D3066D39}" dt="2024-11-06T08:54:24.063" v="193"/>
          <ac:spMkLst>
            <pc:docMk/>
            <pc:sldMk cId="636828068" sldId="328"/>
            <ac:spMk id="5" creationId="{85333FF4-DD6D-BD68-617F-97602FC27D88}"/>
          </ac:spMkLst>
        </pc:spChg>
        <pc:spChg chg="add del mod">
          <ac:chgData name="Vernon Leigh" userId="S::leighv@wallingfordschool.com::918c6f39-c291-430c-ba7b-2773449ea29a" providerId="AD" clId="Web-{ACC7C47C-DC18-923A-BF1B-0024D3066D39}" dt="2024-11-06T08:55:40.254" v="198"/>
          <ac:spMkLst>
            <pc:docMk/>
            <pc:sldMk cId="636828068" sldId="328"/>
            <ac:spMk id="8" creationId="{A45AF42E-5235-326E-D2DE-C6F94569D479}"/>
          </ac:spMkLst>
        </pc:spChg>
        <pc:picChg chg="add del mod ord">
          <ac:chgData name="Vernon Leigh" userId="S::leighv@wallingfordschool.com::918c6f39-c291-430c-ba7b-2773449ea29a" providerId="AD" clId="Web-{ACC7C47C-DC18-923A-BF1B-0024D3066D39}" dt="2024-11-06T08:54:27.938" v="194"/>
          <ac:picMkLst>
            <pc:docMk/>
            <pc:sldMk cId="636828068" sldId="328"/>
            <ac:picMk id="4" creationId="{6FFE8E44-4414-1C7A-4DE7-9D36D925F771}"/>
          </ac:picMkLst>
        </pc:picChg>
        <pc:picChg chg="add mod ord">
          <ac:chgData name="Vernon Leigh" userId="S::leighv@wallingfordschool.com::918c6f39-c291-430c-ba7b-2773449ea29a" providerId="AD" clId="Web-{ACC7C47C-DC18-923A-BF1B-0024D3066D39}" dt="2024-11-06T08:54:24.063" v="193"/>
          <ac:picMkLst>
            <pc:docMk/>
            <pc:sldMk cId="636828068" sldId="328"/>
            <ac:picMk id="6" creationId="{ABD4B48C-BC3F-778E-A459-232166C05F07}"/>
          </ac:picMkLst>
        </pc:picChg>
        <pc:picChg chg="add del mod ord">
          <ac:chgData name="Vernon Leigh" userId="S::leighv@wallingfordschool.com::918c6f39-c291-430c-ba7b-2773449ea29a" providerId="AD" clId="Web-{ACC7C47C-DC18-923A-BF1B-0024D3066D39}" dt="2024-11-06T08:55:40.254" v="198"/>
          <ac:picMkLst>
            <pc:docMk/>
            <pc:sldMk cId="636828068" sldId="328"/>
            <ac:picMk id="9" creationId="{BD280254-0120-58BC-7493-AAD9AEC5E77D}"/>
          </ac:picMkLst>
        </pc:picChg>
      </pc:sldChg>
    </pc:docChg>
  </pc:docChgLst>
  <pc:docChgLst>
    <pc:chgData name="Vernon Leigh" userId="S::leighv@wallingfordschool.com::918c6f39-c291-430c-ba7b-2773449ea29a" providerId="AD" clId="Web-{3444AB51-2117-E707-9398-B59B2FBD2CA4}"/>
    <pc:docChg chg="delSld sldOrd modSection">
      <pc:chgData name="Vernon Leigh" userId="S::leighv@wallingfordschool.com::918c6f39-c291-430c-ba7b-2773449ea29a" providerId="AD" clId="Web-{3444AB51-2117-E707-9398-B59B2FBD2CA4}" dt="2024-11-18T09:17:36.638" v="1"/>
      <pc:docMkLst>
        <pc:docMk/>
      </pc:docMkLst>
      <pc:sldChg chg="del">
        <pc:chgData name="Vernon Leigh" userId="S::leighv@wallingfordschool.com::918c6f39-c291-430c-ba7b-2773449ea29a" providerId="AD" clId="Web-{3444AB51-2117-E707-9398-B59B2FBD2CA4}" dt="2024-11-18T09:17:36.638" v="1"/>
        <pc:sldMkLst>
          <pc:docMk/>
          <pc:sldMk cId="2947340882" sldId="325"/>
        </pc:sldMkLst>
      </pc:sldChg>
      <pc:sldChg chg="ord">
        <pc:chgData name="Vernon Leigh" userId="S::leighv@wallingfordschool.com::918c6f39-c291-430c-ba7b-2773449ea29a" providerId="AD" clId="Web-{3444AB51-2117-E707-9398-B59B2FBD2CA4}" dt="2024-11-18T09:17:30.732" v="0"/>
        <pc:sldMkLst>
          <pc:docMk/>
          <pc:sldMk cId="2417891260" sldId="352"/>
        </pc:sldMkLst>
      </pc:sldChg>
    </pc:docChg>
  </pc:docChgLst>
  <pc:docChgLst>
    <pc:chgData name="Vernon Leigh" userId="S::leighv@wallingfordschool.com::918c6f39-c291-430c-ba7b-2773449ea29a" providerId="AD" clId="Web-{62EB6A32-2FBC-0E84-DB3A-C5CAAFD37A86}"/>
    <pc:docChg chg="addSld modSld modSection">
      <pc:chgData name="Vernon Leigh" userId="S::leighv@wallingfordschool.com::918c6f39-c291-430c-ba7b-2773449ea29a" providerId="AD" clId="Web-{62EB6A32-2FBC-0E84-DB3A-C5CAAFD37A86}" dt="2024-11-12T13:02:16.699" v="84" actId="20577"/>
      <pc:docMkLst>
        <pc:docMk/>
      </pc:docMkLst>
      <pc:sldChg chg="modSp">
        <pc:chgData name="Vernon Leigh" userId="S::leighv@wallingfordschool.com::918c6f39-c291-430c-ba7b-2773449ea29a" providerId="AD" clId="Web-{62EB6A32-2FBC-0E84-DB3A-C5CAAFD37A86}" dt="2024-11-12T12:52:25.826" v="48" actId="20577"/>
        <pc:sldMkLst>
          <pc:docMk/>
          <pc:sldMk cId="3570699261" sldId="323"/>
        </pc:sldMkLst>
        <pc:spChg chg="mod">
          <ac:chgData name="Vernon Leigh" userId="S::leighv@wallingfordschool.com::918c6f39-c291-430c-ba7b-2773449ea29a" providerId="AD" clId="Web-{62EB6A32-2FBC-0E84-DB3A-C5CAAFD37A86}" dt="2024-11-12T12:52:25.826" v="48" actId="20577"/>
          <ac:spMkLst>
            <pc:docMk/>
            <pc:sldMk cId="3570699261" sldId="323"/>
            <ac:spMk id="2" creationId="{76CE7920-922E-77C8-B43C-23D7522B9E20}"/>
          </ac:spMkLst>
        </pc:spChg>
      </pc:sldChg>
      <pc:sldChg chg="addSp delSp modSp">
        <pc:chgData name="Vernon Leigh" userId="S::leighv@wallingfordschool.com::918c6f39-c291-430c-ba7b-2773449ea29a" providerId="AD" clId="Web-{62EB6A32-2FBC-0E84-DB3A-C5CAAFD37A86}" dt="2024-11-12T13:01:48.417" v="75"/>
        <pc:sldMkLst>
          <pc:docMk/>
          <pc:sldMk cId="895230498" sldId="324"/>
        </pc:sldMkLst>
        <pc:spChg chg="mod">
          <ac:chgData name="Vernon Leigh" userId="S::leighv@wallingfordschool.com::918c6f39-c291-430c-ba7b-2773449ea29a" providerId="AD" clId="Web-{62EB6A32-2FBC-0E84-DB3A-C5CAAFD37A86}" dt="2024-11-12T13:00:12.681" v="62"/>
          <ac:spMkLst>
            <pc:docMk/>
            <pc:sldMk cId="895230498" sldId="324"/>
            <ac:spMk id="2" creationId="{D3DF41D4-E91F-0B34-0D05-328BD28D2B61}"/>
          </ac:spMkLst>
        </pc:spChg>
        <pc:spChg chg="del">
          <ac:chgData name="Vernon Leigh" userId="S::leighv@wallingfordschool.com::918c6f39-c291-430c-ba7b-2773449ea29a" providerId="AD" clId="Web-{62EB6A32-2FBC-0E84-DB3A-C5CAAFD37A86}" dt="2024-11-12T13:00:08.915" v="60"/>
          <ac:spMkLst>
            <pc:docMk/>
            <pc:sldMk cId="895230498" sldId="324"/>
            <ac:spMk id="3" creationId="{C6C3174C-F8A6-D697-91EF-E6A681CBD944}"/>
          </ac:spMkLst>
        </pc:spChg>
        <pc:spChg chg="add del mod">
          <ac:chgData name="Vernon Leigh" userId="S::leighv@wallingfordschool.com::918c6f39-c291-430c-ba7b-2773449ea29a" providerId="AD" clId="Web-{62EB6A32-2FBC-0E84-DB3A-C5CAAFD37A86}" dt="2024-11-12T13:00:09.712" v="61"/>
          <ac:spMkLst>
            <pc:docMk/>
            <pc:sldMk cId="895230498" sldId="324"/>
            <ac:spMk id="5" creationId="{0CDAA091-8FFE-07A6-EF0E-1CF34BE8AF13}"/>
          </ac:spMkLst>
        </pc:spChg>
        <pc:picChg chg="add mod ord">
          <ac:chgData name="Vernon Leigh" userId="S::leighv@wallingfordschool.com::918c6f39-c291-430c-ba7b-2773449ea29a" providerId="AD" clId="Web-{62EB6A32-2FBC-0E84-DB3A-C5CAAFD37A86}" dt="2024-11-12T13:01:48.417" v="75"/>
          <ac:picMkLst>
            <pc:docMk/>
            <pc:sldMk cId="895230498" sldId="324"/>
            <ac:picMk id="6" creationId="{80A7A0E0-9589-DD19-5AEB-F3324BF3861E}"/>
          </ac:picMkLst>
        </pc:picChg>
      </pc:sldChg>
      <pc:sldChg chg="modSp">
        <pc:chgData name="Vernon Leigh" userId="S::leighv@wallingfordschool.com::918c6f39-c291-430c-ba7b-2773449ea29a" providerId="AD" clId="Web-{62EB6A32-2FBC-0E84-DB3A-C5CAAFD37A86}" dt="2024-11-12T13:02:16.699" v="84" actId="20577"/>
        <pc:sldMkLst>
          <pc:docMk/>
          <pc:sldMk cId="3514096536" sldId="327"/>
        </pc:sldMkLst>
        <pc:spChg chg="mod">
          <ac:chgData name="Vernon Leigh" userId="S::leighv@wallingfordschool.com::918c6f39-c291-430c-ba7b-2773449ea29a" providerId="AD" clId="Web-{62EB6A32-2FBC-0E84-DB3A-C5CAAFD37A86}" dt="2024-11-12T13:02:16.699" v="84" actId="20577"/>
          <ac:spMkLst>
            <pc:docMk/>
            <pc:sldMk cId="3514096536" sldId="327"/>
            <ac:spMk id="2" creationId="{782ADE5A-9067-5AC1-46BA-00D76A543FFA}"/>
          </ac:spMkLst>
        </pc:spChg>
      </pc:sldChg>
      <pc:sldChg chg="modSp new addAnim">
        <pc:chgData name="Vernon Leigh" userId="S::leighv@wallingfordschool.com::918c6f39-c291-430c-ba7b-2773449ea29a" providerId="AD" clId="Web-{62EB6A32-2FBC-0E84-DB3A-C5CAAFD37A86}" dt="2024-11-12T12:50:36.636" v="19" actId="20577"/>
        <pc:sldMkLst>
          <pc:docMk/>
          <pc:sldMk cId="2142690895" sldId="346"/>
        </pc:sldMkLst>
        <pc:spChg chg="mod">
          <ac:chgData name="Vernon Leigh" userId="S::leighv@wallingfordschool.com::918c6f39-c291-430c-ba7b-2773449ea29a" providerId="AD" clId="Web-{62EB6A32-2FBC-0E84-DB3A-C5CAAFD37A86}" dt="2024-11-12T12:49:28.494" v="9" actId="20577"/>
          <ac:spMkLst>
            <pc:docMk/>
            <pc:sldMk cId="2142690895" sldId="346"/>
            <ac:spMk id="2" creationId="{37FC4AB6-DEEF-282A-78A9-BDDB5805713F}"/>
          </ac:spMkLst>
        </pc:spChg>
        <pc:spChg chg="mod">
          <ac:chgData name="Vernon Leigh" userId="S::leighv@wallingfordschool.com::918c6f39-c291-430c-ba7b-2773449ea29a" providerId="AD" clId="Web-{62EB6A32-2FBC-0E84-DB3A-C5CAAFD37A86}" dt="2024-11-12T12:50:36.636" v="19" actId="20577"/>
          <ac:spMkLst>
            <pc:docMk/>
            <pc:sldMk cId="2142690895" sldId="346"/>
            <ac:spMk id="3" creationId="{7C72DB42-32CE-8B3F-44E4-C1154C861BB0}"/>
          </ac:spMkLst>
        </pc:spChg>
      </pc:sldChg>
      <pc:sldChg chg="addSp delSp modSp add replId">
        <pc:chgData name="Vernon Leigh" userId="S::leighv@wallingfordschool.com::918c6f39-c291-430c-ba7b-2773449ea29a" providerId="AD" clId="Web-{62EB6A32-2FBC-0E84-DB3A-C5CAAFD37A86}" dt="2024-11-12T13:01:44.120" v="74"/>
        <pc:sldMkLst>
          <pc:docMk/>
          <pc:sldMk cId="4106113469" sldId="347"/>
        </pc:sldMkLst>
        <pc:spChg chg="mod">
          <ac:chgData name="Vernon Leigh" userId="S::leighv@wallingfordschool.com::918c6f39-c291-430c-ba7b-2773449ea29a" providerId="AD" clId="Web-{62EB6A32-2FBC-0E84-DB3A-C5CAAFD37A86}" dt="2024-11-12T13:01:44.120" v="74"/>
          <ac:spMkLst>
            <pc:docMk/>
            <pc:sldMk cId="4106113469" sldId="347"/>
            <ac:spMk id="2" creationId="{D3DF41D4-E91F-0B34-0D05-328BD28D2B61}"/>
          </ac:spMkLst>
        </pc:spChg>
        <pc:spChg chg="add del mod">
          <ac:chgData name="Vernon Leigh" userId="S::leighv@wallingfordschool.com::918c6f39-c291-430c-ba7b-2773449ea29a" providerId="AD" clId="Web-{62EB6A32-2FBC-0E84-DB3A-C5CAAFD37A86}" dt="2024-11-12T13:01:26.385" v="71"/>
          <ac:spMkLst>
            <pc:docMk/>
            <pc:sldMk cId="4106113469" sldId="347"/>
            <ac:spMk id="4" creationId="{2C123222-4FA7-1F27-E489-246BCD18CAC7}"/>
          </ac:spMkLst>
        </pc:spChg>
        <pc:picChg chg="add mod ord">
          <ac:chgData name="Vernon Leigh" userId="S::leighv@wallingfordschool.com::918c6f39-c291-430c-ba7b-2773449ea29a" providerId="AD" clId="Web-{62EB6A32-2FBC-0E84-DB3A-C5CAAFD37A86}" dt="2024-11-12T13:01:44.120" v="74"/>
          <ac:picMkLst>
            <pc:docMk/>
            <pc:sldMk cId="4106113469" sldId="347"/>
            <ac:picMk id="5" creationId="{E17760C1-745F-2C4A-E167-82CEA6D47913}"/>
          </ac:picMkLst>
        </pc:picChg>
        <pc:picChg chg="del">
          <ac:chgData name="Vernon Leigh" userId="S::leighv@wallingfordschool.com::918c6f39-c291-430c-ba7b-2773449ea29a" providerId="AD" clId="Web-{62EB6A32-2FBC-0E84-DB3A-C5CAAFD37A86}" dt="2024-11-12T13:01:25.479" v="70"/>
          <ac:picMkLst>
            <pc:docMk/>
            <pc:sldMk cId="4106113469" sldId="347"/>
            <ac:picMk id="6" creationId="{80A7A0E0-9589-DD19-5AEB-F3324BF3861E}"/>
          </ac:picMkLst>
        </pc:picChg>
      </pc:sldChg>
    </pc:docChg>
  </pc:docChgLst>
  <pc:docChgLst>
    <pc:chgData name="Vernon Leigh" userId="S::leighv@wallingfordschool.com::918c6f39-c291-430c-ba7b-2773449ea29a" providerId="AD" clId="Web-{E863640C-0A9D-67E0-079F-3BBF16D66011}"/>
    <pc:docChg chg="addSld modSld sldOrd modSection">
      <pc:chgData name="Vernon Leigh" userId="S::leighv@wallingfordschool.com::918c6f39-c291-430c-ba7b-2773449ea29a" providerId="AD" clId="Web-{E863640C-0A9D-67E0-079F-3BBF16D66011}" dt="2024-11-12T13:15:31.081" v="39" actId="14100"/>
      <pc:docMkLst>
        <pc:docMk/>
      </pc:docMkLst>
      <pc:sldChg chg="ord">
        <pc:chgData name="Vernon Leigh" userId="S::leighv@wallingfordschool.com::918c6f39-c291-430c-ba7b-2773449ea29a" providerId="AD" clId="Web-{E863640C-0A9D-67E0-079F-3BBF16D66011}" dt="2024-11-12T13:12:53.515" v="1"/>
        <pc:sldMkLst>
          <pc:docMk/>
          <pc:sldMk cId="3269921059" sldId="349"/>
        </pc:sldMkLst>
      </pc:sldChg>
      <pc:sldChg chg="modSp">
        <pc:chgData name="Vernon Leigh" userId="S::leighv@wallingfordschool.com::918c6f39-c291-430c-ba7b-2773449ea29a" providerId="AD" clId="Web-{E863640C-0A9D-67E0-079F-3BBF16D66011}" dt="2024-11-12T13:13:35.157" v="33" actId="20577"/>
        <pc:sldMkLst>
          <pc:docMk/>
          <pc:sldMk cId="2581208782" sldId="351"/>
        </pc:sldMkLst>
        <pc:spChg chg="mod">
          <ac:chgData name="Vernon Leigh" userId="S::leighv@wallingfordschool.com::918c6f39-c291-430c-ba7b-2773449ea29a" providerId="AD" clId="Web-{E863640C-0A9D-67E0-079F-3BBF16D66011}" dt="2024-11-12T13:13:35.157" v="33" actId="20577"/>
          <ac:spMkLst>
            <pc:docMk/>
            <pc:sldMk cId="2581208782" sldId="351"/>
            <ac:spMk id="3" creationId="{DF113416-A374-B44A-05CB-CF1BD696E0CB}"/>
          </ac:spMkLst>
        </pc:spChg>
      </pc:sldChg>
      <pc:sldChg chg="addSp delSp modSp new mod modClrScheme chgLayout">
        <pc:chgData name="Vernon Leigh" userId="S::leighv@wallingfordschool.com::918c6f39-c291-430c-ba7b-2773449ea29a" providerId="AD" clId="Web-{E863640C-0A9D-67E0-079F-3BBF16D66011}" dt="2024-11-12T13:15:31.081" v="39" actId="14100"/>
        <pc:sldMkLst>
          <pc:docMk/>
          <pc:sldMk cId="2417891260" sldId="352"/>
        </pc:sldMkLst>
        <pc:spChg chg="del">
          <ac:chgData name="Vernon Leigh" userId="S::leighv@wallingfordschool.com::918c6f39-c291-430c-ba7b-2773449ea29a" providerId="AD" clId="Web-{E863640C-0A9D-67E0-079F-3BBF16D66011}" dt="2024-11-12T13:15:08.456" v="35"/>
          <ac:spMkLst>
            <pc:docMk/>
            <pc:sldMk cId="2417891260" sldId="352"/>
            <ac:spMk id="2" creationId="{48EE7B92-E8DD-47E5-600C-DABD5ECDEAA0}"/>
          </ac:spMkLst>
        </pc:spChg>
        <pc:spChg chg="del">
          <ac:chgData name="Vernon Leigh" userId="S::leighv@wallingfordschool.com::918c6f39-c291-430c-ba7b-2773449ea29a" providerId="AD" clId="Web-{E863640C-0A9D-67E0-079F-3BBF16D66011}" dt="2024-11-12T13:15:08.456" v="35"/>
          <ac:spMkLst>
            <pc:docMk/>
            <pc:sldMk cId="2417891260" sldId="352"/>
            <ac:spMk id="3" creationId="{BDA9922F-8E73-76A3-81F1-85C93DB6826A}"/>
          </ac:spMkLst>
        </pc:spChg>
        <pc:picChg chg="add mod">
          <ac:chgData name="Vernon Leigh" userId="S::leighv@wallingfordschool.com::918c6f39-c291-430c-ba7b-2773449ea29a" providerId="AD" clId="Web-{E863640C-0A9D-67E0-079F-3BBF16D66011}" dt="2024-11-12T13:15:31.081" v="39" actId="14100"/>
          <ac:picMkLst>
            <pc:docMk/>
            <pc:sldMk cId="2417891260" sldId="352"/>
            <ac:picMk id="4" creationId="{FDF40D99-B26A-0BC1-1899-4CF1C2F72480}"/>
          </ac:picMkLst>
        </pc:picChg>
      </pc:sldChg>
    </pc:docChg>
  </pc:docChgLst>
  <pc:docChgLst>
    <pc:chgData name="Vernon Leigh" userId="S::leighv@wallingfordschool.com::918c6f39-c291-430c-ba7b-2773449ea29a" providerId="AD" clId="Web-{E93C745B-DEE4-138E-55F6-B53F304733FA}"/>
    <pc:docChg chg="addSld modSld sldOrd addSection modSection">
      <pc:chgData name="Vernon Leigh" userId="S::leighv@wallingfordschool.com::918c6f39-c291-430c-ba7b-2773449ea29a" providerId="AD" clId="Web-{E93C745B-DEE4-138E-55F6-B53F304733FA}" dt="2024-11-06T14:32:25.473" v="714" actId="20577"/>
      <pc:docMkLst>
        <pc:docMk/>
      </pc:docMkLst>
      <pc:sldChg chg="addSp delSp modSp new">
        <pc:chgData name="Vernon Leigh" userId="S::leighv@wallingfordschool.com::918c6f39-c291-430c-ba7b-2773449ea29a" providerId="AD" clId="Web-{E93C745B-DEE4-138E-55F6-B53F304733FA}" dt="2024-11-06T14:32:25.473" v="714" actId="20577"/>
        <pc:sldMkLst>
          <pc:docMk/>
          <pc:sldMk cId="3948197188" sldId="344"/>
        </pc:sldMkLst>
        <pc:spChg chg="mod">
          <ac:chgData name="Vernon Leigh" userId="S::leighv@wallingfordschool.com::918c6f39-c291-430c-ba7b-2773449ea29a" providerId="AD" clId="Web-{E93C745B-DEE4-138E-55F6-B53F304733FA}" dt="2024-11-06T14:32:25.473" v="714" actId="20577"/>
          <ac:spMkLst>
            <pc:docMk/>
            <pc:sldMk cId="3948197188" sldId="344"/>
            <ac:spMk id="2" creationId="{691F2619-F3E1-9CA5-6B6D-85BD417A5106}"/>
          </ac:spMkLst>
        </pc:spChg>
        <pc:spChg chg="add del">
          <ac:chgData name="Vernon Leigh" userId="S::leighv@wallingfordschool.com::918c6f39-c291-430c-ba7b-2773449ea29a" providerId="AD" clId="Web-{E93C745B-DEE4-138E-55F6-B53F304733FA}" dt="2024-11-06T14:26:14.042" v="18"/>
          <ac:spMkLst>
            <pc:docMk/>
            <pc:sldMk cId="3948197188" sldId="344"/>
            <ac:spMk id="3" creationId="{4F780917-768D-18C7-71DC-ED3BA8539F7F}"/>
          </ac:spMkLst>
        </pc:spChg>
        <pc:graphicFrameChg chg="add del mod ord modGraphic">
          <ac:chgData name="Vernon Leigh" userId="S::leighv@wallingfordschool.com::918c6f39-c291-430c-ba7b-2773449ea29a" providerId="AD" clId="Web-{E93C745B-DEE4-138E-55F6-B53F304733FA}" dt="2024-11-06T14:26:02.323" v="17"/>
          <ac:graphicFrameMkLst>
            <pc:docMk/>
            <pc:sldMk cId="3948197188" sldId="344"/>
            <ac:graphicFrameMk id="4" creationId="{7D507183-8901-3B24-F0A4-19869F917657}"/>
          </ac:graphicFrameMkLst>
        </pc:graphicFrameChg>
        <pc:graphicFrameChg chg="add mod ord modGraphic">
          <ac:chgData name="Vernon Leigh" userId="S::leighv@wallingfordschool.com::918c6f39-c291-430c-ba7b-2773449ea29a" providerId="AD" clId="Web-{E93C745B-DEE4-138E-55F6-B53F304733FA}" dt="2024-11-06T14:28:43.827" v="571"/>
          <ac:graphicFrameMkLst>
            <pc:docMk/>
            <pc:sldMk cId="3948197188" sldId="344"/>
            <ac:graphicFrameMk id="5" creationId="{68709447-C669-A71E-E382-A2831F738583}"/>
          </ac:graphicFrameMkLst>
        </pc:graphicFrameChg>
      </pc:sldChg>
      <pc:sldChg chg="modSp new ord addAnim">
        <pc:chgData name="Vernon Leigh" userId="S::leighv@wallingfordschool.com::918c6f39-c291-430c-ba7b-2773449ea29a" providerId="AD" clId="Web-{E93C745B-DEE4-138E-55F6-B53F304733FA}" dt="2024-11-06T14:31:53.535" v="685"/>
        <pc:sldMkLst>
          <pc:docMk/>
          <pc:sldMk cId="501422704" sldId="345"/>
        </pc:sldMkLst>
        <pc:spChg chg="mod">
          <ac:chgData name="Vernon Leigh" userId="S::leighv@wallingfordschool.com::918c6f39-c291-430c-ba7b-2773449ea29a" providerId="AD" clId="Web-{E93C745B-DEE4-138E-55F6-B53F304733FA}" dt="2024-11-06T14:30:29.736" v="617" actId="20577"/>
          <ac:spMkLst>
            <pc:docMk/>
            <pc:sldMk cId="501422704" sldId="345"/>
            <ac:spMk id="2" creationId="{0BE407C0-212D-8204-517C-75F7B004DD19}"/>
          </ac:spMkLst>
        </pc:spChg>
        <pc:spChg chg="mod">
          <ac:chgData name="Vernon Leigh" userId="S::leighv@wallingfordschool.com::918c6f39-c291-430c-ba7b-2773449ea29a" providerId="AD" clId="Web-{E93C745B-DEE4-138E-55F6-B53F304733FA}" dt="2024-11-06T14:31:48.488" v="684"/>
          <ac:spMkLst>
            <pc:docMk/>
            <pc:sldMk cId="501422704" sldId="345"/>
            <ac:spMk id="3" creationId="{21AE0AA7-28CA-7388-B61D-04BA2632B62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11/18/2024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5MwGtvEbrtQ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E7920-922E-77C8-B43C-23D7522B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Pilot Studies, 'Blind' studies, and Control Groups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DD2EC-8C82-3339-E3A2-E9B275CE41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9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Using Pilot Studies | Research Methods | A-Level Psychology">
            <a:hlinkClick r:id="" action="ppaction://media"/>
            <a:extLst>
              <a:ext uri="{FF2B5EF4-FFF2-40B4-BE49-F238E27FC236}">
                <a16:creationId xmlns:a16="http://schemas.microsoft.com/office/drawing/2014/main" id="{FDF40D99-B26A-0BC1-1899-4CF1C2F7248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739" y="-3132"/>
            <a:ext cx="12195066" cy="686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89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4AB6-DEEF-282A-78A9-BDDB5805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What are pilot studies?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2DB42-32CE-8B3F-44E4-C1154C861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</a:rPr>
              <a:t>Pilot studies are small-scale prototypes of a study that are carried out in advance of the full research to find out if there are any problems with the methodology. </a:t>
            </a:r>
          </a:p>
          <a:p>
            <a:pPr marL="227965" indent="-227965"/>
            <a:r>
              <a:rPr lang="en-US"/>
              <a:t>This helps to ensure that time, effort and money are not wasted on a flawed methodology.</a:t>
            </a:r>
          </a:p>
          <a:p>
            <a:pPr marL="227965" indent="-227965"/>
            <a:r>
              <a:rPr lang="en-US" b="1">
                <a:solidFill>
                  <a:srgbClr val="0070C0"/>
                </a:solidFill>
              </a:rPr>
              <a:t>When writing about pilot studies in the exam, make sure that your answers are specific to the context or study presented.</a:t>
            </a:r>
          </a:p>
        </p:txBody>
      </p:sp>
    </p:spTree>
    <p:extLst>
      <p:ext uri="{BB962C8B-B14F-4D97-AF65-F5344CB8AC3E}">
        <p14:creationId xmlns:p14="http://schemas.microsoft.com/office/powerpoint/2010/main" val="214269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F41D4-E91F-0B34-0D05-328BD28D2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pPr marL="541020"/>
            <a:r>
              <a:rPr lang="en-US"/>
              <a:t>Single Blind Studies</a:t>
            </a:r>
          </a:p>
        </p:txBody>
      </p:sp>
      <p:pic>
        <p:nvPicPr>
          <p:cNvPr id="6" name="Content Placeholder 5" descr="A diagram of two people&#10;&#10;Description automatically generated">
            <a:extLst>
              <a:ext uri="{FF2B5EF4-FFF2-40B4-BE49-F238E27FC236}">
                <a16:creationId xmlns:a16="http://schemas.microsoft.com/office/drawing/2014/main" id="{80A7A0E0-9589-DD19-5AEB-F3324BF386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>
          <a:xfrm>
            <a:off x="2484930" y="1548811"/>
            <a:ext cx="7222139" cy="4351338"/>
          </a:xfrm>
          <a:noFill/>
        </p:spPr>
      </p:pic>
    </p:spTree>
    <p:extLst>
      <p:ext uri="{BB962C8B-B14F-4D97-AF65-F5344CB8AC3E}">
        <p14:creationId xmlns:p14="http://schemas.microsoft.com/office/powerpoint/2010/main" val="89523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F41D4-E91F-0B34-0D05-328BD28D2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pPr marL="541020"/>
            <a:r>
              <a:rPr lang="en-US"/>
              <a:t>Double Blind Studies</a:t>
            </a:r>
          </a:p>
        </p:txBody>
      </p:sp>
      <p:pic>
        <p:nvPicPr>
          <p:cNvPr id="5" name="Content Placeholder 4" descr="A person with eye covering blindfolds&#10;&#10;Description automatically generated">
            <a:extLst>
              <a:ext uri="{FF2B5EF4-FFF2-40B4-BE49-F238E27FC236}">
                <a16:creationId xmlns:a16="http://schemas.microsoft.com/office/drawing/2014/main" id="{E17760C1-745F-2C4A-E167-82CEA6D47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9413" y="1548811"/>
            <a:ext cx="7313174" cy="4351338"/>
          </a:xfrm>
          <a:noFill/>
        </p:spPr>
      </p:pic>
    </p:spTree>
    <p:extLst>
      <p:ext uri="{BB962C8B-B14F-4D97-AF65-F5344CB8AC3E}">
        <p14:creationId xmlns:p14="http://schemas.microsoft.com/office/powerpoint/2010/main" val="410611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ADE5A-9067-5AC1-46BA-00D76A5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Control Groups and Conditions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76BA5-B95A-3C8C-6C27-560B4CF5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</a:rPr>
              <a:t>A control group is sometimes called a 'baseline' group</a:t>
            </a:r>
            <a:endParaRPr lang="en-US"/>
          </a:p>
          <a:p>
            <a:pPr marL="227965" indent="-227965"/>
            <a:r>
              <a:rPr lang="en-US"/>
              <a:t>Control groups are compared with the Experimental condition/s to see if there is a difference</a:t>
            </a:r>
            <a:endParaRPr lang="en-US" b="1">
              <a:solidFill>
                <a:srgbClr val="0070C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40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ADE5A-9067-5AC1-46BA-00D76A5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Control Group Example</a:t>
            </a: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We are testing a new therapy for aerophobia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76BA5-B95A-3C8C-6C27-560B4CF5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We recruit 20 participants and </a:t>
            </a:r>
            <a:r>
              <a:rPr lang="en-US" b="1">
                <a:solidFill>
                  <a:srgbClr val="0070C0"/>
                </a:solidFill>
              </a:rPr>
              <a:t>randomly</a:t>
            </a:r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 allocate each person to </a:t>
            </a:r>
            <a:r>
              <a:rPr lang="en-US" b="1">
                <a:solidFill>
                  <a:srgbClr val="0070C0"/>
                </a:solidFill>
              </a:rPr>
              <a:t>the control</a:t>
            </a:r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 or experimental</a:t>
            </a:r>
            <a:r>
              <a:rPr lang="en-US" b="1">
                <a:solidFill>
                  <a:srgbClr val="0070C0"/>
                </a:solidFill>
              </a:rPr>
              <a:t> condition</a:t>
            </a:r>
            <a:endParaRPr lang="en-US" b="1">
              <a:solidFill>
                <a:srgbClr val="0070C0"/>
              </a:solidFill>
              <a:latin typeface="Calibri"/>
              <a:cs typeface="Calibri"/>
            </a:endParaRPr>
          </a:p>
          <a:p>
            <a:pPr marL="227965" indent="-227965"/>
            <a:r>
              <a:rPr lang="en-US">
                <a:solidFill>
                  <a:schemeClr val="bg1"/>
                </a:solidFill>
              </a:rPr>
              <a:t>We ask each participant to complete a questionnaire measuring their level of aerophobia (fear of flying)</a:t>
            </a:r>
          </a:p>
        </p:txBody>
      </p:sp>
    </p:spTree>
    <p:extLst>
      <p:ext uri="{BB962C8B-B14F-4D97-AF65-F5344CB8AC3E}">
        <p14:creationId xmlns:p14="http://schemas.microsoft.com/office/powerpoint/2010/main" val="113515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ADE5A-9067-5AC1-46BA-00D76A5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Control Group Example</a:t>
            </a: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We are testing a new therapy for aerophobia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76BA5-B95A-3C8C-6C27-560B4CF5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Control group: gets no therapy</a:t>
            </a:r>
            <a:r>
              <a:rPr lang="en-US" b="1">
                <a:solidFill>
                  <a:srgbClr val="0070C0"/>
                </a:solidFill>
              </a:rPr>
              <a:t> – left alone for 2 weeks</a:t>
            </a:r>
            <a:endParaRPr lang="en-US">
              <a:latin typeface="Arial"/>
              <a:cs typeface="Arial"/>
            </a:endParaRPr>
          </a:p>
          <a:p>
            <a:pPr marL="227965" indent="-227965"/>
            <a:r>
              <a:rPr lang="en-US">
                <a:solidFill>
                  <a:schemeClr val="bg1"/>
                </a:solidFill>
                <a:latin typeface="Calibri"/>
                <a:cs typeface="Calibri"/>
              </a:rPr>
              <a:t>Experimental group: gets 2 weeks of </a:t>
            </a:r>
            <a:r>
              <a:rPr lang="en-US">
                <a:solidFill>
                  <a:schemeClr val="bg1"/>
                </a:solidFill>
              </a:rPr>
              <a:t>the new therapy</a:t>
            </a:r>
            <a:r>
              <a:rPr lang="en-US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lang="en-US" b="1">
              <a:solidFill>
                <a:schemeClr val="bg1"/>
              </a:solidFill>
            </a:endParaRPr>
          </a:p>
          <a:p>
            <a:pPr marL="227965" indent="-227965"/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Both groups: </a:t>
            </a:r>
            <a:r>
              <a:rPr lang="en-US" b="1">
                <a:solidFill>
                  <a:srgbClr val="0070C0"/>
                </a:solidFill>
              </a:rPr>
              <a:t>complete the questionnaires again</a:t>
            </a:r>
          </a:p>
          <a:p>
            <a:pPr marL="227965" indent="-227965"/>
            <a:endParaRPr lang="en-US" b="1">
              <a:solidFill>
                <a:srgbClr val="0070C0"/>
              </a:solidFill>
            </a:endParaRPr>
          </a:p>
          <a:p>
            <a:pPr marL="227965" indent="-227965"/>
            <a:r>
              <a:rPr lang="en-US">
                <a:solidFill>
                  <a:schemeClr val="bg1"/>
                </a:solidFill>
              </a:rPr>
              <a:t>We compare the two groups to see if the experimental group have significantly lower scores than the control group</a:t>
            </a:r>
          </a:p>
          <a:p>
            <a:pPr marL="227965" indent="-227965"/>
            <a:endParaRPr lang="en-US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E92A-D524-B157-8B8C-2277E0D6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Notes – write clear definitions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3416-A374-B44A-05CB-CF1BD696E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  <a:latin typeface="Calibri"/>
                <a:cs typeface="Calibri"/>
              </a:rPr>
              <a:t>Pilot studies</a:t>
            </a:r>
          </a:p>
          <a:p>
            <a:pPr marL="227965" indent="-227965"/>
            <a:r>
              <a:rPr lang="en-US"/>
              <a:t>Single and Double Blind studies</a:t>
            </a:r>
          </a:p>
          <a:p>
            <a:pPr marL="227965" indent="-227965"/>
            <a:r>
              <a:rPr lang="en-US" b="1">
                <a:solidFill>
                  <a:srgbClr val="0070C0"/>
                </a:solidFill>
              </a:rPr>
              <a:t>Control groups and conditions (comparisons)</a:t>
            </a:r>
          </a:p>
        </p:txBody>
      </p:sp>
    </p:spTree>
    <p:extLst>
      <p:ext uri="{BB962C8B-B14F-4D97-AF65-F5344CB8AC3E}">
        <p14:creationId xmlns:p14="http://schemas.microsoft.com/office/powerpoint/2010/main" val="340510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E92A-D524-B157-8B8C-2277E0D6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>
                <a:latin typeface="Arial"/>
                <a:cs typeface="Arial"/>
              </a:rPr>
              <a:t>Exercises and questions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3416-A374-B44A-05CB-CF1BD696E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</a:rPr>
              <a:t>Book questions (Fake Estimates and Gender Differences)</a:t>
            </a:r>
          </a:p>
          <a:p>
            <a:pPr marL="227965" indent="-227965"/>
            <a:r>
              <a:rPr lang="en-US"/>
              <a:t>Exam questions</a:t>
            </a:r>
            <a:endParaRPr lang="en-US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20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ad89ce95-d1b6-4d5e-b677-7cca411aa0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Wallingford Trust Theme</vt:lpstr>
      <vt:lpstr>Pilot Studies, 'Blind' studies, and Control Groups</vt:lpstr>
      <vt:lpstr>What are pilot studies?</vt:lpstr>
      <vt:lpstr>Single Blind Studies</vt:lpstr>
      <vt:lpstr>Double Blind Studies</vt:lpstr>
      <vt:lpstr>Control Groups and Conditions</vt:lpstr>
      <vt:lpstr>Control Group Example We are testing a new therapy for aerophobia</vt:lpstr>
      <vt:lpstr>Control Group Example We are testing a new therapy for aerophobia</vt:lpstr>
      <vt:lpstr>Notes – write clear definitions</vt:lpstr>
      <vt:lpstr>Exercises and 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revision>3</cp:revision>
  <dcterms:created xsi:type="dcterms:W3CDTF">2024-10-16T10:09:06Z</dcterms:created>
  <dcterms:modified xsi:type="dcterms:W3CDTF">2024-11-18T09:17:41Z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