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1" Type="http://schemas.openxmlformats.org/officeDocument/2006/relationships/customXml" Target="../customXml/item3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2.xml"/><Relationship Id="rId4" Type="http://schemas.openxmlformats.org/officeDocument/2006/relationships/slideMaster" Target="slideMasters/slide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4390a94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4390a94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4390a94a9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4390a94a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 TBAT identify the normal distribution, positive and negative skews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57025" y="100025"/>
            <a:ext cx="4690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Normal Distribution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257025" y="3858425"/>
            <a:ext cx="8476800" cy="128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1"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Normal distribution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where the data is evenly distributed around the mean. The median, median and mode are all in the middle of the data set.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825" y="641325"/>
            <a:ext cx="6595175" cy="3297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-12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Positive and Negative Skews</a:t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b="10088" l="0" r="0" t="0"/>
          <a:stretch/>
        </p:blipFill>
        <p:spPr>
          <a:xfrm>
            <a:off x="523388" y="733526"/>
            <a:ext cx="8097225" cy="333957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0" y="4073100"/>
            <a:ext cx="9144000" cy="107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</a:rPr>
              <a:t>The </a:t>
            </a:r>
            <a:r>
              <a:rPr b="1" lang="en-GB" sz="1800">
                <a:solidFill>
                  <a:schemeClr val="dk1"/>
                </a:solidFill>
              </a:rPr>
              <a:t>Negative</a:t>
            </a:r>
            <a:r>
              <a:rPr lang="en-GB" sz="1800">
                <a:solidFill>
                  <a:schemeClr val="dk1"/>
                </a:solidFill>
              </a:rPr>
              <a:t> skew is where the mode/median are </a:t>
            </a:r>
            <a:r>
              <a:rPr b="1" lang="en-GB" sz="1800">
                <a:solidFill>
                  <a:schemeClr val="dk1"/>
                </a:solidFill>
              </a:rPr>
              <a:t>higher </a:t>
            </a:r>
            <a:r>
              <a:rPr lang="en-GB" sz="1800">
                <a:solidFill>
                  <a:schemeClr val="dk1"/>
                </a:solidFill>
              </a:rPr>
              <a:t>than the mean – in other words most of the data is at the top end of the value range.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</a:rPr>
              <a:t>The </a:t>
            </a:r>
            <a:r>
              <a:rPr b="1" lang="en-GB" sz="1800">
                <a:solidFill>
                  <a:schemeClr val="dk1"/>
                </a:solidFill>
              </a:rPr>
              <a:t>Positive</a:t>
            </a:r>
            <a:r>
              <a:rPr lang="en-GB" sz="1800">
                <a:solidFill>
                  <a:schemeClr val="dk1"/>
                </a:solidFill>
              </a:rPr>
              <a:t> skew is the opposite – and the mode/median are </a:t>
            </a:r>
            <a:r>
              <a:rPr b="1" lang="en-GB" sz="1800">
                <a:solidFill>
                  <a:schemeClr val="dk1"/>
                </a:solidFill>
              </a:rPr>
              <a:t>lower </a:t>
            </a:r>
            <a:r>
              <a:rPr lang="en-GB" sz="1800">
                <a:solidFill>
                  <a:schemeClr val="dk1"/>
                </a:solidFill>
              </a:rPr>
              <a:t>than the mean.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B1B1C43-B7F0-45BA-A87B-EA6F63AF4FA9}"/>
</file>

<file path=customXml/itemProps2.xml><?xml version="1.0" encoding="utf-8"?>
<ds:datastoreItem xmlns:ds="http://schemas.openxmlformats.org/officeDocument/2006/customXml" ds:itemID="{5197C080-F862-40D4-8C1B-AA7FB8E63CF9}"/>
</file>

<file path=customXml/itemProps3.xml><?xml version="1.0" encoding="utf-8"?>
<ds:datastoreItem xmlns:ds="http://schemas.openxmlformats.org/officeDocument/2006/customXml" ds:itemID="{11ED5D27-0384-4A9B-BF3B-AAAAAF51B65A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Order">
    <vt:r8>11741800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