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1"/>
  </p:notesMasterIdLst>
  <p:sldIdLst>
    <p:sldId id="256" r:id="rId5"/>
    <p:sldId id="261" r:id="rId6"/>
    <p:sldId id="262" r:id="rId7"/>
    <p:sldId id="279" r:id="rId8"/>
    <p:sldId id="257" r:id="rId9"/>
    <p:sldId id="341" r:id="rId10"/>
    <p:sldId id="280" r:id="rId11"/>
    <p:sldId id="343" r:id="rId12"/>
    <p:sldId id="319" r:id="rId13"/>
    <p:sldId id="320" r:id="rId14"/>
    <p:sldId id="321" r:id="rId15"/>
    <p:sldId id="332" r:id="rId16"/>
    <p:sldId id="333" r:id="rId17"/>
    <p:sldId id="334" r:id="rId18"/>
    <p:sldId id="335" r:id="rId19"/>
    <p:sldId id="282" r:id="rId20"/>
    <p:sldId id="283" r:id="rId21"/>
    <p:sldId id="284" r:id="rId22"/>
    <p:sldId id="285" r:id="rId23"/>
    <p:sldId id="276" r:id="rId24"/>
    <p:sldId id="295" r:id="rId25"/>
    <p:sldId id="296" r:id="rId26"/>
    <p:sldId id="297" r:id="rId27"/>
    <p:sldId id="298" r:id="rId28"/>
    <p:sldId id="346" r:id="rId29"/>
    <p:sldId id="345" r:id="rId30"/>
    <p:sldId id="340" r:id="rId31"/>
    <p:sldId id="337" r:id="rId32"/>
    <p:sldId id="338" r:id="rId33"/>
    <p:sldId id="339" r:id="rId34"/>
    <p:sldId id="342" r:id="rId35"/>
    <p:sldId id="299" r:id="rId36"/>
    <p:sldId id="300" r:id="rId37"/>
    <p:sldId id="274" r:id="rId38"/>
    <p:sldId id="301" r:id="rId39"/>
    <p:sldId id="302" r:id="rId40"/>
    <p:sldId id="303" r:id="rId41"/>
    <p:sldId id="304" r:id="rId42"/>
    <p:sldId id="305" r:id="rId43"/>
    <p:sldId id="306" r:id="rId44"/>
    <p:sldId id="270" r:id="rId45"/>
    <p:sldId id="271" r:id="rId46"/>
    <p:sldId id="272" r:id="rId47"/>
    <p:sldId id="307" r:id="rId48"/>
    <p:sldId id="275" r:id="rId49"/>
    <p:sldId id="322" r:id="rId50"/>
    <p:sldId id="317" r:id="rId51"/>
    <p:sldId id="324" r:id="rId52"/>
    <p:sldId id="308" r:id="rId53"/>
    <p:sldId id="309" r:id="rId54"/>
    <p:sldId id="310" r:id="rId55"/>
    <p:sldId id="311" r:id="rId56"/>
    <p:sldId id="312" r:id="rId57"/>
    <p:sldId id="313" r:id="rId58"/>
    <p:sldId id="315" r:id="rId59"/>
    <p:sldId id="316" r:id="rId60"/>
    <p:sldId id="325" r:id="rId61"/>
    <p:sldId id="327" r:id="rId62"/>
    <p:sldId id="326" r:id="rId63"/>
    <p:sldId id="329" r:id="rId64"/>
    <p:sldId id="263" r:id="rId65"/>
    <p:sldId id="328" r:id="rId66"/>
    <p:sldId id="286" r:id="rId67"/>
    <p:sldId id="287" r:id="rId68"/>
    <p:sldId id="288" r:id="rId69"/>
    <p:sldId id="289" r:id="rId70"/>
    <p:sldId id="290" r:id="rId71"/>
    <p:sldId id="291" r:id="rId72"/>
    <p:sldId id="292" r:id="rId73"/>
    <p:sldId id="293" r:id="rId74"/>
    <p:sldId id="294" r:id="rId75"/>
    <p:sldId id="318" r:id="rId76"/>
    <p:sldId id="330" r:id="rId77"/>
    <p:sldId id="331" r:id="rId78"/>
    <p:sldId id="267" r:id="rId79"/>
    <p:sldId id="28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9B6846-C776-CE43-AE99-AB1C8D1B90BB}">
          <p14:sldIdLst>
            <p14:sldId id="256"/>
            <p14:sldId id="261"/>
            <p14:sldId id="262"/>
            <p14:sldId id="279"/>
            <p14:sldId id="257"/>
          </p14:sldIdLst>
        </p14:section>
        <p14:section name="Keywords" id="{4C93BE61-D7FF-5841-8028-37545AE3EECF}">
          <p14:sldIdLst>
            <p14:sldId id="341"/>
            <p14:sldId id="280"/>
            <p14:sldId id="343"/>
          </p14:sldIdLst>
        </p14:section>
        <p14:section name="Diagram and A01 basics" id="{B53164A9-3560-B248-8D5E-0593918B7CC5}">
          <p14:sldIdLst>
            <p14:sldId id="319"/>
            <p14:sldId id="320"/>
            <p14:sldId id="321"/>
          </p14:sldIdLst>
        </p14:section>
        <p14:section name="LTM Shepard Prep" id="{58DB10D8-17F4-8445-B48F-D1B712CD297A}">
          <p14:sldIdLst>
            <p14:sldId id="332"/>
            <p14:sldId id="333"/>
            <p14:sldId id="334"/>
            <p14:sldId id="335"/>
            <p14:sldId id="282"/>
            <p14:sldId id="283"/>
            <p14:sldId id="284"/>
            <p14:sldId id="285"/>
          </p14:sldIdLst>
        </p14:section>
        <p14:section name="Sperling Experiment" id="{928E67B0-B746-AB49-8603-8474E28CF452}">
          <p14:sldIdLst>
            <p14:sldId id="276"/>
            <p14:sldId id="295"/>
            <p14:sldId id="296"/>
            <p14:sldId id="297"/>
            <p14:sldId id="298"/>
            <p14:sldId id="346"/>
            <p14:sldId id="345"/>
            <p14:sldId id="340"/>
            <p14:sldId id="337"/>
            <p14:sldId id="338"/>
            <p14:sldId id="339"/>
            <p14:sldId id="342"/>
            <p14:sldId id="299"/>
            <p14:sldId id="300"/>
            <p14:sldId id="274"/>
            <p14:sldId id="301"/>
            <p14:sldId id="302"/>
            <p14:sldId id="303"/>
            <p14:sldId id="304"/>
            <p14:sldId id="305"/>
            <p14:sldId id="306"/>
            <p14:sldId id="270"/>
            <p14:sldId id="271"/>
            <p14:sldId id="272"/>
            <p14:sldId id="307"/>
            <p14:sldId id="275"/>
          </p14:sldIdLst>
        </p14:section>
        <p14:section name="Sensory Memory" id="{E41E755D-2295-2144-97A9-55CD39FB3221}">
          <p14:sldIdLst>
            <p14:sldId id="322"/>
            <p14:sldId id="317"/>
            <p14:sldId id="324"/>
          </p14:sldIdLst>
        </p14:section>
        <p14:section name="Digital Span and Chunking" id="{1A18D76B-22BF-824F-9CC9-3F0833E1C317}">
          <p14:sldIdLst>
            <p14:sldId id="308"/>
            <p14:sldId id="309"/>
            <p14:sldId id="310"/>
            <p14:sldId id="311"/>
            <p14:sldId id="312"/>
            <p14:sldId id="313"/>
            <p14:sldId id="315"/>
            <p14:sldId id="316"/>
          </p14:sldIdLst>
        </p14:section>
        <p14:section name="STM" id="{06473266-CA1A-1447-B786-D343FFB1079D}">
          <p14:sldIdLst>
            <p14:sldId id="325"/>
            <p14:sldId id="327"/>
            <p14:sldId id="326"/>
          </p14:sldIdLst>
        </p14:section>
        <p14:section name="LTM" id="{4AEFBB9B-7B83-9B44-A840-C874CED0D1C9}">
          <p14:sldIdLst>
            <p14:sldId id="329"/>
            <p14:sldId id="263"/>
            <p14:sldId id="328"/>
          </p14:sldIdLst>
        </p14:section>
        <p14:section name="Bahrick et al part 2" id="{0E55D40E-1314-EA4D-B5C6-EC04D0237BE4}">
          <p14:sldIdLst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18"/>
          </p14:sldIdLst>
        </p14:section>
        <p14:section name="Review" id="{1B9909FE-E0A8-B24F-BAFC-AC78675BEDA9}">
          <p14:sldIdLst>
            <p14:sldId id="330"/>
            <p14:sldId id="331"/>
            <p14:sldId id="267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3FF"/>
    <a:srgbClr val="E6EEFF"/>
    <a:srgbClr val="282E3C"/>
    <a:srgbClr val="3D465A"/>
    <a:srgbClr val="FEE9A4"/>
    <a:srgbClr val="B9C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5FDD7-B331-894F-8288-15FABB0903BD}" v="2" dt="2024-11-16T16:20:46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8"/>
    <p:restoredTop sz="71096" autoAdjust="0"/>
  </p:normalViewPr>
  <p:slideViewPr>
    <p:cSldViewPr snapToGrid="0">
      <p:cViewPr varScale="1">
        <p:scale>
          <a:sx n="88" d="100"/>
          <a:sy n="88" d="100"/>
        </p:scale>
        <p:origin x="1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non Leigh" userId="S::leighv@wallingfordschool.com::918c6f39-c291-430c-ba7b-2773449ea29a" providerId="AD" clId="Web-{7B0855BA-2C3F-2DE5-7C29-2D199FB182F5}"/>
    <pc:docChg chg="modSld sldOrd">
      <pc:chgData name="Vernon Leigh" userId="S::leighv@wallingfordschool.com::918c6f39-c291-430c-ba7b-2773449ea29a" providerId="AD" clId="Web-{7B0855BA-2C3F-2DE5-7C29-2D199FB182F5}" dt="2023-12-11T15:22:21.926" v="16" actId="1076"/>
      <pc:docMkLst>
        <pc:docMk/>
      </pc:docMkLst>
      <pc:sldChg chg="addSp modSp">
        <pc:chgData name="Vernon Leigh" userId="S::leighv@wallingfordschool.com::918c6f39-c291-430c-ba7b-2773449ea29a" providerId="AD" clId="Web-{7B0855BA-2C3F-2DE5-7C29-2D199FB182F5}" dt="2023-12-11T15:22:21.926" v="16" actId="1076"/>
        <pc:sldMkLst>
          <pc:docMk/>
          <pc:sldMk cId="3831507003" sldId="322"/>
        </pc:sldMkLst>
      </pc:sldChg>
      <pc:sldChg chg="modSp">
        <pc:chgData name="Vernon Leigh" userId="S::leighv@wallingfordschool.com::918c6f39-c291-430c-ba7b-2773449ea29a" providerId="AD" clId="Web-{7B0855BA-2C3F-2DE5-7C29-2D199FB182F5}" dt="2023-12-11T15:20:45.890" v="3" actId="20577"/>
        <pc:sldMkLst>
          <pc:docMk/>
          <pc:sldMk cId="2541894561" sldId="324"/>
        </pc:sldMkLst>
      </pc:sldChg>
      <pc:sldChg chg="ord">
        <pc:chgData name="Vernon Leigh" userId="S::leighv@wallingfordschool.com::918c6f39-c291-430c-ba7b-2773449ea29a" providerId="AD" clId="Web-{7B0855BA-2C3F-2DE5-7C29-2D199FB182F5}" dt="2023-12-11T15:19:47.388" v="0"/>
        <pc:sldMkLst>
          <pc:docMk/>
          <pc:sldMk cId="3860857607" sldId="336"/>
        </pc:sldMkLst>
      </pc:sldChg>
    </pc:docChg>
  </pc:docChgLst>
  <pc:docChgLst>
    <pc:chgData name="Vernon Leigh" userId="918c6f39-c291-430c-ba7b-2773449ea29a" providerId="ADAL" clId="{9125FDD7-B331-894F-8288-15FABB0903BD}"/>
    <pc:docChg chg="custSel modSld">
      <pc:chgData name="Vernon Leigh" userId="918c6f39-c291-430c-ba7b-2773449ea29a" providerId="ADAL" clId="{9125FDD7-B331-894F-8288-15FABB0903BD}" dt="2024-11-16T16:24:11.470" v="117" actId="20577"/>
      <pc:docMkLst>
        <pc:docMk/>
      </pc:docMkLst>
      <pc:sldChg chg="addSp delSp modSp mod delAnim">
        <pc:chgData name="Vernon Leigh" userId="918c6f39-c291-430c-ba7b-2773449ea29a" providerId="ADAL" clId="{9125FDD7-B331-894F-8288-15FABB0903BD}" dt="2024-11-16T16:18:51.740" v="45" actId="20577"/>
        <pc:sldMkLst>
          <pc:docMk/>
          <pc:sldMk cId="3639530095" sldId="257"/>
        </pc:sldMkLst>
        <pc:spChg chg="mod">
          <ac:chgData name="Vernon Leigh" userId="918c6f39-c291-430c-ba7b-2773449ea29a" providerId="ADAL" clId="{9125FDD7-B331-894F-8288-15FABB0903BD}" dt="2024-11-16T16:18:51.740" v="45" actId="20577"/>
          <ac:spMkLst>
            <pc:docMk/>
            <pc:sldMk cId="3639530095" sldId="257"/>
            <ac:spMk id="2" creationId="{00000000-0000-0000-0000-000000000000}"/>
          </ac:spMkLst>
        </pc:spChg>
        <pc:spChg chg="del">
          <ac:chgData name="Vernon Leigh" userId="918c6f39-c291-430c-ba7b-2773449ea29a" providerId="ADAL" clId="{9125FDD7-B331-894F-8288-15FABB0903BD}" dt="2024-11-16T16:18:46.983" v="42" actId="478"/>
          <ac:spMkLst>
            <pc:docMk/>
            <pc:sldMk cId="3639530095" sldId="257"/>
            <ac:spMk id="3" creationId="{00000000-0000-0000-0000-000000000000}"/>
          </ac:spMkLst>
        </pc:spChg>
        <pc:spChg chg="add mod">
          <ac:chgData name="Vernon Leigh" userId="918c6f39-c291-430c-ba7b-2773449ea29a" providerId="ADAL" clId="{9125FDD7-B331-894F-8288-15FABB0903BD}" dt="2024-11-16T16:18:46.983" v="42" actId="478"/>
          <ac:spMkLst>
            <pc:docMk/>
            <pc:sldMk cId="3639530095" sldId="257"/>
            <ac:spMk id="5" creationId="{927C8F5B-8E85-233F-FC3E-53AEA1C6ABFA}"/>
          </ac:spMkLst>
        </pc:spChg>
      </pc:sldChg>
      <pc:sldChg chg="modSp mod">
        <pc:chgData name="Vernon Leigh" userId="918c6f39-c291-430c-ba7b-2773449ea29a" providerId="ADAL" clId="{9125FDD7-B331-894F-8288-15FABB0903BD}" dt="2024-11-16T16:22:33.332" v="116" actId="20577"/>
        <pc:sldMkLst>
          <pc:docMk/>
          <pc:sldMk cId="0" sldId="272"/>
        </pc:sldMkLst>
        <pc:graphicFrameChg chg="modGraphic">
          <ac:chgData name="Vernon Leigh" userId="918c6f39-c291-430c-ba7b-2773449ea29a" providerId="ADAL" clId="{9125FDD7-B331-894F-8288-15FABB0903BD}" dt="2024-11-16T16:22:33.332" v="116" actId="20577"/>
          <ac:graphicFrameMkLst>
            <pc:docMk/>
            <pc:sldMk cId="0" sldId="272"/>
            <ac:graphicFrameMk id="4" creationId="{00000000-0000-0000-0000-000000000000}"/>
          </ac:graphicFrameMkLst>
        </pc:graphicFrameChg>
      </pc:sldChg>
      <pc:sldChg chg="modSp mod">
        <pc:chgData name="Vernon Leigh" userId="918c6f39-c291-430c-ba7b-2773449ea29a" providerId="ADAL" clId="{9125FDD7-B331-894F-8288-15FABB0903BD}" dt="2024-11-16T16:21:38.533" v="92" actId="20577"/>
        <pc:sldMkLst>
          <pc:docMk/>
          <pc:sldMk cId="0" sldId="274"/>
        </pc:sldMkLst>
        <pc:graphicFrameChg chg="modGraphic">
          <ac:chgData name="Vernon Leigh" userId="918c6f39-c291-430c-ba7b-2773449ea29a" providerId="ADAL" clId="{9125FDD7-B331-894F-8288-15FABB0903BD}" dt="2024-11-16T16:21:38.533" v="92" actId="20577"/>
          <ac:graphicFrameMkLst>
            <pc:docMk/>
            <pc:sldMk cId="0" sldId="274"/>
            <ac:graphicFrameMk id="4" creationId="{00000000-0000-0000-0000-000000000000}"/>
          </ac:graphicFrameMkLst>
        </pc:graphicFrameChg>
      </pc:sldChg>
      <pc:sldChg chg="modSp mod">
        <pc:chgData name="Vernon Leigh" userId="918c6f39-c291-430c-ba7b-2773449ea29a" providerId="ADAL" clId="{9125FDD7-B331-894F-8288-15FABB0903BD}" dt="2024-11-15T07:56:21.199" v="3" actId="20577"/>
        <pc:sldMkLst>
          <pc:docMk/>
          <pc:sldMk cId="3697154303" sldId="280"/>
        </pc:sldMkLst>
        <pc:spChg chg="mod">
          <ac:chgData name="Vernon Leigh" userId="918c6f39-c291-430c-ba7b-2773449ea29a" providerId="ADAL" clId="{9125FDD7-B331-894F-8288-15FABB0903BD}" dt="2024-11-15T07:56:21.199" v="3" actId="20577"/>
          <ac:spMkLst>
            <pc:docMk/>
            <pc:sldMk cId="3697154303" sldId="280"/>
            <ac:spMk id="4" creationId="{C2667B5B-6A32-A60B-B8A9-A8F07BC3D586}"/>
          </ac:spMkLst>
        </pc:spChg>
      </pc:sldChg>
      <pc:sldChg chg="modSp mod">
        <pc:chgData name="Vernon Leigh" userId="918c6f39-c291-430c-ba7b-2773449ea29a" providerId="ADAL" clId="{9125FDD7-B331-894F-8288-15FABB0903BD}" dt="2024-11-16T16:20:25.579" v="78" actId="20577"/>
        <pc:sldMkLst>
          <pc:docMk/>
          <pc:sldMk cId="1069573913" sldId="298"/>
        </pc:sldMkLst>
        <pc:graphicFrameChg chg="modGraphic">
          <ac:chgData name="Vernon Leigh" userId="918c6f39-c291-430c-ba7b-2773449ea29a" providerId="ADAL" clId="{9125FDD7-B331-894F-8288-15FABB0903BD}" dt="2024-11-16T16:20:25.579" v="78" actId="20577"/>
          <ac:graphicFrameMkLst>
            <pc:docMk/>
            <pc:sldMk cId="1069573913" sldId="298"/>
            <ac:graphicFrameMk id="4" creationId="{00000000-0000-0000-0000-000000000000}"/>
          </ac:graphicFrameMkLst>
        </pc:graphicFrameChg>
      </pc:sldChg>
      <pc:sldChg chg="modSp mod">
        <pc:chgData name="Vernon Leigh" userId="918c6f39-c291-430c-ba7b-2773449ea29a" providerId="ADAL" clId="{9125FDD7-B331-894F-8288-15FABB0903BD}" dt="2024-11-16T16:22:01.263" v="104" actId="20577"/>
        <pc:sldMkLst>
          <pc:docMk/>
          <pc:sldMk cId="0" sldId="303"/>
        </pc:sldMkLst>
        <pc:graphicFrameChg chg="modGraphic">
          <ac:chgData name="Vernon Leigh" userId="918c6f39-c291-430c-ba7b-2773449ea29a" providerId="ADAL" clId="{9125FDD7-B331-894F-8288-15FABB0903BD}" dt="2024-11-16T16:22:01.263" v="104" actId="20577"/>
          <ac:graphicFrameMkLst>
            <pc:docMk/>
            <pc:sldMk cId="0" sldId="303"/>
            <ac:graphicFrameMk id="4" creationId="{00000000-0000-0000-0000-000000000000}"/>
          </ac:graphicFrameMkLst>
        </pc:graphicFrameChg>
      </pc:sldChg>
      <pc:sldChg chg="modSp mod">
        <pc:chgData name="Vernon Leigh" userId="918c6f39-c291-430c-ba7b-2773449ea29a" providerId="ADAL" clId="{9125FDD7-B331-894F-8288-15FABB0903BD}" dt="2024-11-16T16:22:21.875" v="110" actId="20577"/>
        <pc:sldMkLst>
          <pc:docMk/>
          <pc:sldMk cId="0" sldId="306"/>
        </pc:sldMkLst>
        <pc:graphicFrameChg chg="modGraphic">
          <ac:chgData name="Vernon Leigh" userId="918c6f39-c291-430c-ba7b-2773449ea29a" providerId="ADAL" clId="{9125FDD7-B331-894F-8288-15FABB0903BD}" dt="2024-11-16T16:22:21.875" v="110" actId="20577"/>
          <ac:graphicFrameMkLst>
            <pc:docMk/>
            <pc:sldMk cId="0" sldId="306"/>
            <ac:graphicFrameMk id="4" creationId="{00000000-0000-0000-0000-000000000000}"/>
          </ac:graphicFrameMkLst>
        </pc:graphicFrameChg>
      </pc:sldChg>
      <pc:sldChg chg="addSp delSp modSp mod modNotesTx">
        <pc:chgData name="Vernon Leigh" userId="918c6f39-c291-430c-ba7b-2773449ea29a" providerId="ADAL" clId="{9125FDD7-B331-894F-8288-15FABB0903BD}" dt="2024-11-16T16:19:42.503" v="73" actId="6549"/>
        <pc:sldMkLst>
          <pc:docMk/>
          <pc:sldMk cId="3698381703" sldId="319"/>
        </pc:sldMkLst>
        <pc:picChg chg="del">
          <ac:chgData name="Vernon Leigh" userId="918c6f39-c291-430c-ba7b-2773449ea29a" providerId="ADAL" clId="{9125FDD7-B331-894F-8288-15FABB0903BD}" dt="2024-11-15T07:57:40.447" v="4" actId="478"/>
          <ac:picMkLst>
            <pc:docMk/>
            <pc:sldMk cId="3698381703" sldId="319"/>
            <ac:picMk id="2" creationId="{00000000-0000-0000-0000-000000000000}"/>
          </ac:picMkLst>
        </pc:picChg>
        <pc:picChg chg="add mod">
          <ac:chgData name="Vernon Leigh" userId="918c6f39-c291-430c-ba7b-2773449ea29a" providerId="ADAL" clId="{9125FDD7-B331-894F-8288-15FABB0903BD}" dt="2024-11-15T07:58:04.914" v="10" actId="14100"/>
          <ac:picMkLst>
            <pc:docMk/>
            <pc:sldMk cId="3698381703" sldId="319"/>
            <ac:picMk id="4" creationId="{CE16960F-63C3-E61C-AD66-515F5D3317AA}"/>
          </ac:picMkLst>
        </pc:picChg>
      </pc:sldChg>
      <pc:sldChg chg="modSp mod">
        <pc:chgData name="Vernon Leigh" userId="918c6f39-c291-430c-ba7b-2773449ea29a" providerId="ADAL" clId="{9125FDD7-B331-894F-8288-15FABB0903BD}" dt="2024-11-16T16:24:11.470" v="117" actId="20577"/>
        <pc:sldMkLst>
          <pc:docMk/>
          <pc:sldMk cId="1401417941" sldId="331"/>
        </pc:sldMkLst>
        <pc:spChg chg="mod">
          <ac:chgData name="Vernon Leigh" userId="918c6f39-c291-430c-ba7b-2773449ea29a" providerId="ADAL" clId="{9125FDD7-B331-894F-8288-15FABB0903BD}" dt="2024-11-16T16:24:11.470" v="117" actId="20577"/>
          <ac:spMkLst>
            <pc:docMk/>
            <pc:sldMk cId="1401417941" sldId="331"/>
            <ac:spMk id="3" creationId="{3E7B33ED-6BC4-5E35-0310-31A320386248}"/>
          </ac:spMkLst>
        </pc:spChg>
      </pc:sldChg>
      <pc:sldChg chg="modSp mod">
        <pc:chgData name="Vernon Leigh" userId="918c6f39-c291-430c-ba7b-2773449ea29a" providerId="ADAL" clId="{9125FDD7-B331-894F-8288-15FABB0903BD}" dt="2024-11-16T16:21:10.713" v="86" actId="20577"/>
        <pc:sldMkLst>
          <pc:docMk/>
          <pc:sldMk cId="3858871096" sldId="339"/>
        </pc:sldMkLst>
        <pc:graphicFrameChg chg="modGraphic">
          <ac:chgData name="Vernon Leigh" userId="918c6f39-c291-430c-ba7b-2773449ea29a" providerId="ADAL" clId="{9125FDD7-B331-894F-8288-15FABB0903BD}" dt="2024-11-16T16:21:10.713" v="86" actId="20577"/>
          <ac:graphicFrameMkLst>
            <pc:docMk/>
            <pc:sldMk cId="3858871096" sldId="339"/>
            <ac:graphicFrameMk id="4" creationId="{00000000-0000-0000-0000-000000000000}"/>
          </ac:graphicFrameMkLst>
        </pc:graphicFrameChg>
      </pc:sldChg>
      <pc:sldChg chg="addSp delSp modSp mod modAnim">
        <pc:chgData name="Vernon Leigh" userId="918c6f39-c291-430c-ba7b-2773449ea29a" providerId="ADAL" clId="{9125FDD7-B331-894F-8288-15FABB0903BD}" dt="2024-11-16T16:20:46.841" v="80"/>
        <pc:sldMkLst>
          <pc:docMk/>
          <pc:sldMk cId="3323540556" sldId="345"/>
        </pc:sldMkLst>
        <pc:graphicFrameChg chg="add mod">
          <ac:chgData name="Vernon Leigh" userId="918c6f39-c291-430c-ba7b-2773449ea29a" providerId="ADAL" clId="{9125FDD7-B331-894F-8288-15FABB0903BD}" dt="2024-11-16T16:20:46.841" v="80"/>
          <ac:graphicFrameMkLst>
            <pc:docMk/>
            <pc:sldMk cId="3323540556" sldId="345"/>
            <ac:graphicFrameMk id="2" creationId="{A0984784-B2CF-A7B3-36A4-971FD897F30D}"/>
          </ac:graphicFrameMkLst>
        </pc:graphicFrameChg>
        <pc:graphicFrameChg chg="del">
          <ac:chgData name="Vernon Leigh" userId="918c6f39-c291-430c-ba7b-2773449ea29a" providerId="ADAL" clId="{9125FDD7-B331-894F-8288-15FABB0903BD}" dt="2024-11-16T16:20:46.447" v="79" actId="478"/>
          <ac:graphicFrameMkLst>
            <pc:docMk/>
            <pc:sldMk cId="3323540556" sldId="345"/>
            <ac:graphicFrameMk id="4" creationId="{00000000-0000-0000-0000-000000000000}"/>
          </ac:graphicFrameMkLst>
        </pc:graphicFrameChg>
      </pc:sldChg>
    </pc:docChg>
  </pc:docChgLst>
  <pc:docChgLst>
    <pc:chgData name="Vernon Leigh" userId="S::leighv@wallingfordschool.com::918c6f39-c291-430c-ba7b-2773449ea29a" providerId="AD" clId="Web-{1CEDDBC4-9C2C-B2C0-721E-C6597E97D9AA}"/>
    <pc:docChg chg="modSld">
      <pc:chgData name="Vernon Leigh" userId="S::leighv@wallingfordschool.com::918c6f39-c291-430c-ba7b-2773449ea29a" providerId="AD" clId="Web-{1CEDDBC4-9C2C-B2C0-721E-C6597E97D9AA}" dt="2023-12-07T12:22:36.950" v="22"/>
      <pc:docMkLst>
        <pc:docMk/>
      </pc:docMkLst>
      <pc:sldChg chg="addSp delSp modSp delAnim modAnim">
        <pc:chgData name="Vernon Leigh" userId="S::leighv@wallingfordschool.com::918c6f39-c291-430c-ba7b-2773449ea29a" providerId="AD" clId="Web-{1CEDDBC4-9C2C-B2C0-721E-C6597E97D9AA}" dt="2023-12-07T12:22:36.950" v="22"/>
        <pc:sldMkLst>
          <pc:docMk/>
          <pc:sldMk cId="3893653323" sldId="258"/>
        </pc:sldMkLst>
      </pc:sldChg>
    </pc:docChg>
  </pc:docChgLst>
  <pc:docChgLst>
    <pc:chgData name="Vernon Leigh" userId="918c6f39-c291-430c-ba7b-2773449ea29a" providerId="ADAL" clId="{A86E20AF-1A5C-494A-819D-CCFF3D00853A}"/>
    <pc:docChg chg="undo custSel addSld delSld modSld sldOrd addSection modSection">
      <pc:chgData name="Vernon Leigh" userId="918c6f39-c291-430c-ba7b-2773449ea29a" providerId="ADAL" clId="{A86E20AF-1A5C-494A-819D-CCFF3D00853A}" dt="2023-12-11T15:49:35.861" v="1695" actId="207"/>
      <pc:docMkLst>
        <pc:docMk/>
      </pc:docMkLst>
      <pc:sldChg chg="modNotesTx">
        <pc:chgData name="Vernon Leigh" userId="918c6f39-c291-430c-ba7b-2773449ea29a" providerId="ADAL" clId="{A86E20AF-1A5C-494A-819D-CCFF3D00853A}" dt="2023-12-11T15:23:42.148" v="416" actId="20577"/>
        <pc:sldMkLst>
          <pc:docMk/>
          <pc:sldMk cId="3639530095" sldId="257"/>
        </pc:sldMkLst>
      </pc:sldChg>
      <pc:sldChg chg="modSp del mod modAnim">
        <pc:chgData name="Vernon Leigh" userId="918c6f39-c291-430c-ba7b-2773449ea29a" providerId="ADAL" clId="{A86E20AF-1A5C-494A-819D-CCFF3D00853A}" dt="2023-12-07T13:18:16.328" v="290" actId="2696"/>
        <pc:sldMkLst>
          <pc:docMk/>
          <pc:sldMk cId="3893653323" sldId="258"/>
        </pc:sldMkLst>
      </pc:sldChg>
      <pc:sldChg chg="addSp modSp add del mod modNotesTx">
        <pc:chgData name="Vernon Leigh" userId="918c6f39-c291-430c-ba7b-2773449ea29a" providerId="ADAL" clId="{A86E20AF-1A5C-494A-819D-CCFF3D00853A}" dt="2023-12-11T15:47:29.237" v="1652" actId="20577"/>
        <pc:sldMkLst>
          <pc:docMk/>
          <pc:sldMk cId="0" sldId="263"/>
        </pc:sldMkLst>
      </pc:sldChg>
      <pc:sldChg chg="modSp mod">
        <pc:chgData name="Vernon Leigh" userId="918c6f39-c291-430c-ba7b-2773449ea29a" providerId="ADAL" clId="{A86E20AF-1A5C-494A-819D-CCFF3D00853A}" dt="2023-12-11T15:32:47.734" v="852" actId="207"/>
        <pc:sldMkLst>
          <pc:docMk/>
          <pc:sldMk cId="0" sldId="275"/>
        </pc:sldMkLst>
      </pc:sldChg>
      <pc:sldChg chg="modNotesTx">
        <pc:chgData name="Vernon Leigh" userId="918c6f39-c291-430c-ba7b-2773449ea29a" providerId="ADAL" clId="{A86E20AF-1A5C-494A-819D-CCFF3D00853A}" dt="2023-12-11T15:31:59.976" v="784" actId="20577"/>
        <pc:sldMkLst>
          <pc:docMk/>
          <pc:sldMk cId="0" sldId="276"/>
        </pc:sldMkLst>
      </pc:sldChg>
      <pc:sldChg chg="modSp del mod">
        <pc:chgData name="Vernon Leigh" userId="918c6f39-c291-430c-ba7b-2773449ea29a" providerId="ADAL" clId="{A86E20AF-1A5C-494A-819D-CCFF3D00853A}" dt="2023-12-07T13:17:23.787" v="287" actId="2696"/>
        <pc:sldMkLst>
          <pc:docMk/>
          <pc:sldMk cId="0" sldId="277"/>
        </pc:sldMkLst>
      </pc:sldChg>
      <pc:sldChg chg="addSp delSp modSp mod delAnim modAnim chgLayout">
        <pc:chgData name="Vernon Leigh" userId="918c6f39-c291-430c-ba7b-2773449ea29a" providerId="ADAL" clId="{A86E20AF-1A5C-494A-819D-CCFF3D00853A}" dt="2023-12-11T15:27:46.848" v="532" actId="14100"/>
        <pc:sldMkLst>
          <pc:docMk/>
          <pc:sldMk cId="3697154303" sldId="280"/>
        </pc:sldMkLst>
      </pc:sldChg>
      <pc:sldChg chg="modSp mod">
        <pc:chgData name="Vernon Leigh" userId="918c6f39-c291-430c-ba7b-2773449ea29a" providerId="ADAL" clId="{A86E20AF-1A5C-494A-819D-CCFF3D00853A}" dt="2023-12-07T13:19:02.989" v="341" actId="20577"/>
        <pc:sldMkLst>
          <pc:docMk/>
          <pc:sldMk cId="3563563185" sldId="308"/>
        </pc:sldMkLst>
      </pc:sldChg>
      <pc:sldChg chg="addSp modSp mod">
        <pc:chgData name="Vernon Leigh" userId="918c6f39-c291-430c-ba7b-2773449ea29a" providerId="ADAL" clId="{A86E20AF-1A5C-494A-819D-CCFF3D00853A}" dt="2023-12-11T15:48:40.267" v="1691" actId="20577"/>
        <pc:sldMkLst>
          <pc:docMk/>
          <pc:sldMk cId="2495900478" sldId="318"/>
        </pc:sldMkLst>
      </pc:sldChg>
      <pc:sldChg chg="modSp mod modNotesTx">
        <pc:chgData name="Vernon Leigh" userId="918c6f39-c291-430c-ba7b-2773449ea29a" providerId="ADAL" clId="{A86E20AF-1A5C-494A-819D-CCFF3D00853A}" dt="2023-12-11T15:30:00.228" v="640" actId="14"/>
        <pc:sldMkLst>
          <pc:docMk/>
          <pc:sldMk cId="3698381703" sldId="319"/>
        </pc:sldMkLst>
      </pc:sldChg>
      <pc:sldChg chg="addSp delSp modSp mod delAnim chgLayout modNotesTx">
        <pc:chgData name="Vernon Leigh" userId="918c6f39-c291-430c-ba7b-2773449ea29a" providerId="ADAL" clId="{A86E20AF-1A5C-494A-819D-CCFF3D00853A}" dt="2023-12-11T15:30:18.079" v="669" actId="20577"/>
        <pc:sldMkLst>
          <pc:docMk/>
          <pc:sldMk cId="2251632484" sldId="320"/>
        </pc:sldMkLst>
      </pc:sldChg>
      <pc:sldChg chg="add">
        <pc:chgData name="Vernon Leigh" userId="918c6f39-c291-430c-ba7b-2773449ea29a" providerId="ADAL" clId="{A86E20AF-1A5C-494A-819D-CCFF3D00853A}" dt="2023-12-11T15:31:33.296" v="710"/>
        <pc:sldMkLst>
          <pc:docMk/>
          <pc:sldMk cId="3230378154" sldId="322"/>
        </pc:sldMkLst>
      </pc:sldChg>
      <pc:sldChg chg="modSp del mod modNotesTx">
        <pc:chgData name="Vernon Leigh" userId="918c6f39-c291-430c-ba7b-2773449ea29a" providerId="ADAL" clId="{A86E20AF-1A5C-494A-819D-CCFF3D00853A}" dt="2023-12-11T15:31:23.504" v="709" actId="2696"/>
        <pc:sldMkLst>
          <pc:docMk/>
          <pc:sldMk cId="3831507003" sldId="322"/>
        </pc:sldMkLst>
      </pc:sldChg>
      <pc:sldChg chg="addSp delSp modSp mod chgLayout modNotesTx">
        <pc:chgData name="Vernon Leigh" userId="918c6f39-c291-430c-ba7b-2773449ea29a" providerId="ADAL" clId="{A86E20AF-1A5C-494A-819D-CCFF3D00853A}" dt="2023-12-11T15:42:22.813" v="1404" actId="207"/>
        <pc:sldMkLst>
          <pc:docMk/>
          <pc:sldMk cId="2541894561" sldId="324"/>
        </pc:sldMkLst>
      </pc:sldChg>
      <pc:sldChg chg="add">
        <pc:chgData name="Vernon Leigh" userId="918c6f39-c291-430c-ba7b-2773449ea29a" providerId="ADAL" clId="{A86E20AF-1A5C-494A-819D-CCFF3D00853A}" dt="2023-12-11T15:36:57.774" v="1178"/>
        <pc:sldMkLst>
          <pc:docMk/>
          <pc:sldMk cId="1181685435" sldId="325"/>
        </pc:sldMkLst>
      </pc:sldChg>
      <pc:sldChg chg="del">
        <pc:chgData name="Vernon Leigh" userId="918c6f39-c291-430c-ba7b-2773449ea29a" providerId="ADAL" clId="{A86E20AF-1A5C-494A-819D-CCFF3D00853A}" dt="2023-12-11T15:36:24.768" v="1177" actId="2696"/>
        <pc:sldMkLst>
          <pc:docMk/>
          <pc:sldMk cId="1575892473" sldId="325"/>
        </pc:sldMkLst>
      </pc:sldChg>
      <pc:sldChg chg="modSp add mod modNotesTx">
        <pc:chgData name="Vernon Leigh" userId="918c6f39-c291-430c-ba7b-2773449ea29a" providerId="ADAL" clId="{A86E20AF-1A5C-494A-819D-CCFF3D00853A}" dt="2023-12-11T15:38:49.698" v="1249" actId="20577"/>
        <pc:sldMkLst>
          <pc:docMk/>
          <pc:sldMk cId="2043617277" sldId="326"/>
        </pc:sldMkLst>
      </pc:sldChg>
      <pc:sldChg chg="del">
        <pc:chgData name="Vernon Leigh" userId="918c6f39-c291-430c-ba7b-2773449ea29a" providerId="ADAL" clId="{A86E20AF-1A5C-494A-819D-CCFF3D00853A}" dt="2023-12-11T15:36:24.768" v="1177" actId="2696"/>
        <pc:sldMkLst>
          <pc:docMk/>
          <pc:sldMk cId="3787620777" sldId="326"/>
        </pc:sldMkLst>
      </pc:sldChg>
      <pc:sldChg chg="modSp mod ord">
        <pc:chgData name="Vernon Leigh" userId="918c6f39-c291-430c-ba7b-2773449ea29a" providerId="ADAL" clId="{A86E20AF-1A5C-494A-819D-CCFF3D00853A}" dt="2023-12-11T15:39:13.044" v="1298" actId="20577"/>
        <pc:sldMkLst>
          <pc:docMk/>
          <pc:sldMk cId="2404063114" sldId="327"/>
        </pc:sldMkLst>
      </pc:sldChg>
      <pc:sldChg chg="del">
        <pc:chgData name="Vernon Leigh" userId="918c6f39-c291-430c-ba7b-2773449ea29a" providerId="ADAL" clId="{A86E20AF-1A5C-494A-819D-CCFF3D00853A}" dt="2023-12-11T15:44:32.659" v="1475" actId="2696"/>
        <pc:sldMkLst>
          <pc:docMk/>
          <pc:sldMk cId="333663658" sldId="328"/>
        </pc:sldMkLst>
      </pc:sldChg>
      <pc:sldChg chg="modSp add mod modNotesTx">
        <pc:chgData name="Vernon Leigh" userId="918c6f39-c291-430c-ba7b-2773449ea29a" providerId="ADAL" clId="{A86E20AF-1A5C-494A-819D-CCFF3D00853A}" dt="2023-12-11T15:49:35.861" v="1695" actId="207"/>
        <pc:sldMkLst>
          <pc:docMk/>
          <pc:sldMk cId="2458708387" sldId="328"/>
        </pc:sldMkLst>
      </pc:sldChg>
      <pc:sldChg chg="ord modNotesTx">
        <pc:chgData name="Vernon Leigh" userId="918c6f39-c291-430c-ba7b-2773449ea29a" providerId="ADAL" clId="{A86E20AF-1A5C-494A-819D-CCFF3D00853A}" dt="2023-12-11T15:46:21.386" v="1597" actId="20577"/>
        <pc:sldMkLst>
          <pc:docMk/>
          <pc:sldMk cId="866399389" sldId="329"/>
        </pc:sldMkLst>
      </pc:sldChg>
      <pc:sldChg chg="modNotesTx">
        <pc:chgData name="Vernon Leigh" userId="918c6f39-c291-430c-ba7b-2773449ea29a" providerId="ADAL" clId="{A86E20AF-1A5C-494A-819D-CCFF3D00853A}" dt="2023-12-07T12:35:44.109" v="96" actId="20577"/>
        <pc:sldMkLst>
          <pc:docMk/>
          <pc:sldMk cId="1880351568" sldId="332"/>
        </pc:sldMkLst>
      </pc:sldChg>
      <pc:sldChg chg="del">
        <pc:chgData name="Vernon Leigh" userId="918c6f39-c291-430c-ba7b-2773449ea29a" providerId="ADAL" clId="{A86E20AF-1A5C-494A-819D-CCFF3D00853A}" dt="2023-12-11T15:24:16.059" v="417" actId="2696"/>
        <pc:sldMkLst>
          <pc:docMk/>
          <pc:sldMk cId="3860857607" sldId="336"/>
        </pc:sldMkLst>
      </pc:sldChg>
      <pc:sldChg chg="addSp delSp modSp mod delAnim modShow chgLayout">
        <pc:chgData name="Vernon Leigh" userId="918c6f39-c291-430c-ba7b-2773449ea29a" providerId="ADAL" clId="{A86E20AF-1A5C-494A-819D-CCFF3D00853A}" dt="2023-12-11T15:27:14.024" v="491" actId="20577"/>
        <pc:sldMkLst>
          <pc:docMk/>
          <pc:sldMk cId="3943981516" sldId="341"/>
        </pc:sldMkLst>
      </pc:sldChg>
      <pc:sldChg chg="modSp add mod">
        <pc:chgData name="Vernon Leigh" userId="918c6f39-c291-430c-ba7b-2773449ea29a" providerId="ADAL" clId="{A86E20AF-1A5C-494A-819D-CCFF3D00853A}" dt="2023-12-07T13:17:20.310" v="286" actId="14100"/>
        <pc:sldMkLst>
          <pc:docMk/>
          <pc:sldMk cId="665733880" sldId="342"/>
        </pc:sldMkLst>
      </pc:sldChg>
      <pc:sldChg chg="modSp add mod">
        <pc:chgData name="Vernon Leigh" userId="918c6f39-c291-430c-ba7b-2773449ea29a" providerId="ADAL" clId="{A86E20AF-1A5C-494A-819D-CCFF3D00853A}" dt="2023-12-11T15:28:20.017" v="544" actId="20577"/>
        <pc:sldMkLst>
          <pc:docMk/>
          <pc:sldMk cId="3202232333" sldId="343"/>
        </pc:sldMkLst>
      </pc:sldChg>
      <pc:sldChg chg="modSp add mod">
        <pc:chgData name="Vernon Leigh" userId="918c6f39-c291-430c-ba7b-2773449ea29a" providerId="ADAL" clId="{A86E20AF-1A5C-494A-819D-CCFF3D00853A}" dt="2023-12-11T15:41:43.542" v="1396" actId="207"/>
        <pc:sldMkLst>
          <pc:docMk/>
          <pc:sldMk cId="1821774130" sldId="344"/>
        </pc:sldMkLst>
      </pc:sldChg>
      <pc:sldChg chg="new del">
        <pc:chgData name="Vernon Leigh" userId="918c6f39-c291-430c-ba7b-2773449ea29a" providerId="ADAL" clId="{A86E20AF-1A5C-494A-819D-CCFF3D00853A}" dt="2023-12-11T15:46:26.200" v="1599" actId="680"/>
        <pc:sldMkLst>
          <pc:docMk/>
          <pc:sldMk cId="1033479991" sldId="345"/>
        </pc:sldMkLst>
      </pc:sldChg>
    </pc:docChg>
  </pc:docChgLst>
  <pc:docChgLst>
    <pc:chgData name="Vernon Leigh" userId="918c6f39-c291-430c-ba7b-2773449ea29a" providerId="ADAL" clId="{458F6CE3-4946-43B8-8259-B9AB85593F9E}"/>
    <pc:docChg chg="addSld delSld modSld modSection">
      <pc:chgData name="Vernon Leigh" userId="918c6f39-c291-430c-ba7b-2773449ea29a" providerId="ADAL" clId="{458F6CE3-4946-43B8-8259-B9AB85593F9E}" dt="2024-01-09T10:22:57.849" v="93" actId="47"/>
      <pc:docMkLst>
        <pc:docMk/>
      </pc:docMkLst>
      <pc:sldChg chg="modSp">
        <pc:chgData name="Vernon Leigh" userId="918c6f39-c291-430c-ba7b-2773449ea29a" providerId="ADAL" clId="{458F6CE3-4946-43B8-8259-B9AB85593F9E}" dt="2024-01-09T10:06:28.276" v="0" actId="20577"/>
        <pc:sldMkLst>
          <pc:docMk/>
          <pc:sldMk cId="3639530095" sldId="257"/>
        </pc:sldMkLst>
      </pc:sldChg>
      <pc:sldChg chg="modNotesTx">
        <pc:chgData name="Vernon Leigh" userId="918c6f39-c291-430c-ba7b-2773449ea29a" providerId="ADAL" clId="{458F6CE3-4946-43B8-8259-B9AB85593F9E}" dt="2024-01-09T10:10:56.817" v="30" actId="20577"/>
        <pc:sldMkLst>
          <pc:docMk/>
          <pc:sldMk cId="0" sldId="276"/>
        </pc:sldMkLst>
      </pc:sldChg>
      <pc:sldChg chg="modSp mod">
        <pc:chgData name="Vernon Leigh" userId="918c6f39-c291-430c-ba7b-2773449ea29a" providerId="ADAL" clId="{458F6CE3-4946-43B8-8259-B9AB85593F9E}" dt="2024-01-09T10:18:51.103" v="92" actId="1076"/>
        <pc:sldMkLst>
          <pc:docMk/>
          <pc:sldMk cId="3563563185" sldId="308"/>
        </pc:sldMkLst>
      </pc:sldChg>
      <pc:sldChg chg="modSp mod">
        <pc:chgData name="Vernon Leigh" userId="918c6f39-c291-430c-ba7b-2773449ea29a" providerId="ADAL" clId="{458F6CE3-4946-43B8-8259-B9AB85593F9E}" dt="2024-01-09T10:15:16.407" v="69" actId="20577"/>
        <pc:sldMkLst>
          <pc:docMk/>
          <pc:sldMk cId="1341080512" sldId="340"/>
        </pc:sldMkLst>
      </pc:sldChg>
      <pc:sldChg chg="modSp mod">
        <pc:chgData name="Vernon Leigh" userId="918c6f39-c291-430c-ba7b-2773449ea29a" providerId="ADAL" clId="{458F6CE3-4946-43B8-8259-B9AB85593F9E}" dt="2024-01-09T10:15:24.876" v="91" actId="20577"/>
        <pc:sldMkLst>
          <pc:docMk/>
          <pc:sldMk cId="665733880" sldId="342"/>
        </pc:sldMkLst>
      </pc:sldChg>
      <pc:sldChg chg="del">
        <pc:chgData name="Vernon Leigh" userId="918c6f39-c291-430c-ba7b-2773449ea29a" providerId="ADAL" clId="{458F6CE3-4946-43B8-8259-B9AB85593F9E}" dt="2024-01-09T10:22:57.849" v="93" actId="47"/>
        <pc:sldMkLst>
          <pc:docMk/>
          <pc:sldMk cId="1821774130" sldId="344"/>
        </pc:sldMkLst>
      </pc:sldChg>
      <pc:sldChg chg="add modAnim">
        <pc:chgData name="Vernon Leigh" userId="918c6f39-c291-430c-ba7b-2773449ea29a" providerId="ADAL" clId="{458F6CE3-4946-43B8-8259-B9AB85593F9E}" dt="2024-01-09T10:12:09.708" v="32"/>
        <pc:sldMkLst>
          <pc:docMk/>
          <pc:sldMk cId="3323540556" sldId="345"/>
        </pc:sldMkLst>
      </pc:sldChg>
      <pc:sldChg chg="modSp new mod">
        <pc:chgData name="Vernon Leigh" userId="918c6f39-c291-430c-ba7b-2773449ea29a" providerId="ADAL" clId="{458F6CE3-4946-43B8-8259-B9AB85593F9E}" dt="2024-01-09T10:12:29.626" v="51" actId="20577"/>
        <pc:sldMkLst>
          <pc:docMk/>
          <pc:sldMk cId="3867488927" sldId="3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45E44-BC04-CD49-9254-E15236EB3391}" type="datetimeFigureOut">
              <a:rPr lang="en-GB" smtClean="0"/>
              <a:t>16/11/2024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DF4CF-1C5A-3D46-8958-74FC0BD8C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40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Batman</a:t>
            </a:r>
            <a:r>
              <a:rPr lang="en-US" baseline="0" dirty="0"/>
              <a:t> is on the prowl in Gotham City</a:t>
            </a:r>
          </a:p>
          <a:p>
            <a:r>
              <a:rPr lang="en-US" baseline="0" dirty="0"/>
              <a:t>He stands on top of a skyscraper surrounded by the sounds, smells and sights</a:t>
            </a:r>
          </a:p>
          <a:p>
            <a:r>
              <a:rPr lang="en-US" baseline="0" dirty="0"/>
              <a:t>This information comes into his sensory store but he doesn’t really remember it for any length of time until he pays attention</a:t>
            </a:r>
          </a:p>
          <a:p>
            <a:r>
              <a:rPr lang="en-US" baseline="0" dirty="0"/>
              <a:t>(sound of sirens)</a:t>
            </a:r>
          </a:p>
          <a:p>
            <a:r>
              <a:rPr lang="en-US" baseline="0" dirty="0"/>
              <a:t>A crime is in progress – he’s paid attention now it’s in his Short Term Memory</a:t>
            </a:r>
          </a:p>
          <a:p>
            <a:r>
              <a:rPr lang="en-US" baseline="0" dirty="0"/>
              <a:t>He jumps and glides towards the sirens – he’s got to keep rehearsing there’s a crime on – otherwise he’ll forget! He uses maintenance rehearsal to keep tell himself there’s a crime on!</a:t>
            </a:r>
          </a:p>
          <a:p>
            <a:r>
              <a:rPr lang="en-US" baseline="0" dirty="0"/>
              <a:t>He reaches the crime scene</a:t>
            </a:r>
          </a:p>
          <a:p>
            <a:r>
              <a:rPr lang="en-US" baseline="0" dirty="0"/>
              <a:t>BIFF </a:t>
            </a:r>
          </a:p>
          <a:p>
            <a:r>
              <a:rPr lang="en-US" baseline="0" dirty="0"/>
              <a:t>BANG</a:t>
            </a:r>
          </a:p>
          <a:p>
            <a:r>
              <a:rPr lang="en-US" baseline="0" dirty="0"/>
              <a:t>WALLOP</a:t>
            </a:r>
          </a:p>
          <a:p>
            <a:r>
              <a:rPr lang="en-US" baseline="0" dirty="0"/>
              <a:t>He’s rehearsed this crime so many times now that it’s gone into his long term memory – he won’t forget this one!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87E2C-0680-634C-905A-A2C9DD8500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67FE9-6135-E343-A9B1-FEB2BCF84C6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675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33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3:notes"/>
          <p:cNvSpPr txBox="1">
            <a:spLocks noGrp="1"/>
          </p:cNvSpPr>
          <p:nvPr>
            <p:ph type="sldNum" idx="12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293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Cover up with paper</a:t>
            </a:r>
          </a:p>
          <a:p>
            <a:r>
              <a:rPr lang="en-GB"/>
              <a:t>Reveal first digit (7)</a:t>
            </a:r>
          </a:p>
          <a:p>
            <a:r>
              <a:rPr lang="en-GB"/>
              <a:t>Hide</a:t>
            </a:r>
          </a:p>
          <a:p>
            <a:r>
              <a:rPr lang="en-GB"/>
              <a:t>Say digit out loud</a:t>
            </a:r>
          </a:p>
          <a:p>
            <a:r>
              <a:rPr lang="en-GB"/>
              <a:t>Reveal 2 digits (1 7)</a:t>
            </a:r>
          </a:p>
          <a:p>
            <a:r>
              <a:rPr lang="en-GB"/>
              <a:t>Repeat until you get an error</a:t>
            </a:r>
          </a:p>
          <a:p>
            <a:r>
              <a:rPr lang="en-GB"/>
              <a:t>The last correct response is the digit span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38EE-BEEB-4DD6-8591-06E2312C3D5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263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3:notes"/>
          <p:cNvSpPr txBox="1">
            <a:spLocks noGrp="1"/>
          </p:cNvSpPr>
          <p:nvPr>
            <p:ph type="sldNum" idx="12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007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Forgetting is not in the syllabus but worth mentioning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11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776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Do </a:t>
            </a:r>
            <a:r>
              <a:rPr lang="en-GB" dirty="0" err="1"/>
              <a:t>Bahrick</a:t>
            </a:r>
            <a:r>
              <a:rPr lang="en-GB" dirty="0"/>
              <a:t> then return here</a:t>
            </a:r>
            <a:endParaRPr dirty="0"/>
          </a:p>
        </p:txBody>
      </p:sp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Bahrick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next section – do </a:t>
            </a:r>
            <a:r>
              <a:rPr lang="en-GB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bit!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3:notes"/>
          <p:cNvSpPr txBox="1">
            <a:spLocks noGrp="1"/>
          </p:cNvSpPr>
          <p:nvPr>
            <p:ph type="sldNum" idx="12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540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* Photos were in original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44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Quizziz</a:t>
            </a:r>
            <a:endParaRPr lang="en-GB"/>
          </a:p>
          <a:p>
            <a:endParaRPr lang="en-GB"/>
          </a:p>
          <a:p>
            <a:r>
              <a:rPr lang="en-GB" err="1"/>
              <a:t>leighv@wallingfordschool.com</a:t>
            </a:r>
            <a:endParaRPr lang="en-GB"/>
          </a:p>
          <a:p>
            <a:r>
              <a:rPr lang="en-GB"/>
              <a:t>Wallingford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94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1FA8-CC75-40FC-8B79-D218F55550D8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1FA8-CC75-40FC-8B79-D218F55550D8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1FA8-CC75-40FC-8B79-D218F55550D8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F1FA8-CC75-40FC-8B79-D218F55550D8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Post it parade review – use as starter for evaluation lesson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599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Reviews post it- parade</a:t>
            </a:r>
            <a:endParaRPr/>
          </a:p>
        </p:txBody>
      </p:sp>
      <p:sp>
        <p:nvSpPr>
          <p:cNvPr id="161" name="Google Shape;1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diagram into workbooks - make sure they develop (by end of A01 lessons):​</a:t>
            </a:r>
            <a:b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the processes by labelling the arrows (explain these fully)</a:t>
            </a:r>
            <a:endParaRPr lang="en-US" dirty="0"/>
          </a:p>
          <a:p>
            <a:pPr marL="742950" lvl="1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Duration, capacity and coding for each store​</a:t>
            </a:r>
          </a:p>
          <a:p>
            <a:pPr marL="742950" lvl="1" indent="-285750">
              <a:buClr>
                <a:schemeClr val="dk1"/>
              </a:buClr>
              <a:buSzPts val="1800"/>
              <a:buFont typeface="Arial"/>
              <a:buChar char="•"/>
            </a:pPr>
            <a:endParaRPr lang="en-US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3:notes"/>
          <p:cNvSpPr txBox="1">
            <a:spLocks noGrp="1"/>
          </p:cNvSpPr>
          <p:nvPr>
            <p:ph type="sldNum" idx="12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14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 A01 overview to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8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Show this and then don’t worry about it!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2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Experiment for Sensory memory</a:t>
            </a:r>
          </a:p>
          <a:p>
            <a:r>
              <a:rPr lang="en-GB" dirty="0"/>
              <a:t>Do experiment first – then discuss what it shows / do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DF4CF-1C5A-3D46-8958-74FC0BD8C47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922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67FE9-6135-E343-A9B1-FEB2BCF84C6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3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67FE9-6135-E343-A9B1-FEB2BCF84C6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40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middle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67FE9-6135-E343-A9B1-FEB2BCF84C6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6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00142"/>
            <a:ext cx="10515600" cy="2852737"/>
          </a:xfrm>
        </p:spPr>
        <p:txBody>
          <a:bodyPr anchor="ctr" anchorCtr="0"/>
          <a:lstStyle>
            <a:lvl1pPr marL="0" indent="0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95341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D465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7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5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4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0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/>
          <a:lstStyle>
            <a:lvl1pPr marL="0" indent="0" algn="l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31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1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7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 anchorCtr="0"/>
          <a:lstStyle>
            <a:lvl1pPr marL="0" indent="0"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6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 anchorCtr="0"/>
          <a:lstStyle>
            <a:lvl1pPr marL="0" indent="0">
              <a:tabLst/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164490"/>
            <a:ext cx="12192000" cy="714375"/>
          </a:xfrm>
          <a:prstGeom prst="rect">
            <a:avLst/>
          </a:prstGeom>
          <a:solidFill>
            <a:srgbClr val="3D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prstGeom prst="rect">
            <a:avLst/>
          </a:prstGeom>
          <a:solidFill>
            <a:srgbClr val="FEE9A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488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57" y="6220268"/>
            <a:ext cx="2143849" cy="578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99" y="6244282"/>
            <a:ext cx="744440" cy="5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6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1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marL="541338" indent="0"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D465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lang="en-US" sz="3200" b="0" i="0" u="none" strike="noStrike" kern="1200" cap="none" dirty="0" smtClean="0">
          <a:solidFill>
            <a:srgbClr val="282E3C"/>
          </a:solidFill>
          <a:latin typeface="Calibri"/>
          <a:ea typeface="+mn-ea"/>
          <a:cs typeface="Calibri"/>
          <a:sym typeface="Calibri"/>
        </a:defRPr>
      </a:lvl1pPr>
      <a:lvl2pPr marL="685783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vmpRKsk_nk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bin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bin"/><Relationship Id="rId11" Type="http://schemas.openxmlformats.org/officeDocument/2006/relationships/image" Target="../media/image7.png"/><Relationship Id="rId5" Type="http://schemas.openxmlformats.org/officeDocument/2006/relationships/audio" Target="../media/audio1.bin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The Multi-Store Model of Memory</a:t>
            </a:r>
            <a:br>
              <a:rPr lang="en-GB">
                <a:latin typeface="Arial"/>
                <a:cs typeface="Arial"/>
              </a:rPr>
            </a:br>
            <a:r>
              <a:rPr lang="en-GB">
                <a:latin typeface="Arial"/>
                <a:cs typeface="Arial"/>
              </a:rPr>
              <a:t>(Atkinson and Shiffrin, 1968)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58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899-42A8-ADB9-43BD-930D946BB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MSM – A01 -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D7EAE-090D-B1AE-7D73-398413CEB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70C0"/>
                </a:solidFill>
              </a:rPr>
              <a:t>There are three separate (unitary) memory stores</a:t>
            </a:r>
          </a:p>
          <a:p>
            <a:r>
              <a:rPr lang="en-GB"/>
              <a:t>Each store has its own capacity, duration and encoding</a:t>
            </a:r>
          </a:p>
          <a:p>
            <a:r>
              <a:rPr lang="en-GB" b="1">
                <a:solidFill>
                  <a:srgbClr val="0070C0"/>
                </a:solidFill>
              </a:rPr>
              <a:t>Each store is passive – it only stores information </a:t>
            </a:r>
          </a:p>
          <a:p>
            <a:r>
              <a:rPr lang="en-GB"/>
              <a:t>Processes such as attention or rehearsal allow information to move from one to store to another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63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733A-891D-C622-623A-CBA7AF7A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 anchor="ctr">
            <a:normAutofit/>
          </a:bodyPr>
          <a:lstStyle/>
          <a:p>
            <a:r>
              <a:rPr lang="en-GB"/>
              <a:t>MSM – The Xmas Song…</a:t>
            </a:r>
          </a:p>
        </p:txBody>
      </p:sp>
      <p:pic>
        <p:nvPicPr>
          <p:cNvPr id="7" name="Online Media 3" title="multistore the red nosed memory model">
            <a:hlinkClick r:id="" action="ppaction://media"/>
            <a:extLst>
              <a:ext uri="{FF2B5EF4-FFF2-40B4-BE49-F238E27FC236}">
                <a16:creationId xmlns:a16="http://schemas.microsoft.com/office/drawing/2014/main" id="{95CA8104-CBA9-4F4C-C9EB-F28BD924B7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108" y="1548811"/>
            <a:ext cx="580178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24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1925-F36D-4153-908F-729313F4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LTM Shepard Experiment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3B629-A7BB-4C18-B5DE-1A505680E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Simply look at these faces</a:t>
            </a:r>
          </a:p>
          <a:p>
            <a:r>
              <a:rPr lang="en-GB"/>
              <a:t>You won’t meet any of them so don’t worry!</a:t>
            </a:r>
          </a:p>
        </p:txBody>
      </p:sp>
    </p:spTree>
    <p:extLst>
      <p:ext uri="{BB962C8B-B14F-4D97-AF65-F5344CB8AC3E}">
        <p14:creationId xmlns:p14="http://schemas.microsoft.com/office/powerpoint/2010/main" val="188035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Placeholder 15" descr="adrian1.gif">
            <a:extLst>
              <a:ext uri="{FF2B5EF4-FFF2-40B4-BE49-F238E27FC236}">
                <a16:creationId xmlns:a16="http://schemas.microsoft.com/office/drawing/2014/main" id="{5F2FB823-4784-4810-A8E6-69939F5AB6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 b="6930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Placeholder 15" descr="adrian1.gif">
            <a:extLst>
              <a:ext uri="{FF2B5EF4-FFF2-40B4-BE49-F238E27FC236}">
                <a16:creationId xmlns:a16="http://schemas.microsoft.com/office/drawing/2014/main" id="{9FB4FB1C-B33F-4E04-9706-02C27231E3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" b="8526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Placeholder 15" descr="adrian1.gif">
            <a:extLst>
              <a:ext uri="{FF2B5EF4-FFF2-40B4-BE49-F238E27FC236}">
                <a16:creationId xmlns:a16="http://schemas.microsoft.com/office/drawing/2014/main" id="{0D6BD4E7-DB11-4949-A147-791BB1EF57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b="8875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Placeholder 15" descr="adrian1.gif">
            <a:extLst>
              <a:ext uri="{FF2B5EF4-FFF2-40B4-BE49-F238E27FC236}">
                <a16:creationId xmlns:a16="http://schemas.microsoft.com/office/drawing/2014/main" id="{9BAA20DB-65D4-4F00-A9C5-EF6C407C1B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Placeholder 15" descr="adrian1.gif">
            <a:extLst>
              <a:ext uri="{FF2B5EF4-FFF2-40B4-BE49-F238E27FC236}">
                <a16:creationId xmlns:a16="http://schemas.microsoft.com/office/drawing/2014/main" id="{06622E9D-C85E-4D7B-A3C2-1D1EDA990D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8197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Placeholder 15" descr="adrian1.gif">
            <a:extLst>
              <a:ext uri="{FF2B5EF4-FFF2-40B4-BE49-F238E27FC236}">
                <a16:creationId xmlns:a16="http://schemas.microsoft.com/office/drawing/2014/main" id="{1C367EF9-CE0A-41FB-85D9-AD6CA5F07C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 b="12165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Placeholder 15" descr="adrian1.gif">
            <a:extLst>
              <a:ext uri="{FF2B5EF4-FFF2-40B4-BE49-F238E27FC236}">
                <a16:creationId xmlns:a16="http://schemas.microsoft.com/office/drawing/2014/main" id="{7A3C39BC-19DB-410F-A3CF-0C49ED6C93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5" b="9745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EBD3-DDCA-F050-8C5B-04E2E0B3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Lesson Plan (double click to edit)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BA99E79-A3F4-2B63-E25C-60C39204E7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37990"/>
              </p:ext>
            </p:extLst>
          </p:nvPr>
        </p:nvGraphicFramePr>
        <p:xfrm>
          <a:off x="609600" y="1562991"/>
          <a:ext cx="11307763" cy="4418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423900" imgH="5245100" progId="Excel.Sheet.12">
                  <p:embed/>
                </p:oleObj>
              </mc:Choice>
              <mc:Fallback>
                <p:oleObj name="Worksheet" r:id="rId2" imgW="13423900" imgH="52451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BA99E79-A3F4-2B63-E25C-60C39204E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1562991"/>
                        <a:ext cx="11307763" cy="4418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675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/>
              <a:t>Sperling</a:t>
            </a:r>
            <a:r>
              <a:rPr lang="en-GB"/>
              <a:t> (1960)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48811"/>
            <a:ext cx="11135264" cy="435133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70C0"/>
                </a:solidFill>
              </a:rPr>
              <a:t>Stay focused on the </a:t>
            </a:r>
            <a:r>
              <a:rPr lang="en-US" b="1" err="1">
                <a:solidFill>
                  <a:srgbClr val="0070C0"/>
                </a:solidFill>
              </a:rPr>
              <a:t>centre</a:t>
            </a:r>
            <a:r>
              <a:rPr lang="en-US" b="1">
                <a:solidFill>
                  <a:srgbClr val="0070C0"/>
                </a:solidFill>
              </a:rPr>
              <a:t> of the screen</a:t>
            </a:r>
          </a:p>
          <a:p>
            <a:r>
              <a:rPr lang="en-US">
                <a:solidFill>
                  <a:schemeClr val="bg1"/>
                </a:solidFill>
              </a:rPr>
              <a:t>I will press ‘Start’ – and a blue + will appear</a:t>
            </a:r>
          </a:p>
          <a:p>
            <a:r>
              <a:rPr lang="en-US" b="1">
                <a:solidFill>
                  <a:srgbClr val="0070C0"/>
                </a:solidFill>
              </a:rPr>
              <a:t>A grid of 12 letters will flash on the screen for 1/10</a:t>
            </a:r>
            <a:r>
              <a:rPr lang="en-US" b="1" baseline="30000">
                <a:solidFill>
                  <a:srgbClr val="0070C0"/>
                </a:solidFill>
              </a:rPr>
              <a:t>th</a:t>
            </a:r>
            <a:r>
              <a:rPr lang="en-US" b="1">
                <a:solidFill>
                  <a:srgbClr val="0070C0"/>
                </a:solidFill>
              </a:rPr>
              <a:t> second</a:t>
            </a:r>
          </a:p>
          <a:p>
            <a:r>
              <a:rPr lang="en-US"/>
              <a:t>Write down the letter grid with the letters in the right place</a:t>
            </a:r>
          </a:p>
          <a:p>
            <a:r>
              <a:rPr lang="en-US" b="1">
                <a:solidFill>
                  <a:srgbClr val="0070C0"/>
                </a:solidFill>
              </a:rPr>
              <a:t>There will be an example trial go first</a:t>
            </a:r>
          </a:p>
        </p:txBody>
      </p:sp>
    </p:spTree>
    <p:extLst>
      <p:ext uri="{BB962C8B-B14F-4D97-AF65-F5344CB8AC3E}">
        <p14:creationId xmlns:p14="http://schemas.microsoft.com/office/powerpoint/2010/main" val="194220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7372" y="3214686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2564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5453058" y="2786058"/>
            <a:ext cx="1214446" cy="121444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67143"/>
      </p:ext>
    </p:extLst>
  </p:cSld>
  <p:clrMapOvr>
    <a:masterClrMapping/>
  </p:clrMapOvr>
  <p:transition advClick="0"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2607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573913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36D8-B043-8931-0756-F0ED08EA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(for trial)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7803B-7891-1CD7-49BD-5F3835F02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8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984784-B2CF-A7B3-36A4-971FD897F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03071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540556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Experiment 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8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7372" y="3214686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69726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5453058" y="2786058"/>
            <a:ext cx="1214446" cy="121444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149178"/>
      </p:ext>
    </p:extLst>
  </p:cSld>
  <p:clrMapOvr>
    <a:masterClrMapping/>
  </p:clrMapOvr>
  <p:transition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tman 1966 Television Series HD - Theme Song Opening &amp; Closing Credits in 1080p High Definition.mp4">
            <a:hlinkClick r:id="" action="ppaction://media"/>
            <a:extLst>
              <a:ext uri="{FF2B5EF4-FFF2-40B4-BE49-F238E27FC236}">
                <a16:creationId xmlns:a16="http://schemas.microsoft.com/office/drawing/2014/main" id="{169BAEF4-F692-6335-D5A1-8D7DE4256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3574" y="-1"/>
            <a:ext cx="8150226" cy="61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545728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871096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Two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062" y="1548811"/>
            <a:ext cx="11891402" cy="4351338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I will say either ’top’, ’middle’ or ‘bottom’</a:t>
            </a:r>
            <a:endParaRPr lang="en-US" b="1">
              <a:solidFill>
                <a:srgbClr val="0070C0"/>
              </a:solidFill>
            </a:endParaRPr>
          </a:p>
          <a:p>
            <a:r>
              <a:rPr lang="en-US" b="1">
                <a:solidFill>
                  <a:srgbClr val="0070C0"/>
                </a:solidFill>
              </a:rPr>
              <a:t>Stay focused on the </a:t>
            </a:r>
            <a:r>
              <a:rPr lang="en-US" b="1" err="1">
                <a:solidFill>
                  <a:srgbClr val="0070C0"/>
                </a:solidFill>
              </a:rPr>
              <a:t>centre</a:t>
            </a:r>
            <a:r>
              <a:rPr lang="en-US" b="1">
                <a:solidFill>
                  <a:srgbClr val="0070C0"/>
                </a:solidFill>
              </a:rPr>
              <a:t> of the screen</a:t>
            </a:r>
          </a:p>
          <a:p>
            <a:r>
              <a:rPr lang="en-US">
                <a:solidFill>
                  <a:schemeClr val="bg1"/>
                </a:solidFill>
              </a:rPr>
              <a:t>I will press ‘Start’ – and a blue + will appear</a:t>
            </a:r>
          </a:p>
          <a:p>
            <a:r>
              <a:rPr lang="en-US" b="1">
                <a:solidFill>
                  <a:srgbClr val="0070C0"/>
                </a:solidFill>
              </a:rPr>
              <a:t>A grid of 12 letters will flash on the screen for 1/10</a:t>
            </a:r>
            <a:r>
              <a:rPr lang="en-US" b="1" baseline="30000">
                <a:solidFill>
                  <a:srgbClr val="0070C0"/>
                </a:solidFill>
              </a:rPr>
              <a:t>th</a:t>
            </a:r>
            <a:r>
              <a:rPr lang="en-US" b="1">
                <a:solidFill>
                  <a:srgbClr val="0070C0"/>
                </a:solidFill>
              </a:rPr>
              <a:t> second</a:t>
            </a:r>
          </a:p>
          <a:p>
            <a:r>
              <a:rPr lang="en-US"/>
              <a:t>Write the row (top, middle, or bottom) with the letters in the right place</a:t>
            </a:r>
          </a:p>
        </p:txBody>
      </p:sp>
    </p:spTree>
    <p:extLst>
      <p:ext uri="{BB962C8B-B14F-4D97-AF65-F5344CB8AC3E}">
        <p14:creationId xmlns:p14="http://schemas.microsoft.com/office/powerpoint/2010/main" val="665733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7372" y="3214686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5453058" y="2786058"/>
            <a:ext cx="1214446" cy="121444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32512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7372" y="3214686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5453058" y="2786058"/>
            <a:ext cx="1214446" cy="121444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82864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7372" y="3214686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5453058" y="2786058"/>
            <a:ext cx="1214446" cy="121444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>
              <a:snd r:embed="rId8" name="Explosion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3857" y="1206500"/>
            <a:ext cx="6395742" cy="479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Multi-Store Model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8300" y="1206500"/>
            <a:ext cx="3822700" cy="4445000"/>
          </a:xfrm>
          <a:prstGeom prst="rect">
            <a:avLst/>
          </a:prstGeom>
        </p:spPr>
      </p:pic>
      <p:pic>
        <p:nvPicPr>
          <p:cNvPr id="6" name="290960_SOUNDDOGS__p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8083" y="1417638"/>
            <a:ext cx="812800" cy="812800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2883305" y="1417639"/>
            <a:ext cx="6794779" cy="496855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/>
              <a:t>BIFF!</a:t>
            </a:r>
          </a:p>
        </p:txBody>
      </p:sp>
      <p:sp>
        <p:nvSpPr>
          <p:cNvPr id="8" name="Explosion 2 7"/>
          <p:cNvSpPr/>
          <p:nvPr/>
        </p:nvSpPr>
        <p:spPr>
          <a:xfrm>
            <a:off x="2471936" y="1206501"/>
            <a:ext cx="7529827" cy="5179691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BANG!!</a:t>
            </a:r>
          </a:p>
        </p:txBody>
      </p:sp>
      <p:sp>
        <p:nvSpPr>
          <p:cNvPr id="9" name="Explosion 1 8"/>
          <p:cNvSpPr/>
          <p:nvPr/>
        </p:nvSpPr>
        <p:spPr>
          <a:xfrm>
            <a:off x="3035705" y="1570039"/>
            <a:ext cx="6794779" cy="496855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/>
              <a:t>WALLOP!!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3857" y="1150167"/>
            <a:ext cx="6984226" cy="50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8777E-6 3.43837E-6 L -0.2524 -0.23424 " pathEditMode="relative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89 -0.20806 C -0.30138 -0.18535 -0.30693 -0.20875 -0.29999 -0.18976 C -0.29495 -0.17585 -0.29269 -0.15987 -0.28818 -0.1455 C -0.28609 -0.13832 -0.28383 -0.1309 -0.28036 -0.12442 C -0.27723 -0.11839 -0.27063 -0.10611 -0.27063 -0.10611 C -0.26785 -0.09476 -0.26281 -0.08596 -0.25882 -0.07483 C -0.25083 -0.0519 -0.24631 -0.03058 -0.23537 -0.00973 C -0.23329 0.00209 -0.23329 0.00672 -0.22564 0.01391 C -0.22182 0.02155 -0.21956 0.03151 -0.21383 0.03731 C -0.2074 0.04379 -0.19959 0.04959 -0.1942 0.05816 C -0.18083 0.07948 -0.16624 0.10079 -0.1513 0.12095 C -0.15112 0.12118 -0.14001 0.13601 -0.13949 0.13647 C -0.12872 0.14365 -0.11899 0.15223 -0.10822 0.16011 C -0.10318 0.16358 -0.09676 0.16497 -0.09259 0.17053 C -0.08373 0.18235 -0.0747 0.18698 -0.06323 0.19393 C -0.04482 0.20505 -0.03283 0.20922 -0.01234 0.21224 C 0.00208 0.21988 0.01528 0.22498 0.03074 0.22799 C 0.04568 0.23425 0.03838 0.23193 0.05228 0.23587 C 0.07191 0.23008 0.08268 0.23124 0.10509 0.23309 C 0.11447 0.23564 0.12298 0.24027 0.13253 0.24352 C 0.14191 0.25 0.15216 0.25278 0.16171 0.25927 C 0.18377 0.24954 0.16553 0.25672 0.21869 0.25672 " pathEditMode="relative" ptsTypes="fffffffffffffffffffff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y I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rat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rat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rat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20243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7372" y="3214686"/>
            <a:ext cx="7143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Start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5453058" y="2786058"/>
            <a:ext cx="1214446" cy="121444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Click="0" advTm="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336867"/>
              </p:ext>
            </p:extLst>
          </p:nvPr>
        </p:nvGraphicFramePr>
        <p:xfrm>
          <a:off x="3628964" y="1397001"/>
          <a:ext cx="4934072" cy="4064001"/>
        </p:xfrm>
        <a:graphic>
          <a:graphicData uri="http://schemas.openxmlformats.org/drawingml/2006/table">
            <a:tbl>
              <a:tblPr/>
              <a:tblGrid>
                <a:gridCol w="123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6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</a:t>
                      </a:r>
                    </a:p>
                  </a:txBody>
                  <a:tcPr marL="8260" marR="8260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Debriefing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endParaRPr lang="en-GB"/>
          </a:p>
          <a:p>
            <a:pPr algn="ctr">
              <a:buNone/>
            </a:pPr>
            <a:r>
              <a:rPr lang="en-GB"/>
              <a:t>Thank you for your participation.</a:t>
            </a:r>
          </a:p>
          <a:p>
            <a:pPr algn="ctr">
              <a:buNone/>
            </a:pPr>
            <a:endParaRPr lang="en-GB"/>
          </a:p>
          <a:p>
            <a:pPr algn="ctr">
              <a:buNone/>
            </a:pPr>
            <a:r>
              <a:rPr lang="en-GB"/>
              <a:t>If you feel that any psychological harm has been done, please feel free to see the teacher or arrange counselling with the school counsellor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Class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70C0"/>
                </a:solidFill>
              </a:rPr>
              <a:t>How many letters were you able to correctly recall on the different versions of this study?</a:t>
            </a:r>
          </a:p>
          <a:p>
            <a:r>
              <a:rPr lang="en-GB"/>
              <a:t>What does this show about sensory memory?</a:t>
            </a:r>
          </a:p>
          <a:p>
            <a:r>
              <a:rPr lang="en-GB" b="1">
                <a:solidFill>
                  <a:srgbClr val="0070C0"/>
                </a:solidFill>
              </a:rPr>
              <a:t>What other experiences have you had of sensory memory?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041-B892-C680-6D9A-C9776C4FE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Sensory Memory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48811"/>
            <a:ext cx="11100758" cy="4351338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rgbClr val="0070C0"/>
                </a:solidFill>
              </a:rPr>
              <a:t>Environmental information → Stored briefly in sensory memory</a:t>
            </a:r>
          </a:p>
          <a:p>
            <a:r>
              <a:rPr lang="en-US"/>
              <a:t>Lasts for less than 0.5 seconds</a:t>
            </a:r>
          </a:p>
          <a:p>
            <a:r>
              <a:rPr lang="en-US" b="1">
                <a:solidFill>
                  <a:srgbClr val="0070C0"/>
                </a:solidFill>
              </a:rPr>
              <a:t>Very high capacity (you have 1 million cells in each eye)</a:t>
            </a:r>
          </a:p>
          <a:p>
            <a:r>
              <a:rPr lang="en-US"/>
              <a:t>Encodes information the way it came in (if visual, encodes visually)</a:t>
            </a:r>
          </a:p>
          <a:p>
            <a:r>
              <a:rPr lang="en-US" b="1">
                <a:solidFill>
                  <a:srgbClr val="0070C0"/>
                </a:solidFill>
              </a:rPr>
              <a:t>Fades rapidly; once gone information can’t be recalled later</a:t>
            </a:r>
          </a:p>
          <a:p>
            <a:r>
              <a:rPr lang="en-US"/>
              <a:t>If you pay attention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information sent to STM</a:t>
            </a:r>
          </a:p>
          <a:p>
            <a:endParaRPr lang="en-US"/>
          </a:p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FCDB2-495F-EB18-37D4-EE4C1E816DE5}"/>
              </a:ext>
            </a:extLst>
          </p:cNvPr>
          <p:cNvSpPr txBox="1"/>
          <p:nvPr/>
        </p:nvSpPr>
        <p:spPr>
          <a:xfrm>
            <a:off x="4218609" y="5720521"/>
            <a:ext cx="3324086" cy="400110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>
                <a:cs typeface="Calibri"/>
                <a:hlinkClick r:id="rId3" action="ppaction://hlinksldjump"/>
              </a:rPr>
              <a:t>SPERLING EXPERIMENT</a:t>
            </a:r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3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18D9-CBAA-5890-F1DE-A4F7E5E7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A03: Support for SM (existence, duration, capacity)</a:t>
            </a:r>
            <a:br>
              <a:rPr lang="en-GB"/>
            </a:br>
            <a:r>
              <a:rPr lang="en-GB"/>
              <a:t>Sperling (1960)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750BF-D43E-5B52-F335-6A05E8BC2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70C0"/>
                </a:solidFill>
              </a:rPr>
              <a:t>Aimed to prove the existence of sensory memory through showing Ps a grid of numbers for 50ms</a:t>
            </a:r>
          </a:p>
          <a:p>
            <a:r>
              <a:rPr lang="en-GB"/>
              <a:t>Found that:</a:t>
            </a:r>
          </a:p>
          <a:p>
            <a:pPr lvl="1"/>
            <a:r>
              <a:rPr lang="en-GB"/>
              <a:t>sensory memory had very small duration (less than 1 second)</a:t>
            </a:r>
          </a:p>
          <a:p>
            <a:pPr lvl="1"/>
            <a:r>
              <a:rPr lang="en-GB"/>
              <a:t>Focusing attention increased duration </a:t>
            </a:r>
          </a:p>
        </p:txBody>
      </p:sp>
    </p:spTree>
    <p:extLst>
      <p:ext uri="{BB962C8B-B14F-4D97-AF65-F5344CB8AC3E}">
        <p14:creationId xmlns:p14="http://schemas.microsoft.com/office/powerpoint/2010/main" val="1306754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71350-A171-90FD-86B3-2C623189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MSM Diagram – add these details to 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D3BB7-83C4-9271-D9F5-98E308300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Duration</a:t>
            </a:r>
          </a:p>
          <a:p>
            <a:r>
              <a:rPr lang="en-GB" dirty="0"/>
              <a:t>Capacity</a:t>
            </a:r>
          </a:p>
          <a:p>
            <a:r>
              <a:rPr lang="en-GB" b="1" dirty="0">
                <a:solidFill>
                  <a:srgbClr val="0070C0"/>
                </a:solidFill>
              </a:rPr>
              <a:t>Encoding</a:t>
            </a:r>
          </a:p>
          <a:p>
            <a:r>
              <a:rPr lang="en-GB" dirty="0">
                <a:solidFill>
                  <a:schemeClr val="bg1"/>
                </a:solidFill>
              </a:rPr>
              <a:t>Process – paying attention transfers info to STM</a:t>
            </a:r>
          </a:p>
          <a:p>
            <a:r>
              <a:rPr lang="en-GB" b="1" dirty="0">
                <a:solidFill>
                  <a:srgbClr val="0070C0"/>
                </a:solidFill>
              </a:rPr>
              <a:t>Supporting Evidence – Sperling study shows that: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SM has very small duration (&lt; 1s) </a:t>
            </a:r>
          </a:p>
          <a:p>
            <a:pPr lvl="1"/>
            <a:r>
              <a:rPr lang="en-GB" b="1" dirty="0">
                <a:solidFill>
                  <a:srgbClr val="0070C0"/>
                </a:solidFill>
              </a:rPr>
              <a:t>Focusing attention increases duration</a:t>
            </a:r>
          </a:p>
        </p:txBody>
      </p:sp>
    </p:spTree>
    <p:extLst>
      <p:ext uri="{BB962C8B-B14F-4D97-AF65-F5344CB8AC3E}">
        <p14:creationId xmlns:p14="http://schemas.microsoft.com/office/powerpoint/2010/main" val="2541894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44379"/>
            <a:ext cx="11149263" cy="5115879"/>
          </a:xfrm>
        </p:spPr>
        <p:txBody>
          <a:bodyPr>
            <a:normAutofit/>
          </a:bodyPr>
          <a:lstStyle/>
          <a:p>
            <a:r>
              <a:rPr lang="en-GB"/>
              <a:t>Digit Span (Jacobs)</a:t>
            </a:r>
            <a:br>
              <a:rPr lang="en-GB"/>
            </a:br>
            <a:br>
              <a:rPr lang="en-GB"/>
            </a:br>
            <a:r>
              <a:rPr lang="en-GB"/>
              <a:t>Write these digits in  a line</a:t>
            </a:r>
            <a:br>
              <a:rPr lang="en-GB"/>
            </a:br>
            <a:br>
              <a:rPr lang="en-GB"/>
            </a:br>
            <a:r>
              <a:rPr lang="en-GB" sz="3600"/>
              <a:t>5  1  2  6  3  9  8  6  8  9  2  1  7</a:t>
            </a:r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807824" y="4783624"/>
            <a:ext cx="8650941" cy="1703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MOVE ME TO DEMONSTRATE HIDE/SHOW!</a:t>
            </a:r>
          </a:p>
        </p:txBody>
      </p:sp>
    </p:spTree>
    <p:extLst>
      <p:ext uri="{BB962C8B-B14F-4D97-AF65-F5344CB8AC3E}">
        <p14:creationId xmlns:p14="http://schemas.microsoft.com/office/powerpoint/2010/main" val="356356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MSM Quiz – what do you know already…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C8F5B-8E85-233F-FC3E-53AEA1C6A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530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67BF04D-D3F2-4AD3-85A9-68D2B98BC1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>
                <a:latin typeface="Arial"/>
                <a:cs typeface="Arial"/>
              </a:rPr>
              <a:t>Chunking </a:t>
            </a:r>
            <a:br>
              <a:rPr lang="en-GB" altLang="en-US">
                <a:latin typeface="Arial"/>
                <a:cs typeface="Arial"/>
              </a:rPr>
            </a:br>
            <a:r>
              <a:rPr lang="en-GB" altLang="en-US">
                <a:latin typeface="Arial"/>
                <a:cs typeface="Arial"/>
              </a:rPr>
              <a:t>(Miller, 1956)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06188-3894-4C27-AA1D-62ABFF9DF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FD99755-075C-40C9-92CC-78A0F337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Read these to yourself quietly</a:t>
            </a: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D026D4BD-E55D-47F8-A250-858D57C5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916114"/>
            <a:ext cx="53657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9699-DA5A-4948-9CD0-25024C88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/>
              <a:t>Write down as many as you remember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97DF6B53-1E39-468E-8816-33AE425EF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68A795AE-6AC7-45DA-9722-E4B0D232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Read these to yourself quietly</a:t>
            </a:r>
          </a:p>
        </p:txBody>
      </p:sp>
      <p:pic>
        <p:nvPicPr>
          <p:cNvPr id="5123" name="Picture 5">
            <a:extLst>
              <a:ext uri="{FF2B5EF4-FFF2-40B4-BE49-F238E27FC236}">
                <a16:creationId xmlns:a16="http://schemas.microsoft.com/office/drawing/2014/main" id="{A4B0CE33-11D3-4C39-A74D-8F63DF120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989139"/>
            <a:ext cx="5335588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B160-0337-4640-A336-C418C02F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/>
              <a:t>Write down as many as you remember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9D8713D-0373-400F-B1FA-54BD49581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3522FCE-9110-4861-A91B-0A981254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Read these phrases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183F4667-F37C-4E6F-B8DB-568C0FA70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altLang="en-US" b="1">
                <a:solidFill>
                  <a:schemeClr val="bg1"/>
                </a:solidFill>
              </a:rPr>
              <a:t>Empire of the Sun</a:t>
            </a:r>
          </a:p>
          <a:p>
            <a:r>
              <a:rPr lang="en-GB" altLang="en-US" b="1">
                <a:solidFill>
                  <a:srgbClr val="002060"/>
                </a:solidFill>
              </a:rPr>
              <a:t>The Year of Living Dangerously</a:t>
            </a:r>
          </a:p>
          <a:p>
            <a:r>
              <a:rPr lang="en-GB" altLang="en-US" b="1">
                <a:solidFill>
                  <a:schemeClr val="bg1"/>
                </a:solidFill>
              </a:rPr>
              <a:t>Kind Hearts and Coronets</a:t>
            </a:r>
          </a:p>
          <a:p>
            <a:r>
              <a:rPr lang="en-GB" altLang="en-US" b="1">
                <a:solidFill>
                  <a:srgbClr val="002060"/>
                </a:solidFill>
              </a:rPr>
              <a:t>Steel Magnolias</a:t>
            </a:r>
          </a:p>
          <a:p>
            <a:r>
              <a:rPr lang="en-GB" altLang="en-US" b="1">
                <a:solidFill>
                  <a:schemeClr val="bg1"/>
                </a:solidFill>
              </a:rPr>
              <a:t>The Shawshank Redemption</a:t>
            </a:r>
          </a:p>
          <a:p>
            <a:r>
              <a:rPr lang="en-GB" altLang="en-US" b="1">
                <a:solidFill>
                  <a:srgbClr val="002060"/>
                </a:solidFill>
              </a:rPr>
              <a:t>How to Train Your Dragon</a:t>
            </a:r>
          </a:p>
          <a:p>
            <a:r>
              <a:rPr lang="en-GB" altLang="en-US" b="1">
                <a:solidFill>
                  <a:schemeClr val="bg1"/>
                </a:solidFill>
              </a:rPr>
              <a:t>The Time Traveller’s Wife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47E1-D94B-4E87-B60D-B20103D3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/>
              <a:t>Write down as many as you remember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3DAB5278-C7EA-4F27-878E-DEF25D58B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D71ED3-050F-64E3-466A-AB8BE2E3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STM – Key A01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0A66D5-1C57-ED21-C390-80D1819C0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>
                <a:solidFill>
                  <a:srgbClr val="0070C0"/>
                </a:solidFill>
              </a:rPr>
              <a:t>Information comes from SM</a:t>
            </a:r>
          </a:p>
          <a:p>
            <a:r>
              <a:rPr lang="en-GB"/>
              <a:t>Duration of about 18-30 seconds</a:t>
            </a:r>
          </a:p>
          <a:p>
            <a:r>
              <a:rPr lang="en-GB" b="1">
                <a:solidFill>
                  <a:srgbClr val="0070C0"/>
                </a:solidFill>
              </a:rPr>
              <a:t>Capacity of about 7 +/- 2 items (Miller, 1956)</a:t>
            </a:r>
          </a:p>
          <a:p>
            <a:r>
              <a:rPr lang="en-GB"/>
              <a:t>Encodes information in an auditory way (what it sounds like)</a:t>
            </a:r>
          </a:p>
          <a:p>
            <a:r>
              <a:rPr lang="en-GB" b="1">
                <a:solidFill>
                  <a:srgbClr val="0070C0"/>
                </a:solidFill>
              </a:rPr>
              <a:t>Can be temporarily increased through chunking</a:t>
            </a:r>
          </a:p>
          <a:p>
            <a:pPr lvl="1"/>
            <a:r>
              <a:rPr lang="en-GB" b="1">
                <a:solidFill>
                  <a:srgbClr val="0070C0"/>
                </a:solidFill>
              </a:rPr>
              <a:t>e.g., C B N  Y I  N S V K T B C  → BBC ITV CNN SKY. </a:t>
            </a:r>
          </a:p>
          <a:p>
            <a:r>
              <a:rPr lang="en-GB"/>
              <a:t>You can store 7 +/- 2 chunks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22">
            <a:extLst>
              <a:ext uri="{FF2B5EF4-FFF2-40B4-BE49-F238E27FC236}">
                <a16:creationId xmlns:a16="http://schemas.microsoft.com/office/drawing/2014/main" id="{464E0CA4-9BFA-E104-F9EC-421BCFE1DFAF}"/>
              </a:ext>
            </a:extLst>
          </p:cNvPr>
          <p:cNvSpPr txBox="1">
            <a:spLocks/>
          </p:cNvSpPr>
          <p:nvPr/>
        </p:nvSpPr>
        <p:spPr>
          <a:xfrm>
            <a:off x="144379" y="1325564"/>
            <a:ext cx="6833937" cy="4353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3959"/>
            </a:pPr>
            <a:r>
              <a:rPr lang="en-US" sz="2800" b="1" dirty="0">
                <a:solidFill>
                  <a:srgbClr val="002060"/>
                </a:solidFill>
              </a:rPr>
              <a:t>Encoding, duration, capacity</a:t>
            </a:r>
            <a:endParaRPr lang="en-US" sz="2800" dirty="0"/>
          </a:p>
          <a:p>
            <a:pPr algn="l">
              <a:buSzPts val="3959"/>
            </a:pPr>
            <a:endParaRPr lang="en-US" sz="2800" dirty="0"/>
          </a:p>
          <a:p>
            <a:pPr algn="l">
              <a:buSzPts val="3959"/>
            </a:pPr>
            <a:r>
              <a:rPr lang="en-US" sz="2800" dirty="0"/>
              <a:t>Maintenance (keep in STM and send to LTM)</a:t>
            </a:r>
          </a:p>
          <a:p>
            <a:pPr algn="l">
              <a:buSzPts val="3959"/>
            </a:pPr>
            <a:endParaRPr lang="en-US" sz="2800" b="1" dirty="0">
              <a:solidFill>
                <a:schemeClr val="accent2"/>
              </a:solidFill>
            </a:endParaRPr>
          </a:p>
          <a:p>
            <a:pPr algn="l">
              <a:buSzPts val="3959"/>
            </a:pPr>
            <a:r>
              <a:rPr lang="en-US" sz="2800" b="1" dirty="0">
                <a:solidFill>
                  <a:srgbClr val="002060"/>
                </a:solidFill>
              </a:rPr>
              <a:t>A03 evidence:</a:t>
            </a:r>
          </a:p>
          <a:p>
            <a:pPr lvl="1">
              <a:buSzPts val="3959"/>
            </a:pPr>
            <a:endParaRPr lang="en-GB" sz="2800" dirty="0"/>
          </a:p>
          <a:p>
            <a:pPr lvl="1">
              <a:buSzPts val="3959"/>
            </a:pPr>
            <a:r>
              <a:rPr lang="en-GB" sz="2800" dirty="0"/>
              <a:t>Capacity: Jacobs, Miller</a:t>
            </a:r>
          </a:p>
          <a:p>
            <a:pPr lvl="1">
              <a:buSzPts val="3959"/>
            </a:pPr>
            <a:endParaRPr lang="en-GB" sz="2800" dirty="0"/>
          </a:p>
          <a:p>
            <a:pPr lvl="1">
              <a:buSzPts val="3959"/>
            </a:pPr>
            <a:r>
              <a:rPr lang="en-GB" sz="2800" dirty="0"/>
              <a:t>Duration: Peterson and Peterson, </a:t>
            </a:r>
            <a:r>
              <a:rPr lang="en-GB" sz="2800" dirty="0" err="1"/>
              <a:t>Glanzer</a:t>
            </a:r>
            <a:r>
              <a:rPr lang="en-GB" sz="2800" dirty="0"/>
              <a:t> and Cunitz</a:t>
            </a:r>
            <a:endParaRPr lang="en-US" sz="2400" b="1" dirty="0">
              <a:solidFill>
                <a:srgbClr val="002060"/>
              </a:solidFill>
            </a:endParaRPr>
          </a:p>
          <a:p>
            <a:pPr marL="800100" lvl="1" indent="-342900">
              <a:buSzPts val="3959"/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00206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A71350-A171-90FD-86B3-2C623189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MSM diagram: add these details to STM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8D6D1-8DC3-1DD2-2835-80240CA98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8" t="-2867" r="20487" b="2867"/>
          <a:stretch/>
        </p:blipFill>
        <p:spPr bwMode="auto">
          <a:xfrm>
            <a:off x="7827042" y="1832108"/>
            <a:ext cx="2889083" cy="31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63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D71ED3-050F-64E3-466A-AB8BE2E3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STM – Extra A01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0A66D5-1C57-ED21-C390-80D1819C0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>
                <a:solidFill>
                  <a:srgbClr val="0070C0"/>
                </a:solidFill>
              </a:rPr>
              <a:t>Forgetting comes through</a:t>
            </a:r>
          </a:p>
          <a:p>
            <a:r>
              <a:rPr lang="en-GB" b="1">
                <a:solidFill>
                  <a:srgbClr val="0070C0"/>
                </a:solidFill>
              </a:rPr>
              <a:t>Displacement</a:t>
            </a:r>
          </a:p>
          <a:p>
            <a:r>
              <a:rPr lang="en-GB" b="1">
                <a:solidFill>
                  <a:srgbClr val="0070C0"/>
                </a:solidFill>
              </a:rPr>
              <a:t>Interference</a:t>
            </a:r>
          </a:p>
          <a:p>
            <a:r>
              <a:rPr lang="en-GB" b="1">
                <a:solidFill>
                  <a:srgbClr val="0070C0"/>
                </a:solidFill>
              </a:rPr>
              <a:t>Trace decay</a:t>
            </a:r>
          </a:p>
          <a:p>
            <a:endParaRPr lang="en-GB"/>
          </a:p>
          <a:p>
            <a:r>
              <a:rPr lang="en-GB"/>
              <a:t>To keep information in STM you use maintenance rehearsal</a:t>
            </a:r>
          </a:p>
          <a:p>
            <a:r>
              <a:rPr lang="en-GB"/>
              <a:t>If you rehearse STM information enough times </a:t>
            </a:r>
            <a:r>
              <a:rPr lang="en-GB">
                <a:sym typeface="Wingdings" pitchFamily="2" charset="2"/>
              </a:rPr>
              <a:t> LTM</a:t>
            </a:r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1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Keywords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B0197-EC5A-8167-167E-2B9DE100B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548811"/>
            <a:ext cx="11352810" cy="435133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0070C0"/>
                </a:solidFill>
              </a:rPr>
              <a:t>Sensory Memory → store for memories from vision, hearing, etc.</a:t>
            </a:r>
          </a:p>
          <a:p>
            <a:r>
              <a:rPr lang="en-GB"/>
              <a:t>Short-term Memory → store for memories limited in duration and capacity (duration of 18-20 seconds, capacity of 5 to 9 items)</a:t>
            </a:r>
          </a:p>
          <a:p>
            <a:r>
              <a:rPr lang="en-GB" b="1">
                <a:solidFill>
                  <a:srgbClr val="0070C0"/>
                </a:solidFill>
              </a:rPr>
              <a:t>Long-term Memory → store for memories which last a lifetime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815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6618E2-21A5-55E1-4B04-F6A528594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LTM – Key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D11E5-5CD9-B1D2-C6F6-A0749FA0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8811"/>
            <a:ext cx="12191999" cy="435133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0070C0"/>
                </a:solidFill>
              </a:rPr>
              <a:t>Information comes from short term memory</a:t>
            </a:r>
          </a:p>
          <a:p>
            <a:r>
              <a:rPr lang="en-GB"/>
              <a:t>Duration and capacity are potentially limitless</a:t>
            </a:r>
          </a:p>
          <a:p>
            <a:r>
              <a:rPr lang="en-GB" b="1">
                <a:solidFill>
                  <a:srgbClr val="0070C0"/>
                </a:solidFill>
              </a:rPr>
              <a:t>Encodes information in a semantic way (by what it </a:t>
            </a:r>
            <a:r>
              <a:rPr lang="en-GB" b="1" i="1">
                <a:solidFill>
                  <a:srgbClr val="0070C0"/>
                </a:solidFill>
              </a:rPr>
              <a:t>means</a:t>
            </a:r>
            <a:r>
              <a:rPr lang="en-GB" b="1">
                <a:solidFill>
                  <a:srgbClr val="0070C0"/>
                </a:solidFill>
              </a:rPr>
              <a:t>)</a:t>
            </a:r>
          </a:p>
          <a:p>
            <a:r>
              <a:rPr lang="en-GB"/>
              <a:t>Information must be organised semantically to be easily retrieved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3993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6618E2-21A5-55E1-4B04-F6A528594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LTM – Forgetting happens through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Cue retrieval failure</a:t>
            </a:r>
          </a:p>
          <a:p>
            <a:r>
              <a:rPr lang="en-US" dirty="0">
                <a:solidFill>
                  <a:schemeClr val="bg1"/>
                </a:solidFill>
              </a:rPr>
              <a:t>Interference</a:t>
            </a:r>
          </a:p>
          <a:p>
            <a:r>
              <a:rPr lang="en-US" b="1" dirty="0">
                <a:solidFill>
                  <a:srgbClr val="0070C0"/>
                </a:solidFill>
              </a:rPr>
              <a:t>Trace decay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62BE2-BD35-F160-131B-017C88A92666}"/>
              </a:ext>
            </a:extLst>
          </p:cNvPr>
          <p:cNvSpPr txBox="1"/>
          <p:nvPr/>
        </p:nvSpPr>
        <p:spPr>
          <a:xfrm>
            <a:off x="4008329" y="6300592"/>
            <a:ext cx="268057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hlinkClick r:id="rId3" action="ppaction://hlinksldjump"/>
              </a:rPr>
              <a:t>BAHRICK ET AL. STUDY</a:t>
            </a:r>
            <a:endParaRPr lang="en-GB" sz="2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93E255-F953-431D-BC42-5A7E2FF3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LTM – Add to your diagram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9B872-1645-A216-D4F2-3A9FDE269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Encoding, duration, capacity</a:t>
            </a:r>
          </a:p>
          <a:p>
            <a:r>
              <a:rPr lang="en-GB" dirty="0"/>
              <a:t>Evidence:</a:t>
            </a:r>
          </a:p>
          <a:p>
            <a:pPr lvl="1"/>
            <a:r>
              <a:rPr lang="en-GB" b="1" dirty="0" err="1">
                <a:solidFill>
                  <a:srgbClr val="0070C0"/>
                </a:solidFill>
              </a:rPr>
              <a:t>Glanzer</a:t>
            </a:r>
            <a:r>
              <a:rPr lang="en-GB" b="1" dirty="0">
                <a:solidFill>
                  <a:srgbClr val="0070C0"/>
                </a:solidFill>
              </a:rPr>
              <a:t> + Cunitz: existence of separate stores + rehearsal process</a:t>
            </a:r>
          </a:p>
          <a:p>
            <a:pPr lvl="1"/>
            <a:r>
              <a:rPr lang="en-GB" dirty="0" err="1"/>
              <a:t>Bahrick</a:t>
            </a:r>
            <a:r>
              <a:rPr lang="en-GB" dirty="0"/>
              <a:t> et al. (1975) – duration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708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C6D5-3C9D-4C49-A0FE-2C76CC9D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Bahrick</a:t>
            </a:r>
            <a:r>
              <a:rPr lang="en-GB"/>
              <a:t> et al. – Recall!!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D3135-2DE6-4CA5-B65C-7EC9B992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On a whiteboard write the numbers 1 to 8 down the side</a:t>
            </a:r>
          </a:p>
          <a:p>
            <a:r>
              <a:rPr lang="en-GB"/>
              <a:t>On each photo you see write Y if that person was in the original set of photos, N if that person wasn’t in the original set</a:t>
            </a:r>
          </a:p>
        </p:txBody>
      </p:sp>
    </p:spTree>
    <p:extLst>
      <p:ext uri="{BB962C8B-B14F-4D97-AF65-F5344CB8AC3E}">
        <p14:creationId xmlns:p14="http://schemas.microsoft.com/office/powerpoint/2010/main" val="3889004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642" b="9642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584" b="558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294" b="1129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745" b="974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8875" b="887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392" b="9392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Keywords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67B5B-6A32-A60B-B8A9-A8F07BC3D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81" y="1548811"/>
            <a:ext cx="11720945" cy="435133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Capacity → how much a memory store can hold</a:t>
            </a:r>
          </a:p>
          <a:p>
            <a:r>
              <a:rPr lang="en-GB" dirty="0"/>
              <a:t>Duration → how long memory lasts (be recalled / remembered)</a:t>
            </a:r>
          </a:p>
          <a:p>
            <a:r>
              <a:rPr lang="en-GB" b="1" dirty="0">
                <a:solidFill>
                  <a:srgbClr val="0070C0"/>
                </a:solidFill>
              </a:rPr>
              <a:t>Coding → transforming information into a form it can be stored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154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0520" b="1052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70</a:t>
            </a:fld>
            <a:endParaRPr lang="en-GB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drian1.g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8526" b="852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52FD-A6B0-4E28-947C-E50E6EC91E54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2ABD-8903-5881-0A3C-BA53F291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Bahrick</a:t>
            </a:r>
            <a:r>
              <a:rPr lang="en-GB"/>
              <a:t> et al. (1975)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B05B8-296E-14E5-2732-C4F796073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Participants could remember the names and faces of their classmates 50 years later</a:t>
            </a:r>
          </a:p>
          <a:p>
            <a:r>
              <a:rPr lang="en-GB" dirty="0"/>
              <a:t>Evidence for LTM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D35889-8411-9213-7A4A-5AB15C957EA5}"/>
              </a:ext>
            </a:extLst>
          </p:cNvPr>
          <p:cNvSpPr/>
          <p:nvPr/>
        </p:nvSpPr>
        <p:spPr>
          <a:xfrm>
            <a:off x="4296427" y="6300592"/>
            <a:ext cx="3043825" cy="5574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2" action="ppaction://hlinksldjump"/>
              </a:rPr>
              <a:t>MSM Diagram 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900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1597-F621-6794-588C-E6C55D1E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Explain to a partner how Batman uses his SM, STM and LTM to solve crimes in Gotham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6153A-5D63-6454-3433-9BE49346B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598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42FB-7B67-064B-917A-FB41126A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MSM Post It Parade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33ED-6BC4-5E35-0310-31A320386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Use an orange post it for Sensory Memory</a:t>
            </a:r>
          </a:p>
          <a:p>
            <a:r>
              <a:rPr lang="en-GB" dirty="0"/>
              <a:t>Use a yellow post it for Short Term Memory</a:t>
            </a:r>
          </a:p>
          <a:p>
            <a:r>
              <a:rPr lang="en-GB" dirty="0"/>
              <a:t>Use a pink post it for Long Term Memory</a:t>
            </a:r>
          </a:p>
          <a:p>
            <a:endParaRPr lang="en-GB" dirty="0"/>
          </a:p>
          <a:p>
            <a:r>
              <a:rPr lang="en-GB" dirty="0"/>
              <a:t>Add at least 1 thing you remember about each store to each post it</a:t>
            </a:r>
          </a:p>
          <a:p>
            <a:r>
              <a:rPr lang="en-GB" dirty="0"/>
              <a:t>Leave your post its stuck to your desks</a:t>
            </a:r>
          </a:p>
          <a:p>
            <a:endParaRPr lang="en-GB" dirty="0"/>
          </a:p>
          <a:p>
            <a:r>
              <a:rPr lang="en-GB" dirty="0"/>
              <a:t>Move around the room – add new information to each post it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4179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idx="1"/>
          </p:nvPr>
        </p:nvSpPr>
        <p:spPr>
          <a:xfrm>
            <a:off x="352926" y="1325564"/>
            <a:ext cx="11000874" cy="45745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285761" indent="-28575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9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Sensory memory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26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buffer </a:t>
            </a:r>
            <a:r>
              <a:rPr lang="en-US" sz="226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information </a:t>
            </a:r>
            <a:r>
              <a:rPr lang="en-US" sz="226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</a:t>
            </a: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broken into separate stores for different types of information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we pay </a:t>
            </a:r>
            <a:r>
              <a:rPr lang="en-US" sz="226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that information it gets transferred to …</a:t>
            </a:r>
            <a:endParaRPr/>
          </a:p>
          <a:p>
            <a:pPr marL="285761" indent="-28575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9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memory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store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Holds about 7 +/-2 bits of information (so limited capacity)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Lasts about 18-30 seconds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keep information in STM it needs to be rehearsed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rehearse the information enough then it transfers to…</a:t>
            </a:r>
            <a:endParaRPr/>
          </a:p>
          <a:p>
            <a:pPr marL="285761" indent="-28575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ts val="2170"/>
              <a:buFont typeface="Arial"/>
              <a:buChar char="–"/>
            </a:pPr>
            <a:r>
              <a:rPr lang="en-US" sz="29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term memory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Potentially infinite capacity</a:t>
            </a:r>
            <a:endParaRPr/>
          </a:p>
          <a:p>
            <a:pPr marL="685812" lvl="1" indent="-228600">
              <a:lnSpc>
                <a:spcPct val="80000"/>
              </a:lnSpc>
              <a:spcBef>
                <a:spcPts val="372"/>
              </a:spcBef>
              <a:buClr>
                <a:schemeClr val="dk1"/>
              </a:buClr>
              <a:buSzPts val="1860"/>
              <a:buFont typeface="Arial"/>
              <a:buChar char="•"/>
            </a:pPr>
            <a:r>
              <a:rPr lang="en-US" sz="22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Holds memories for a few minutes to many years (lifetime)</a:t>
            </a: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0C6D40-81A9-02C9-7745-5CF3BE99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MSM Post It Parade – </a:t>
            </a:r>
            <a:r>
              <a:rPr lang="en-GB" err="1"/>
              <a:t>Poss</a:t>
            </a:r>
            <a:r>
              <a:rPr lang="en-GB"/>
              <a:t>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F27E-5495-FA26-7F76-B97EFAE8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MSM Experiments</a:t>
            </a:r>
            <a:br>
              <a:rPr lang="en-GB"/>
            </a:br>
            <a:r>
              <a:rPr lang="en-GB"/>
              <a:t>Each part of the model is supported by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D503E-D376-7182-1F3E-4C51E647A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Sensory: Sperling study</a:t>
            </a:r>
          </a:p>
          <a:p>
            <a:r>
              <a:rPr lang="en-GB"/>
              <a:t>STM: Peterson and Peterson Trigrams</a:t>
            </a:r>
          </a:p>
          <a:p>
            <a:r>
              <a:rPr lang="en-GB"/>
              <a:t>LTM: Shepard Experiment</a:t>
            </a:r>
          </a:p>
          <a:p>
            <a:r>
              <a:rPr lang="en-GB"/>
              <a:t>STM and LTM: Serial Position Effect</a:t>
            </a:r>
          </a:p>
        </p:txBody>
      </p:sp>
    </p:spTree>
    <p:extLst>
      <p:ext uri="{BB962C8B-B14F-4D97-AF65-F5344CB8AC3E}">
        <p14:creationId xmlns:p14="http://schemas.microsoft.com/office/powerpoint/2010/main" val="65359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Keywords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67B5B-6A32-A60B-B8A9-A8F07BC3D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48811"/>
            <a:ext cx="11839697" cy="435133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0070C0"/>
                </a:solidFill>
              </a:rPr>
              <a:t>Trace decay → when the chemical trace of a memory fades</a:t>
            </a:r>
          </a:p>
          <a:p>
            <a:r>
              <a:rPr lang="en-GB"/>
              <a:t>Interference → when a new memory interferes or gets confused with an old memory</a:t>
            </a:r>
          </a:p>
          <a:p>
            <a:r>
              <a:rPr lang="en-GB" b="1">
                <a:solidFill>
                  <a:srgbClr val="0070C0"/>
                </a:solidFill>
              </a:rPr>
              <a:t>Cue retrieval → using a cue such as smell or emotion to recall a memory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3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algn="ctr"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en-US" sz="3959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Drawing the MSM</a:t>
            </a:r>
            <a:endParaRPr sz="3959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2232647" y="4672552"/>
            <a:ext cx="772627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5B3E2A-2F2B-E1DE-E70B-37437FCA9BE2}"/>
              </a:ext>
            </a:extLst>
          </p:cNvPr>
          <p:cNvSpPr txBox="1">
            <a:spLocks/>
          </p:cNvSpPr>
          <p:nvPr/>
        </p:nvSpPr>
        <p:spPr>
          <a:xfrm>
            <a:off x="152400" y="152401"/>
            <a:ext cx="12192000" cy="1325563"/>
          </a:xfrm>
          <a:prstGeom prst="rect">
            <a:avLst/>
          </a:prstGeom>
          <a:solidFill>
            <a:srgbClr val="FEE9A4"/>
          </a:solidFill>
        </p:spPr>
        <p:txBody>
          <a:bodyPr vert="horz" lIns="91440" tIns="45720" rIns="91440" bIns="45720" rtlCol="0" anchor="ctr">
            <a:normAutofit/>
          </a:bodyPr>
          <a:lstStyle>
            <a:lvl1pPr marL="541338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D46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Drawing the MSM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6960F-63C3-E61C-AD66-515F5D33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0" y="1630364"/>
            <a:ext cx="11746988" cy="406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81703"/>
      </p:ext>
    </p:extLst>
  </p:cSld>
  <p:clrMapOvr>
    <a:masterClrMapping/>
  </p:clrMapOvr>
</p:sld>
</file>

<file path=ppt/theme/theme1.xml><?xml version="1.0" encoding="utf-8"?>
<a:theme xmlns:a="http://schemas.openxmlformats.org/drawingml/2006/main" name="Wallingford Trust Theme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ly-Powerpoint-template-VL" id="{84C0DAF7-C2BA-A64A-AAC4-47A3E2F67244}" vid="{F39BF227-730F-1F47-B910-0D4D03E369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6e4013-1c0c-4111-9426-d4a345a2e8ca" xsi:nil="true"/>
    <lcf76f155ced4ddcb4097134ff3c332f xmlns="ad89ce95-d1b6-4d5e-b677-7cca411aa0d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3A59EB86685459DDDBAE59B64CC04" ma:contentTypeVersion="16" ma:contentTypeDescription="Create a new document." ma:contentTypeScope="" ma:versionID="6a38786f8e2aaf5b42fd041ecf443b31">
  <xsd:schema xmlns:xsd="http://www.w3.org/2001/XMLSchema" xmlns:xs="http://www.w3.org/2001/XMLSchema" xmlns:p="http://schemas.microsoft.com/office/2006/metadata/properties" xmlns:ns2="ad89ce95-d1b6-4d5e-b677-7cca411aa0d9" xmlns:ns3="506e4013-1c0c-4111-9426-d4a345a2e8ca" targetNamespace="http://schemas.microsoft.com/office/2006/metadata/properties" ma:root="true" ma:fieldsID="986066f503c7bf9b86526db2f960ee1c" ns2:_="" ns3:_="">
    <xsd:import namespace="ad89ce95-d1b6-4d5e-b677-7cca411aa0d9"/>
    <xsd:import namespace="506e4013-1c0c-4111-9426-d4a345a2e8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9ce95-d1b6-4d5e-b677-7cca411aa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ad0ac55-8370-45de-8d35-391d2d0534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e4013-1c0c-4111-9426-d4a345a2e8c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c15fa1e-c926-42ca-bfe6-b20ae44258bd}" ma:internalName="TaxCatchAll" ma:showField="CatchAllData" ma:web="506e4013-1c0c-4111-9426-d4a345a2e8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B915B7-7113-480F-8E5E-ABD570CB814B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ad89ce95-d1b6-4d5e-b677-7cca411aa0d9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06e4013-1c0c-4111-9426-d4a345a2e8ca"/>
  </ds:schemaRefs>
</ds:datastoreItem>
</file>

<file path=customXml/itemProps2.xml><?xml version="1.0" encoding="utf-8"?>
<ds:datastoreItem xmlns:ds="http://schemas.openxmlformats.org/officeDocument/2006/customXml" ds:itemID="{9F3CA279-5655-44E2-A66F-1A4D5E8BE6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D0C7BF-FFDF-47FB-84EA-E1C370538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89ce95-d1b6-4d5e-b677-7cca411aa0d9"/>
    <ds:schemaRef ds:uri="506e4013-1c0c-4111-9426-d4a345a2e8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Wallingford Trust Theme</Template>
  <TotalTime>31</TotalTime>
  <Words>1635</Words>
  <Application>Microsoft Macintosh PowerPoint</Application>
  <PresentationFormat>Widescreen</PresentationFormat>
  <Paragraphs>345</Paragraphs>
  <Slides>76</Slides>
  <Notes>25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Wingdings</vt:lpstr>
      <vt:lpstr>Wallingford Trust Theme</vt:lpstr>
      <vt:lpstr>Worksheet</vt:lpstr>
      <vt:lpstr>The Multi-Store Model of Memory (Atkinson and Shiffrin, 1968)</vt:lpstr>
      <vt:lpstr>Lesson Plan (double click to edit)</vt:lpstr>
      <vt:lpstr>PowerPoint Presentation</vt:lpstr>
      <vt:lpstr>Multi-Store Model Example</vt:lpstr>
      <vt:lpstr>The MSM Quiz – what do you know already…</vt:lpstr>
      <vt:lpstr>Keywords 1</vt:lpstr>
      <vt:lpstr>Keywords 2</vt:lpstr>
      <vt:lpstr>Keywords 3</vt:lpstr>
      <vt:lpstr>Drawing the MSM</vt:lpstr>
      <vt:lpstr>MSM – A01 - Overview</vt:lpstr>
      <vt:lpstr>MSM – The Xmas Song…</vt:lpstr>
      <vt:lpstr>LTM Shepard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Sperling (1960)</vt:lpstr>
      <vt:lpstr>Instructions</vt:lpstr>
      <vt:lpstr>PowerPoint Presentation</vt:lpstr>
      <vt:lpstr>PowerPoint Presentation</vt:lpstr>
      <vt:lpstr>PowerPoint Presentation</vt:lpstr>
      <vt:lpstr>Answer (for trial)</vt:lpstr>
      <vt:lpstr>PowerPoint Presentation</vt:lpstr>
      <vt:lpstr>Experiment One</vt:lpstr>
      <vt:lpstr>PowerPoint Presentation</vt:lpstr>
      <vt:lpstr>PowerPoint Presentation</vt:lpstr>
      <vt:lpstr>PowerPoint Presentation</vt:lpstr>
      <vt:lpstr>Experiment Two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Debriefing</vt:lpstr>
      <vt:lpstr>Class findings</vt:lpstr>
      <vt:lpstr>Sensory Memory</vt:lpstr>
      <vt:lpstr>A03: Support for SM (existence, duration, capacity) Sperling (1960)</vt:lpstr>
      <vt:lpstr>MSM Diagram – add these details to SM</vt:lpstr>
      <vt:lpstr>Digit Span (Jacobs)  Write these digits in  a line  5  1  2  6  3  9  8  6  8  9  2  1  7</vt:lpstr>
      <vt:lpstr>Chunking  (Miller, 1956)</vt:lpstr>
      <vt:lpstr>Read these to yourself quietly</vt:lpstr>
      <vt:lpstr>Write down as many as you remember</vt:lpstr>
      <vt:lpstr>Read these to yourself quietly</vt:lpstr>
      <vt:lpstr>Write down as many as you remember</vt:lpstr>
      <vt:lpstr>Read these phrases</vt:lpstr>
      <vt:lpstr>Write down as many as you remember</vt:lpstr>
      <vt:lpstr>STM – Key A01</vt:lpstr>
      <vt:lpstr>MSM diagram: add these details to STM</vt:lpstr>
      <vt:lpstr>STM – Extra A01</vt:lpstr>
      <vt:lpstr>LTM – Key information</vt:lpstr>
      <vt:lpstr>LTM – Forgetting happens through</vt:lpstr>
      <vt:lpstr>LTM – Add to your diagram</vt:lpstr>
      <vt:lpstr>Bahrick et al. – Recall!!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Bahrick et al. (1975)</vt:lpstr>
      <vt:lpstr>Explain to a partner how Batman uses his SM, STM and LTM to solve crimes in Gotham</vt:lpstr>
      <vt:lpstr>MSM Post It Parade</vt:lpstr>
      <vt:lpstr>MSM Post It Parade – Poss Answers</vt:lpstr>
      <vt:lpstr>MSM Experiments Each part of the model is supported by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Multi-Store Model of Memory (Atkinson and Shiffrin, 1968)</dc:title>
  <dc:creator>Vernon Leigh</dc:creator>
  <cp:lastModifiedBy>Vernon Leigh</cp:lastModifiedBy>
  <cp:revision>1</cp:revision>
  <dcterms:created xsi:type="dcterms:W3CDTF">2023-12-04T13:46:27Z</dcterms:created>
  <dcterms:modified xsi:type="dcterms:W3CDTF">2024-11-16T16:24:21Z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0x010100EC13A59EB86685459DDDBAE59B64CC04</vt:lpwstr>
  </property>
  <property fmtid="{D5CDD505-2E9C-101B-9397-08002B2CF9AE}" pid="3" name="MediaServiceImageTags">
    <vt:lpwstr/>
  </property>
</Properties>
</file>