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63" r:id="rId6"/>
    <p:sldId id="257" r:id="rId7"/>
    <p:sldId id="262" r:id="rId8"/>
    <p:sldId id="264" r:id="rId9"/>
    <p:sldId id="267" r:id="rId10"/>
    <p:sldId id="268" r:id="rId11"/>
    <p:sldId id="270" r:id="rId12"/>
    <p:sldId id="271" r:id="rId13"/>
    <p:sldId id="272" r:id="rId14"/>
    <p:sldId id="273" r:id="rId15"/>
    <p:sldId id="258"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3FF"/>
    <a:srgbClr val="E6EEFF"/>
    <a:srgbClr val="282E3C"/>
    <a:srgbClr val="3D465A"/>
    <a:srgbClr val="FEE9A4"/>
    <a:srgbClr val="B9C0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93D6E5-741F-CA46-8E70-F76CABD79AAA}" v="149" dt="2025-01-16T15:32:36.4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6301"/>
  </p:normalViewPr>
  <p:slideViewPr>
    <p:cSldViewPr snapToGrid="0">
      <p:cViewPr varScale="1">
        <p:scale>
          <a:sx n="97" d="100"/>
          <a:sy n="97" d="100"/>
        </p:scale>
        <p:origin x="216"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non Leigh" userId="S::leighv@wallingfordschool.com::918c6f39-c291-430c-ba7b-2773449ea29a" providerId="AD" clId="Web-{432EB064-AA8D-6656-D5B7-E4F63DE537A9}"/>
    <pc:docChg chg="modSld">
      <pc:chgData name="Vernon Leigh" userId="S::leighv@wallingfordschool.com::918c6f39-c291-430c-ba7b-2773449ea29a" providerId="AD" clId="Web-{432EB064-AA8D-6656-D5B7-E4F63DE537A9}" dt="2025-01-15T08:59:21.650" v="236" actId="20577"/>
      <pc:docMkLst>
        <pc:docMk/>
      </pc:docMkLst>
      <pc:sldChg chg="modSp">
        <pc:chgData name="Vernon Leigh" userId="S::leighv@wallingfordschool.com::918c6f39-c291-430c-ba7b-2773449ea29a" providerId="AD" clId="Web-{432EB064-AA8D-6656-D5B7-E4F63DE537A9}" dt="2025-01-15T08:52:56.514" v="13" actId="20577"/>
        <pc:sldMkLst>
          <pc:docMk/>
          <pc:sldMk cId="3368585069" sldId="256"/>
        </pc:sldMkLst>
        <pc:spChg chg="mod">
          <ac:chgData name="Vernon Leigh" userId="S::leighv@wallingfordschool.com::918c6f39-c291-430c-ba7b-2773449ea29a" providerId="AD" clId="Web-{432EB064-AA8D-6656-D5B7-E4F63DE537A9}" dt="2025-01-15T08:52:56.514" v="13" actId="20577"/>
          <ac:spMkLst>
            <pc:docMk/>
            <pc:sldMk cId="3368585069" sldId="256"/>
            <ac:spMk id="2" creationId="{00000000-0000-0000-0000-000000000000}"/>
          </ac:spMkLst>
        </pc:spChg>
      </pc:sldChg>
      <pc:sldChg chg="modSp addAnim delAnim">
        <pc:chgData name="Vernon Leigh" userId="S::leighv@wallingfordschool.com::918c6f39-c291-430c-ba7b-2773449ea29a" providerId="AD" clId="Web-{432EB064-AA8D-6656-D5B7-E4F63DE537A9}" dt="2025-01-15T08:57:13.959" v="172"/>
        <pc:sldMkLst>
          <pc:docMk/>
          <pc:sldMk cId="3639530095" sldId="257"/>
        </pc:sldMkLst>
        <pc:spChg chg="mod">
          <ac:chgData name="Vernon Leigh" userId="S::leighv@wallingfordschool.com::918c6f39-c291-430c-ba7b-2773449ea29a" providerId="AD" clId="Web-{432EB064-AA8D-6656-D5B7-E4F63DE537A9}" dt="2025-01-15T08:53:59.157" v="23" actId="20577"/>
          <ac:spMkLst>
            <pc:docMk/>
            <pc:sldMk cId="3639530095" sldId="257"/>
            <ac:spMk id="2" creationId="{00000000-0000-0000-0000-000000000000}"/>
          </ac:spMkLst>
        </pc:spChg>
        <pc:spChg chg="mod">
          <ac:chgData name="Vernon Leigh" userId="S::leighv@wallingfordschool.com::918c6f39-c291-430c-ba7b-2773449ea29a" providerId="AD" clId="Web-{432EB064-AA8D-6656-D5B7-E4F63DE537A9}" dt="2025-01-15T08:57:11.209" v="171" actId="20577"/>
          <ac:spMkLst>
            <pc:docMk/>
            <pc:sldMk cId="3639530095" sldId="257"/>
            <ac:spMk id="3" creationId="{00000000-0000-0000-0000-000000000000}"/>
          </ac:spMkLst>
        </pc:spChg>
      </pc:sldChg>
      <pc:sldChg chg="modSp">
        <pc:chgData name="Vernon Leigh" userId="S::leighv@wallingfordschool.com::918c6f39-c291-430c-ba7b-2773449ea29a" providerId="AD" clId="Web-{432EB064-AA8D-6656-D5B7-E4F63DE537A9}" dt="2025-01-15T08:59:21.650" v="236" actId="20577"/>
        <pc:sldMkLst>
          <pc:docMk/>
          <pc:sldMk cId="3893653323" sldId="258"/>
        </pc:sldMkLst>
        <pc:spChg chg="mod">
          <ac:chgData name="Vernon Leigh" userId="S::leighv@wallingfordschool.com::918c6f39-c291-430c-ba7b-2773449ea29a" providerId="AD" clId="Web-{432EB064-AA8D-6656-D5B7-E4F63DE537A9}" dt="2025-01-15T08:57:41.585" v="175" actId="20577"/>
          <ac:spMkLst>
            <pc:docMk/>
            <pc:sldMk cId="3893653323" sldId="258"/>
            <ac:spMk id="2" creationId="{00000000-0000-0000-0000-000000000000}"/>
          </ac:spMkLst>
        </pc:spChg>
        <pc:spChg chg="mod">
          <ac:chgData name="Vernon Leigh" userId="S::leighv@wallingfordschool.com::918c6f39-c291-430c-ba7b-2773449ea29a" providerId="AD" clId="Web-{432EB064-AA8D-6656-D5B7-E4F63DE537A9}" dt="2025-01-15T08:59:21.650" v="236" actId="20577"/>
          <ac:spMkLst>
            <pc:docMk/>
            <pc:sldMk cId="3893653323" sldId="258"/>
            <ac:spMk id="3" creationId="{00000000-0000-0000-0000-000000000000}"/>
          </ac:spMkLst>
        </pc:spChg>
      </pc:sldChg>
    </pc:docChg>
  </pc:docChgLst>
  <pc:docChgLst>
    <pc:chgData name="Vernon Leigh" userId="918c6f39-c291-430c-ba7b-2773449ea29a" providerId="ADAL" clId="{0F93D6E5-741F-CA46-8E70-F76CABD79AAA}"/>
    <pc:docChg chg="undo custSel addSld delSld modSld">
      <pc:chgData name="Vernon Leigh" userId="918c6f39-c291-430c-ba7b-2773449ea29a" providerId="ADAL" clId="{0F93D6E5-741F-CA46-8E70-F76CABD79AAA}" dt="2025-01-16T15:34:07.048" v="1864" actId="1076"/>
      <pc:docMkLst>
        <pc:docMk/>
      </pc:docMkLst>
      <pc:sldChg chg="modSp mod">
        <pc:chgData name="Vernon Leigh" userId="918c6f39-c291-430c-ba7b-2773449ea29a" providerId="ADAL" clId="{0F93D6E5-741F-CA46-8E70-F76CABD79AAA}" dt="2025-01-16T12:24:04.924" v="921" actId="20577"/>
        <pc:sldMkLst>
          <pc:docMk/>
          <pc:sldMk cId="3639530095" sldId="257"/>
        </pc:sldMkLst>
        <pc:spChg chg="mod">
          <ac:chgData name="Vernon Leigh" userId="918c6f39-c291-430c-ba7b-2773449ea29a" providerId="ADAL" clId="{0F93D6E5-741F-CA46-8E70-F76CABD79AAA}" dt="2025-01-16T12:24:04.924" v="921" actId="20577"/>
          <ac:spMkLst>
            <pc:docMk/>
            <pc:sldMk cId="3639530095" sldId="257"/>
            <ac:spMk id="3" creationId="{00000000-0000-0000-0000-000000000000}"/>
          </ac:spMkLst>
        </pc:spChg>
      </pc:sldChg>
      <pc:sldChg chg="modSp mod modAnim">
        <pc:chgData name="Vernon Leigh" userId="918c6f39-c291-430c-ba7b-2773449ea29a" providerId="ADAL" clId="{0F93D6E5-741F-CA46-8E70-F76CABD79AAA}" dt="2025-01-16T12:23:19.678" v="848" actId="20577"/>
        <pc:sldMkLst>
          <pc:docMk/>
          <pc:sldMk cId="3893653323" sldId="258"/>
        </pc:sldMkLst>
        <pc:spChg chg="mod">
          <ac:chgData name="Vernon Leigh" userId="918c6f39-c291-430c-ba7b-2773449ea29a" providerId="ADAL" clId="{0F93D6E5-741F-CA46-8E70-F76CABD79AAA}" dt="2025-01-16T12:23:19.678" v="848" actId="20577"/>
          <ac:spMkLst>
            <pc:docMk/>
            <pc:sldMk cId="3893653323" sldId="258"/>
            <ac:spMk id="3" creationId="{00000000-0000-0000-0000-000000000000}"/>
          </ac:spMkLst>
        </pc:spChg>
      </pc:sldChg>
      <pc:sldChg chg="del">
        <pc:chgData name="Vernon Leigh" userId="918c6f39-c291-430c-ba7b-2773449ea29a" providerId="ADAL" clId="{0F93D6E5-741F-CA46-8E70-F76CABD79AAA}" dt="2025-01-16T15:30:44.754" v="1791" actId="2696"/>
        <pc:sldMkLst>
          <pc:docMk/>
          <pc:sldMk cId="542551024" sldId="259"/>
        </pc:sldMkLst>
      </pc:sldChg>
      <pc:sldChg chg="del">
        <pc:chgData name="Vernon Leigh" userId="918c6f39-c291-430c-ba7b-2773449ea29a" providerId="ADAL" clId="{0F93D6E5-741F-CA46-8E70-F76CABD79AAA}" dt="2025-01-16T15:30:49.117" v="1792" actId="2696"/>
        <pc:sldMkLst>
          <pc:docMk/>
          <pc:sldMk cId="2635273773" sldId="260"/>
        </pc:sldMkLst>
      </pc:sldChg>
      <pc:sldChg chg="addSp delSp modSp new mod">
        <pc:chgData name="Vernon Leigh" userId="918c6f39-c291-430c-ba7b-2773449ea29a" providerId="ADAL" clId="{0F93D6E5-741F-CA46-8E70-F76CABD79AAA}" dt="2025-01-16T15:34:07.048" v="1864" actId="1076"/>
        <pc:sldMkLst>
          <pc:docMk/>
          <pc:sldMk cId="1286897164" sldId="261"/>
        </pc:sldMkLst>
        <pc:spChg chg="mod">
          <ac:chgData name="Vernon Leigh" userId="918c6f39-c291-430c-ba7b-2773449ea29a" providerId="ADAL" clId="{0F93D6E5-741F-CA46-8E70-F76CABD79AAA}" dt="2025-01-16T12:14:14.274" v="346" actId="20577"/>
          <ac:spMkLst>
            <pc:docMk/>
            <pc:sldMk cId="1286897164" sldId="261"/>
            <ac:spMk id="2" creationId="{BFBAF977-3260-455A-9679-C1C8A755287B}"/>
          </ac:spMkLst>
        </pc:spChg>
        <pc:spChg chg="del">
          <ac:chgData name="Vernon Leigh" userId="918c6f39-c291-430c-ba7b-2773449ea29a" providerId="ADAL" clId="{0F93D6E5-741F-CA46-8E70-F76CABD79AAA}" dt="2025-01-16T12:14:18.525" v="347" actId="3680"/>
          <ac:spMkLst>
            <pc:docMk/>
            <pc:sldMk cId="1286897164" sldId="261"/>
            <ac:spMk id="3" creationId="{51144744-2497-D61F-B73E-CBD3DE40324B}"/>
          </ac:spMkLst>
        </pc:spChg>
        <pc:graphicFrameChg chg="add mod ord modGraphic">
          <ac:chgData name="Vernon Leigh" userId="918c6f39-c291-430c-ba7b-2773449ea29a" providerId="ADAL" clId="{0F93D6E5-741F-CA46-8E70-F76CABD79AAA}" dt="2025-01-16T15:34:07.048" v="1864" actId="1076"/>
          <ac:graphicFrameMkLst>
            <pc:docMk/>
            <pc:sldMk cId="1286897164" sldId="261"/>
            <ac:graphicFrameMk id="4" creationId="{C7FE894E-0F94-B956-BE27-7BBFEAB04C24}"/>
          </ac:graphicFrameMkLst>
        </pc:graphicFrameChg>
      </pc:sldChg>
      <pc:sldChg chg="modSp new mod modAnim">
        <pc:chgData name="Vernon Leigh" userId="918c6f39-c291-430c-ba7b-2773449ea29a" providerId="ADAL" clId="{0F93D6E5-741F-CA46-8E70-F76CABD79AAA}" dt="2025-01-16T12:19:00.083" v="769" actId="207"/>
        <pc:sldMkLst>
          <pc:docMk/>
          <pc:sldMk cId="3650993172" sldId="262"/>
        </pc:sldMkLst>
        <pc:spChg chg="mod">
          <ac:chgData name="Vernon Leigh" userId="918c6f39-c291-430c-ba7b-2773449ea29a" providerId="ADAL" clId="{0F93D6E5-741F-CA46-8E70-F76CABD79AAA}" dt="2025-01-16T12:17:18.365" v="670" actId="5793"/>
          <ac:spMkLst>
            <pc:docMk/>
            <pc:sldMk cId="3650993172" sldId="262"/>
            <ac:spMk id="2" creationId="{65B44ECD-6238-4957-8B17-7BA609573EE4}"/>
          </ac:spMkLst>
        </pc:spChg>
        <pc:spChg chg="mod">
          <ac:chgData name="Vernon Leigh" userId="918c6f39-c291-430c-ba7b-2773449ea29a" providerId="ADAL" clId="{0F93D6E5-741F-CA46-8E70-F76CABD79AAA}" dt="2025-01-16T12:19:00.083" v="769" actId="207"/>
          <ac:spMkLst>
            <pc:docMk/>
            <pc:sldMk cId="3650993172" sldId="262"/>
            <ac:spMk id="3" creationId="{8F94D8C8-A88E-AA4C-CE13-CFF600E4F562}"/>
          </ac:spMkLst>
        </pc:spChg>
      </pc:sldChg>
      <pc:sldChg chg="addSp delSp modSp add mod delAnim modAnim chgLayout">
        <pc:chgData name="Vernon Leigh" userId="918c6f39-c291-430c-ba7b-2773449ea29a" providerId="ADAL" clId="{0F93D6E5-741F-CA46-8E70-F76CABD79AAA}" dt="2025-01-16T15:27:33.329" v="1783"/>
        <pc:sldMkLst>
          <pc:docMk/>
          <pc:sldMk cId="0" sldId="263"/>
        </pc:sldMkLst>
        <pc:spChg chg="add del mod ord">
          <ac:chgData name="Vernon Leigh" userId="918c6f39-c291-430c-ba7b-2773449ea29a" providerId="ADAL" clId="{0F93D6E5-741F-CA46-8E70-F76CABD79AAA}" dt="2025-01-16T12:19:47.861" v="811" actId="478"/>
          <ac:spMkLst>
            <pc:docMk/>
            <pc:sldMk cId="0" sldId="263"/>
            <ac:spMk id="2" creationId="{895D7BDE-93F5-5FB0-6F9F-87F89D433708}"/>
          </ac:spMkLst>
        </pc:spChg>
        <pc:spChg chg="add mod">
          <ac:chgData name="Vernon Leigh" userId="918c6f39-c291-430c-ba7b-2773449ea29a" providerId="ADAL" clId="{0F93D6E5-741F-CA46-8E70-F76CABD79AAA}" dt="2025-01-16T12:19:45.115" v="810" actId="20577"/>
          <ac:spMkLst>
            <pc:docMk/>
            <pc:sldMk cId="0" sldId="263"/>
            <ac:spMk id="4" creationId="{630FFEE5-288B-9F9A-CF91-8B79F0597F8E}"/>
          </ac:spMkLst>
        </pc:spChg>
        <pc:spChg chg="del mod ord">
          <ac:chgData name="Vernon Leigh" userId="918c6f39-c291-430c-ba7b-2773449ea29a" providerId="ADAL" clId="{0F93D6E5-741F-CA46-8E70-F76CABD79AAA}" dt="2025-01-16T12:19:35.555" v="773" actId="478"/>
          <ac:spMkLst>
            <pc:docMk/>
            <pc:sldMk cId="0" sldId="263"/>
            <ac:spMk id="95" creationId="{00000000-0000-0000-0000-000000000000}"/>
          </ac:spMkLst>
        </pc:spChg>
        <pc:spChg chg="del">
          <ac:chgData name="Vernon Leigh" userId="918c6f39-c291-430c-ba7b-2773449ea29a" providerId="ADAL" clId="{0F93D6E5-741F-CA46-8E70-F76CABD79AAA}" dt="2025-01-16T12:19:31.829" v="772" actId="700"/>
          <ac:spMkLst>
            <pc:docMk/>
            <pc:sldMk cId="0" sldId="263"/>
            <ac:spMk id="98" creationId="{00000000-0000-0000-0000-000000000000}"/>
          </ac:spMkLst>
        </pc:spChg>
        <pc:picChg chg="del">
          <ac:chgData name="Vernon Leigh" userId="918c6f39-c291-430c-ba7b-2773449ea29a" providerId="ADAL" clId="{0F93D6E5-741F-CA46-8E70-F76CABD79AAA}" dt="2025-01-16T12:19:28.489" v="771" actId="478"/>
          <ac:picMkLst>
            <pc:docMk/>
            <pc:sldMk cId="0" sldId="263"/>
            <ac:picMk id="96" creationId="{00000000-0000-0000-0000-000000000000}"/>
          </ac:picMkLst>
        </pc:picChg>
        <pc:picChg chg="mod modCrop">
          <ac:chgData name="Vernon Leigh" userId="918c6f39-c291-430c-ba7b-2773449ea29a" providerId="ADAL" clId="{0F93D6E5-741F-CA46-8E70-F76CABD79AAA}" dt="2025-01-16T12:20:25.937" v="818" actId="1076"/>
          <ac:picMkLst>
            <pc:docMk/>
            <pc:sldMk cId="0" sldId="263"/>
            <ac:picMk id="97" creationId="{00000000-0000-0000-0000-000000000000}"/>
          </ac:picMkLst>
        </pc:picChg>
        <pc:picChg chg="mod">
          <ac:chgData name="Vernon Leigh" userId="918c6f39-c291-430c-ba7b-2773449ea29a" providerId="ADAL" clId="{0F93D6E5-741F-CA46-8E70-F76CABD79AAA}" dt="2025-01-16T12:20:29.082" v="819" actId="1076"/>
          <ac:picMkLst>
            <pc:docMk/>
            <pc:sldMk cId="0" sldId="263"/>
            <ac:picMk id="99" creationId="{00000000-0000-0000-0000-000000000000}"/>
          </ac:picMkLst>
        </pc:picChg>
        <pc:picChg chg="add mod">
          <ac:chgData name="Vernon Leigh" userId="918c6f39-c291-430c-ba7b-2773449ea29a" providerId="ADAL" clId="{0F93D6E5-741F-CA46-8E70-F76CABD79AAA}" dt="2025-01-16T12:21:46.364" v="824" actId="1076"/>
          <ac:picMkLst>
            <pc:docMk/>
            <pc:sldMk cId="0" sldId="263"/>
            <ac:picMk id="1026" creationId="{00DE4E36-2685-03BF-8EC1-AE9387E780D6}"/>
          </ac:picMkLst>
        </pc:picChg>
      </pc:sldChg>
      <pc:sldChg chg="addSp delSp modSp add mod chgLayout">
        <pc:chgData name="Vernon Leigh" userId="918c6f39-c291-430c-ba7b-2773449ea29a" providerId="ADAL" clId="{0F93D6E5-741F-CA46-8E70-F76CABD79AAA}" dt="2025-01-16T12:24:42.561" v="960" actId="26606"/>
        <pc:sldMkLst>
          <pc:docMk/>
          <pc:sldMk cId="0" sldId="264"/>
        </pc:sldMkLst>
        <pc:spChg chg="add del mod ord">
          <ac:chgData name="Vernon Leigh" userId="918c6f39-c291-430c-ba7b-2773449ea29a" providerId="ADAL" clId="{0F93D6E5-741F-CA46-8E70-F76CABD79AAA}" dt="2025-01-16T12:24:40.016" v="959" actId="478"/>
          <ac:spMkLst>
            <pc:docMk/>
            <pc:sldMk cId="0" sldId="264"/>
            <ac:spMk id="2" creationId="{829622BD-1CBC-8803-5363-0D4E088BE991}"/>
          </ac:spMkLst>
        </pc:spChg>
        <pc:spChg chg="add mod">
          <ac:chgData name="Vernon Leigh" userId="918c6f39-c291-430c-ba7b-2773449ea29a" providerId="ADAL" clId="{0F93D6E5-741F-CA46-8E70-F76CABD79AAA}" dt="2025-01-16T12:24:42.561" v="960" actId="26606"/>
          <ac:spMkLst>
            <pc:docMk/>
            <pc:sldMk cId="0" sldId="264"/>
            <ac:spMk id="4" creationId="{EDBB60B5-0460-433B-872E-6F88AF8DAB2D}"/>
          </ac:spMkLst>
        </pc:spChg>
        <pc:spChg chg="del mod ord">
          <ac:chgData name="Vernon Leigh" userId="918c6f39-c291-430c-ba7b-2773449ea29a" providerId="ADAL" clId="{0F93D6E5-741F-CA46-8E70-F76CABD79AAA}" dt="2025-01-16T12:24:27.597" v="924" actId="478"/>
          <ac:spMkLst>
            <pc:docMk/>
            <pc:sldMk cId="0" sldId="264"/>
            <ac:spMk id="140" creationId="{00000000-0000-0000-0000-000000000000}"/>
          </ac:spMkLst>
        </pc:spChg>
        <pc:grpChg chg="mod ord">
          <ac:chgData name="Vernon Leigh" userId="918c6f39-c291-430c-ba7b-2773449ea29a" providerId="ADAL" clId="{0F93D6E5-741F-CA46-8E70-F76CABD79AAA}" dt="2025-01-16T12:24:42.561" v="960" actId="26606"/>
          <ac:grpSpMkLst>
            <pc:docMk/>
            <pc:sldMk cId="0" sldId="264"/>
            <ac:grpSpMk id="141" creationId="{00000000-0000-0000-0000-000000000000}"/>
          </ac:grpSpMkLst>
        </pc:grpChg>
      </pc:sldChg>
      <pc:sldChg chg="addSp delSp modSp add mod modAnim">
        <pc:chgData name="Vernon Leigh" userId="918c6f39-c291-430c-ba7b-2773449ea29a" providerId="ADAL" clId="{0F93D6E5-741F-CA46-8E70-F76CABD79AAA}" dt="2025-01-16T15:29:07.545" v="1790" actId="732"/>
        <pc:sldMkLst>
          <pc:docMk/>
          <pc:sldMk cId="0" sldId="267"/>
        </pc:sldMkLst>
        <pc:spChg chg="add mod">
          <ac:chgData name="Vernon Leigh" userId="918c6f39-c291-430c-ba7b-2773449ea29a" providerId="ADAL" clId="{0F93D6E5-741F-CA46-8E70-F76CABD79AAA}" dt="2025-01-16T12:25:33.786" v="979" actId="20577"/>
          <ac:spMkLst>
            <pc:docMk/>
            <pc:sldMk cId="0" sldId="267"/>
            <ac:spMk id="3" creationId="{100AD301-94CC-115D-6703-CF5DA098066F}"/>
          </ac:spMkLst>
        </pc:spChg>
        <pc:spChg chg="del">
          <ac:chgData name="Vernon Leigh" userId="918c6f39-c291-430c-ba7b-2773449ea29a" providerId="ADAL" clId="{0F93D6E5-741F-CA46-8E70-F76CABD79AAA}" dt="2025-01-16T12:25:27.742" v="962" actId="478"/>
          <ac:spMkLst>
            <pc:docMk/>
            <pc:sldMk cId="0" sldId="267"/>
            <ac:spMk id="171" creationId="{00000000-0000-0000-0000-000000000000}"/>
          </ac:spMkLst>
        </pc:spChg>
        <pc:picChg chg="mod modCrop">
          <ac:chgData name="Vernon Leigh" userId="918c6f39-c291-430c-ba7b-2773449ea29a" providerId="ADAL" clId="{0F93D6E5-741F-CA46-8E70-F76CABD79AAA}" dt="2025-01-16T15:29:07.545" v="1790" actId="732"/>
          <ac:picMkLst>
            <pc:docMk/>
            <pc:sldMk cId="0" sldId="267"/>
            <ac:picMk id="173" creationId="{00000000-0000-0000-0000-000000000000}"/>
          </ac:picMkLst>
        </pc:picChg>
        <pc:picChg chg="mod">
          <ac:chgData name="Vernon Leigh" userId="918c6f39-c291-430c-ba7b-2773449ea29a" providerId="ADAL" clId="{0F93D6E5-741F-CA46-8E70-F76CABD79AAA}" dt="2025-01-16T15:28:50.344" v="1788" actId="1076"/>
          <ac:picMkLst>
            <pc:docMk/>
            <pc:sldMk cId="0" sldId="267"/>
            <ac:picMk id="174" creationId="{00000000-0000-0000-0000-000000000000}"/>
          </ac:picMkLst>
        </pc:picChg>
      </pc:sldChg>
      <pc:sldChg chg="addSp delSp modSp add mod">
        <pc:chgData name="Vernon Leigh" userId="918c6f39-c291-430c-ba7b-2773449ea29a" providerId="ADAL" clId="{0F93D6E5-741F-CA46-8E70-F76CABD79AAA}" dt="2025-01-16T12:26:02.136" v="995" actId="14100"/>
        <pc:sldMkLst>
          <pc:docMk/>
          <pc:sldMk cId="0" sldId="268"/>
        </pc:sldMkLst>
        <pc:spChg chg="add mod">
          <ac:chgData name="Vernon Leigh" userId="918c6f39-c291-430c-ba7b-2773449ea29a" providerId="ADAL" clId="{0F93D6E5-741F-CA46-8E70-F76CABD79AAA}" dt="2025-01-16T12:25:45.082" v="993" actId="20577"/>
          <ac:spMkLst>
            <pc:docMk/>
            <pc:sldMk cId="0" sldId="268"/>
            <ac:spMk id="3" creationId="{5D6B45DF-9A30-F20C-76C8-FCBA45DC0B54}"/>
          </ac:spMkLst>
        </pc:spChg>
        <pc:spChg chg="del">
          <ac:chgData name="Vernon Leigh" userId="918c6f39-c291-430c-ba7b-2773449ea29a" providerId="ADAL" clId="{0F93D6E5-741F-CA46-8E70-F76CABD79AAA}" dt="2025-01-16T12:25:38.521" v="980" actId="478"/>
          <ac:spMkLst>
            <pc:docMk/>
            <pc:sldMk cId="0" sldId="268"/>
            <ac:spMk id="180" creationId="{00000000-0000-0000-0000-000000000000}"/>
          </ac:spMkLst>
        </pc:spChg>
        <pc:spChg chg="mod">
          <ac:chgData name="Vernon Leigh" userId="918c6f39-c291-430c-ba7b-2773449ea29a" providerId="ADAL" clId="{0F93D6E5-741F-CA46-8E70-F76CABD79AAA}" dt="2025-01-16T12:26:02.136" v="995" actId="14100"/>
          <ac:spMkLst>
            <pc:docMk/>
            <pc:sldMk cId="0" sldId="268"/>
            <ac:spMk id="181" creationId="{00000000-0000-0000-0000-000000000000}"/>
          </ac:spMkLst>
        </pc:spChg>
      </pc:sldChg>
      <pc:sldChg chg="add del">
        <pc:chgData name="Vernon Leigh" userId="918c6f39-c291-430c-ba7b-2773449ea29a" providerId="ADAL" clId="{0F93D6E5-741F-CA46-8E70-F76CABD79AAA}" dt="2025-01-16T12:38:28.213" v="1288" actId="2696"/>
        <pc:sldMkLst>
          <pc:docMk/>
          <pc:sldMk cId="0" sldId="269"/>
        </pc:sldMkLst>
      </pc:sldChg>
      <pc:sldChg chg="modSp new mod modAnim">
        <pc:chgData name="Vernon Leigh" userId="918c6f39-c291-430c-ba7b-2773449ea29a" providerId="ADAL" clId="{0F93D6E5-741F-CA46-8E70-F76CABD79AAA}" dt="2025-01-16T12:38:11.262" v="1287"/>
        <pc:sldMkLst>
          <pc:docMk/>
          <pc:sldMk cId="3884697069" sldId="270"/>
        </pc:sldMkLst>
        <pc:spChg chg="mod">
          <ac:chgData name="Vernon Leigh" userId="918c6f39-c291-430c-ba7b-2773449ea29a" providerId="ADAL" clId="{0F93D6E5-741F-CA46-8E70-F76CABD79AAA}" dt="2025-01-16T12:36:26.859" v="1017" actId="20577"/>
          <ac:spMkLst>
            <pc:docMk/>
            <pc:sldMk cId="3884697069" sldId="270"/>
            <ac:spMk id="2" creationId="{B9CACD0D-9F80-0163-F978-B8B34061AD71}"/>
          </ac:spMkLst>
        </pc:spChg>
        <pc:spChg chg="mod">
          <ac:chgData name="Vernon Leigh" userId="918c6f39-c291-430c-ba7b-2773449ea29a" providerId="ADAL" clId="{0F93D6E5-741F-CA46-8E70-F76CABD79AAA}" dt="2025-01-16T12:38:07.896" v="1286" actId="207"/>
          <ac:spMkLst>
            <pc:docMk/>
            <pc:sldMk cId="3884697069" sldId="270"/>
            <ac:spMk id="3" creationId="{76F9DC43-ECC7-9C31-3F67-1A8A5A88392E}"/>
          </ac:spMkLst>
        </pc:spChg>
      </pc:sldChg>
      <pc:sldChg chg="addSp modSp new mod">
        <pc:chgData name="Vernon Leigh" userId="918c6f39-c291-430c-ba7b-2773449ea29a" providerId="ADAL" clId="{0F93D6E5-741F-CA46-8E70-F76CABD79AAA}" dt="2025-01-16T12:43:32.646" v="1349" actId="20577"/>
        <pc:sldMkLst>
          <pc:docMk/>
          <pc:sldMk cId="203792714" sldId="271"/>
        </pc:sldMkLst>
        <pc:spChg chg="mod">
          <ac:chgData name="Vernon Leigh" userId="918c6f39-c291-430c-ba7b-2773449ea29a" providerId="ADAL" clId="{0F93D6E5-741F-CA46-8E70-F76CABD79AAA}" dt="2025-01-16T12:43:32.646" v="1349" actId="20577"/>
          <ac:spMkLst>
            <pc:docMk/>
            <pc:sldMk cId="203792714" sldId="271"/>
            <ac:spMk id="2" creationId="{F4AB6FEC-7692-3128-914A-B00BB0234690}"/>
          </ac:spMkLst>
        </pc:spChg>
        <pc:picChg chg="add mod">
          <ac:chgData name="Vernon Leigh" userId="918c6f39-c291-430c-ba7b-2773449ea29a" providerId="ADAL" clId="{0F93D6E5-741F-CA46-8E70-F76CABD79AAA}" dt="2025-01-16T12:43:20.339" v="1323" actId="1076"/>
          <ac:picMkLst>
            <pc:docMk/>
            <pc:sldMk cId="203792714" sldId="271"/>
            <ac:picMk id="2050" creationId="{67FDB1EB-0BA0-DD4D-4009-3E7A372FC87E}"/>
          </ac:picMkLst>
        </pc:picChg>
        <pc:picChg chg="add mod">
          <ac:chgData name="Vernon Leigh" userId="918c6f39-c291-430c-ba7b-2773449ea29a" providerId="ADAL" clId="{0F93D6E5-741F-CA46-8E70-F76CABD79AAA}" dt="2025-01-16T12:43:17.193" v="1322" actId="1076"/>
          <ac:picMkLst>
            <pc:docMk/>
            <pc:sldMk cId="203792714" sldId="271"/>
            <ac:picMk id="2052" creationId="{49615916-58C5-9BAB-3915-96CD1EDBD924}"/>
          </ac:picMkLst>
        </pc:picChg>
      </pc:sldChg>
      <pc:sldChg chg="addSp delSp modSp new mod modAnim">
        <pc:chgData name="Vernon Leigh" userId="918c6f39-c291-430c-ba7b-2773449ea29a" providerId="ADAL" clId="{0F93D6E5-741F-CA46-8E70-F76CABD79AAA}" dt="2025-01-16T12:45:46.917" v="1623"/>
        <pc:sldMkLst>
          <pc:docMk/>
          <pc:sldMk cId="1653832529" sldId="272"/>
        </pc:sldMkLst>
        <pc:spChg chg="mod">
          <ac:chgData name="Vernon Leigh" userId="918c6f39-c291-430c-ba7b-2773449ea29a" providerId="ADAL" clId="{0F93D6E5-741F-CA46-8E70-F76CABD79AAA}" dt="2025-01-16T12:44:29.237" v="1385" actId="20577"/>
          <ac:spMkLst>
            <pc:docMk/>
            <pc:sldMk cId="1653832529" sldId="272"/>
            <ac:spMk id="2" creationId="{9C615A3F-1FC5-ACA5-5EED-442BF152AC7D}"/>
          </ac:spMkLst>
        </pc:spChg>
        <pc:spChg chg="add del mod">
          <ac:chgData name="Vernon Leigh" userId="918c6f39-c291-430c-ba7b-2773449ea29a" providerId="ADAL" clId="{0F93D6E5-741F-CA46-8E70-F76CABD79AAA}" dt="2025-01-16T12:45:41.657" v="1622" actId="20577"/>
          <ac:spMkLst>
            <pc:docMk/>
            <pc:sldMk cId="1653832529" sldId="272"/>
            <ac:spMk id="3" creationId="{E89D0E28-B2CB-B47A-90F5-8E7A32DDF2B8}"/>
          </ac:spMkLst>
        </pc:spChg>
        <pc:picChg chg="add mod">
          <ac:chgData name="Vernon Leigh" userId="918c6f39-c291-430c-ba7b-2773449ea29a" providerId="ADAL" clId="{0F93D6E5-741F-CA46-8E70-F76CABD79AAA}" dt="2025-01-16T12:44:14.432" v="1352"/>
          <ac:picMkLst>
            <pc:docMk/>
            <pc:sldMk cId="1653832529" sldId="272"/>
            <ac:picMk id="3074" creationId="{9C4A354C-1C16-B398-BFAC-FBA146AF4160}"/>
          </ac:picMkLst>
        </pc:picChg>
      </pc:sldChg>
      <pc:sldChg chg="addSp delSp modSp new mod">
        <pc:chgData name="Vernon Leigh" userId="918c6f39-c291-430c-ba7b-2773449ea29a" providerId="ADAL" clId="{0F93D6E5-741F-CA46-8E70-F76CABD79AAA}" dt="2025-01-16T15:27:04.408" v="1782" actId="20577"/>
        <pc:sldMkLst>
          <pc:docMk/>
          <pc:sldMk cId="1190918498" sldId="273"/>
        </pc:sldMkLst>
        <pc:spChg chg="mod">
          <ac:chgData name="Vernon Leigh" userId="918c6f39-c291-430c-ba7b-2773449ea29a" providerId="ADAL" clId="{0F93D6E5-741F-CA46-8E70-F76CABD79AAA}" dt="2025-01-16T15:27:04.408" v="1782" actId="20577"/>
          <ac:spMkLst>
            <pc:docMk/>
            <pc:sldMk cId="1190918498" sldId="273"/>
            <ac:spMk id="2" creationId="{3126FA9B-D350-C331-F886-8B1595B796AB}"/>
          </ac:spMkLst>
        </pc:spChg>
        <pc:spChg chg="del">
          <ac:chgData name="Vernon Leigh" userId="918c6f39-c291-430c-ba7b-2773449ea29a" providerId="ADAL" clId="{0F93D6E5-741F-CA46-8E70-F76CABD79AAA}" dt="2025-01-16T15:23:08.573" v="1680" actId="931"/>
          <ac:spMkLst>
            <pc:docMk/>
            <pc:sldMk cId="1190918498" sldId="273"/>
            <ac:spMk id="3" creationId="{E1464715-2019-CD24-205C-7FBD1CB4555C}"/>
          </ac:spMkLst>
        </pc:spChg>
        <pc:spChg chg="add del mod">
          <ac:chgData name="Vernon Leigh" userId="918c6f39-c291-430c-ba7b-2773449ea29a" providerId="ADAL" clId="{0F93D6E5-741F-CA46-8E70-F76CABD79AAA}" dt="2025-01-16T15:23:47.016" v="1687" actId="478"/>
          <ac:spMkLst>
            <pc:docMk/>
            <pc:sldMk cId="1190918498" sldId="273"/>
            <ac:spMk id="6" creationId="{6D679E64-E259-5261-CC97-84562AC4AFD5}"/>
          </ac:spMkLst>
        </pc:spChg>
        <pc:spChg chg="add del mod">
          <ac:chgData name="Vernon Leigh" userId="918c6f39-c291-430c-ba7b-2773449ea29a" providerId="ADAL" clId="{0F93D6E5-741F-CA46-8E70-F76CABD79AAA}" dt="2025-01-16T15:23:42.581" v="1686" actId="478"/>
          <ac:spMkLst>
            <pc:docMk/>
            <pc:sldMk cId="1190918498" sldId="273"/>
            <ac:spMk id="9" creationId="{0316D6F1-9C96-6EF7-B5A7-026B5CC2824E}"/>
          </ac:spMkLst>
        </pc:spChg>
        <pc:spChg chg="add del mod">
          <ac:chgData name="Vernon Leigh" userId="918c6f39-c291-430c-ba7b-2773449ea29a" providerId="ADAL" clId="{0F93D6E5-741F-CA46-8E70-F76CABD79AAA}" dt="2025-01-16T15:25:05.610" v="1689" actId="26606"/>
          <ac:spMkLst>
            <pc:docMk/>
            <pc:sldMk cId="1190918498" sldId="273"/>
            <ac:spMk id="11" creationId="{1B40CAD3-C805-C08D-B010-F75F0E21A00F}"/>
          </ac:spMkLst>
        </pc:spChg>
        <pc:picChg chg="add del mod">
          <ac:chgData name="Vernon Leigh" userId="918c6f39-c291-430c-ba7b-2773449ea29a" providerId="ADAL" clId="{0F93D6E5-741F-CA46-8E70-F76CABD79AAA}" dt="2025-01-16T15:23:47.016" v="1687" actId="478"/>
          <ac:picMkLst>
            <pc:docMk/>
            <pc:sldMk cId="1190918498" sldId="273"/>
            <ac:picMk id="5" creationId="{E3D469C1-5972-1DBE-218A-3B529603F61D}"/>
          </ac:picMkLst>
        </pc:picChg>
        <pc:picChg chg="add del mod">
          <ac:chgData name="Vernon Leigh" userId="918c6f39-c291-430c-ba7b-2773449ea29a" providerId="ADAL" clId="{0F93D6E5-741F-CA46-8E70-F76CABD79AAA}" dt="2025-01-16T15:23:42.581" v="1686" actId="478"/>
          <ac:picMkLst>
            <pc:docMk/>
            <pc:sldMk cId="1190918498" sldId="273"/>
            <ac:picMk id="8" creationId="{43F7E2EB-9A30-3B69-7B83-64CAA03BA413}"/>
          </ac:picMkLst>
        </pc:picChg>
        <pc:picChg chg="add mod">
          <ac:chgData name="Vernon Leigh" userId="918c6f39-c291-430c-ba7b-2773449ea29a" providerId="ADAL" clId="{0F93D6E5-741F-CA46-8E70-F76CABD79AAA}" dt="2025-01-16T15:25:05.610" v="1689" actId="26606"/>
          <ac:picMkLst>
            <pc:docMk/>
            <pc:sldMk cId="1190918498" sldId="273"/>
            <ac:picMk id="4098" creationId="{9209E3C1-BC56-E3D1-5AB1-132638F62B5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7DBF58-A32D-8148-B3E5-1A535E6BEB12}" type="datetimeFigureOut">
              <a:rPr lang="en-GB" smtClean="0"/>
              <a:t>16/01/2025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858743-80FB-454E-926F-F6AA8D45CEBE}" type="slidenum">
              <a:rPr lang="en-GB" smtClean="0"/>
              <a:t>‹#›</a:t>
            </a:fld>
            <a:endParaRPr lang="en-GB"/>
          </a:p>
        </p:txBody>
      </p:sp>
    </p:spTree>
    <p:extLst>
      <p:ext uri="{BB962C8B-B14F-4D97-AF65-F5344CB8AC3E}">
        <p14:creationId xmlns:p14="http://schemas.microsoft.com/office/powerpoint/2010/main" val="4056653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f728a5f06_0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a:solidFill>
                  <a:schemeClr val="dk1"/>
                </a:solidFill>
                <a:latin typeface="Times New Roman"/>
                <a:ea typeface="Times New Roman"/>
                <a:cs typeface="Times New Roman"/>
                <a:sym typeface="Times New Roman"/>
              </a:rPr>
              <a:t>6</a:t>
            </a:fld>
            <a:endParaRPr sz="1200">
              <a:solidFill>
                <a:schemeClr val="dk1"/>
              </a:solidFill>
              <a:latin typeface="Times New Roman"/>
              <a:ea typeface="Times New Roman"/>
              <a:cs typeface="Times New Roman"/>
              <a:sym typeface="Times New Roman"/>
            </a:endParaRPr>
          </a:p>
        </p:txBody>
      </p:sp>
      <p:sp>
        <p:nvSpPr>
          <p:cNvPr id="168" name="Google Shape;168;g2f728a5f06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9" name="Google Shape;169;g2f728a5f06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a:solidFill>
                  <a:schemeClr val="dk1"/>
                </a:solidFill>
                <a:latin typeface="Times New Roman"/>
                <a:ea typeface="Times New Roman"/>
                <a:cs typeface="Times New Roman"/>
                <a:sym typeface="Times New Roman"/>
              </a:rPr>
              <a:t>7</a:t>
            </a:fld>
            <a:endParaRPr sz="1200">
              <a:solidFill>
                <a:schemeClr val="dk1"/>
              </a:solidFill>
              <a:latin typeface="Times New Roman"/>
              <a:ea typeface="Times New Roman"/>
              <a:cs typeface="Times New Roman"/>
              <a:sym typeface="Times New Roman"/>
            </a:endParaRPr>
          </a:p>
        </p:txBody>
      </p:sp>
      <p:sp>
        <p:nvSpPr>
          <p:cNvPr id="177" name="Google Shape;177;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8" name="Google Shape;178;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le Slide Layout">
    <p:spTree>
      <p:nvGrpSpPr>
        <p:cNvPr id="1" name=""/>
        <p:cNvGrpSpPr/>
        <p:nvPr/>
      </p:nvGrpSpPr>
      <p:grpSpPr>
        <a:xfrm>
          <a:off x="0" y="0"/>
          <a:ext cx="0" cy="0"/>
          <a:chOff x="0" y="0"/>
          <a:chExt cx="0" cy="0"/>
        </a:xfrm>
      </p:grpSpPr>
      <p:sp>
        <p:nvSpPr>
          <p:cNvPr id="2" name="Title 1"/>
          <p:cNvSpPr>
            <a:spLocks noGrp="1"/>
          </p:cNvSpPr>
          <p:nvPr>
            <p:ph type="title"/>
          </p:nvPr>
        </p:nvSpPr>
        <p:spPr>
          <a:xfrm>
            <a:off x="831851" y="1100142"/>
            <a:ext cx="10515600" cy="2852737"/>
          </a:xfrm>
        </p:spPr>
        <p:txBody>
          <a:bodyPr anchor="ctr" anchorCtr="0"/>
          <a:lstStyle>
            <a:lvl1pPr marL="0" indent="0">
              <a:defRPr sz="6000"/>
            </a:lvl1pPr>
          </a:lstStyle>
          <a:p>
            <a:r>
              <a:rPr lang="en-US"/>
              <a:t>Click to edit Master title style</a:t>
            </a:r>
            <a:endParaRPr lang="en-GB" dirty="0"/>
          </a:p>
        </p:txBody>
      </p:sp>
      <p:sp>
        <p:nvSpPr>
          <p:cNvPr id="3" name="Text Placeholder 2"/>
          <p:cNvSpPr>
            <a:spLocks noGrp="1"/>
          </p:cNvSpPr>
          <p:nvPr>
            <p:ph type="body" idx="1"/>
          </p:nvPr>
        </p:nvSpPr>
        <p:spPr>
          <a:xfrm>
            <a:off x="831851" y="3953412"/>
            <a:ext cx="10515600" cy="1500187"/>
          </a:xfrm>
        </p:spPr>
        <p:txBody>
          <a:bodyPr/>
          <a:lstStyle>
            <a:lvl1pPr marL="0" indent="0">
              <a:buNone/>
              <a:defRPr sz="2400">
                <a:solidFill>
                  <a:srgbClr val="3D465A"/>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535975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5F3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1998543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338705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Hea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ctr" anchorCtr="0"/>
          <a:lstStyle>
            <a:lvl1pPr marL="0" indent="0" algn="l">
              <a:defRPr sz="6000"/>
            </a:lvl1pPr>
          </a:lstStyle>
          <a:p>
            <a:r>
              <a:rPr lang="en-US"/>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411331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325563"/>
          </a:xfrm>
        </p:spPr>
        <p:txBody>
          <a:bodyPr/>
          <a:lstStyle/>
          <a:p>
            <a:r>
              <a:rPr lang="en-US"/>
              <a:t>Click to edit Master title style</a:t>
            </a:r>
            <a:endParaRPr lang="en-GB"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17211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8986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380847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defRPr sz="3200"/>
            </a:lvl1pPr>
          </a:lstStyle>
          <a:p>
            <a:r>
              <a:rPr lang="en-US"/>
              <a:t>Click to edit Master title style</a:t>
            </a:r>
            <a:endParaRPr lang="en-GB" dirty="0"/>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238768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ctr" anchorCtr="0"/>
          <a:lstStyle>
            <a:lvl1pPr marL="0" indent="0">
              <a:tabLst/>
              <a:defRPr sz="3200"/>
            </a:lvl1pPr>
          </a:lstStyle>
          <a:p>
            <a:r>
              <a:rPr lang="en-US"/>
              <a:t>Click to edit Master title style</a:t>
            </a:r>
            <a:endParaRPr lang="en-GB" dirty="0"/>
          </a:p>
        </p:txBody>
      </p:sp>
      <p:sp>
        <p:nvSpPr>
          <p:cNvPr id="3" name="Picture Placeholder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29EA65-CFD9-4B7C-816D-5C9F29CF89FC}" type="slidenum">
              <a:rPr lang="en-GB" smtClean="0"/>
              <a:t>‹#›</a:t>
            </a:fld>
            <a:endParaRPr lang="en-GB"/>
          </a:p>
        </p:txBody>
      </p:sp>
    </p:spTree>
    <p:extLst>
      <p:ext uri="{BB962C8B-B14F-4D97-AF65-F5344CB8AC3E}">
        <p14:creationId xmlns:p14="http://schemas.microsoft.com/office/powerpoint/2010/main" val="292316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EFF"/>
        </a:solidFill>
        <a:effectLst/>
      </p:bgPr>
    </p:bg>
    <p:spTree>
      <p:nvGrpSpPr>
        <p:cNvPr id="1" name=""/>
        <p:cNvGrpSpPr/>
        <p:nvPr/>
      </p:nvGrpSpPr>
      <p:grpSpPr>
        <a:xfrm>
          <a:off x="0" y="0"/>
          <a:ext cx="0" cy="0"/>
          <a:chOff x="0" y="0"/>
          <a:chExt cx="0" cy="0"/>
        </a:xfrm>
      </p:grpSpPr>
      <p:sp>
        <p:nvSpPr>
          <p:cNvPr id="9" name="Rectangle 8"/>
          <p:cNvSpPr/>
          <p:nvPr userDrawn="1"/>
        </p:nvSpPr>
        <p:spPr>
          <a:xfrm>
            <a:off x="0" y="6164490"/>
            <a:ext cx="12192000" cy="714375"/>
          </a:xfrm>
          <a:prstGeom prst="rect">
            <a:avLst/>
          </a:prstGeom>
          <a:solidFill>
            <a:srgbClr val="3D4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Placeholder 1"/>
          <p:cNvSpPr>
            <a:spLocks noGrp="1"/>
          </p:cNvSpPr>
          <p:nvPr>
            <p:ph type="title"/>
          </p:nvPr>
        </p:nvSpPr>
        <p:spPr>
          <a:xfrm>
            <a:off x="0" y="1"/>
            <a:ext cx="12192000" cy="1325563"/>
          </a:xfrm>
          <a:prstGeom prst="rect">
            <a:avLst/>
          </a:prstGeom>
          <a:solidFill>
            <a:srgbClr val="FEE9A4"/>
          </a:solidFill>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838200" y="1548811"/>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rgbClr val="FEDB65"/>
                </a:solidFill>
                <a:latin typeface="Arial" panose="020B0604020202020204" pitchFamily="34" charset="0"/>
                <a:cs typeface="Arial" panose="020B0604020202020204" pitchFamily="34" charset="0"/>
              </a:defRPr>
            </a:lvl1pPr>
          </a:lstStyle>
          <a:p>
            <a:endParaRPr lang="en-GB"/>
          </a:p>
        </p:txBody>
      </p:sp>
      <p:sp>
        <p:nvSpPr>
          <p:cNvPr id="6" name="Slide Number Placeholder 5"/>
          <p:cNvSpPr>
            <a:spLocks noGrp="1"/>
          </p:cNvSpPr>
          <p:nvPr>
            <p:ph type="sldNum" sz="quarter" idx="4"/>
          </p:nvPr>
        </p:nvSpPr>
        <p:spPr>
          <a:xfrm>
            <a:off x="838200" y="6356354"/>
            <a:ext cx="2743200" cy="365125"/>
          </a:xfrm>
          <a:prstGeom prst="rect">
            <a:avLst/>
          </a:prstGeom>
        </p:spPr>
        <p:txBody>
          <a:bodyPr vert="horz" lIns="91440" tIns="45720" rIns="91440" bIns="45720" rtlCol="0" anchor="ctr"/>
          <a:lstStyle>
            <a:lvl1pPr algn="l">
              <a:defRPr sz="1200">
                <a:solidFill>
                  <a:srgbClr val="FEDB65"/>
                </a:solidFill>
                <a:latin typeface="Arial" panose="020B0604020202020204" pitchFamily="34" charset="0"/>
                <a:cs typeface="Arial" panose="020B0604020202020204" pitchFamily="34" charset="0"/>
              </a:defRPr>
            </a:lvl1pPr>
          </a:lstStyle>
          <a:p>
            <a:fld id="{7329EA65-CFD9-4B7C-816D-5C9F29CF89FC}" type="slidenum">
              <a:rPr lang="en-GB" smtClean="0"/>
              <a:t>‹#›</a:t>
            </a:fld>
            <a:endParaRPr lang="en-GB"/>
          </a:p>
        </p:txBody>
      </p:sp>
      <p:pic>
        <p:nvPicPr>
          <p:cNvPr id="7" name="Picture 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918357" y="6220268"/>
            <a:ext cx="2143849" cy="578807"/>
          </a:xfrm>
          <a:prstGeom prst="rect">
            <a:avLst/>
          </a:prstGeom>
        </p:spPr>
      </p:pic>
      <p:pic>
        <p:nvPicPr>
          <p:cNvPr id="8" name="Picture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061899" y="6244282"/>
            <a:ext cx="744440" cy="554793"/>
          </a:xfrm>
          <a:prstGeom prst="rect">
            <a:avLst/>
          </a:prstGeom>
        </p:spPr>
      </p:pic>
    </p:spTree>
    <p:extLst>
      <p:ext uri="{BB962C8B-B14F-4D97-AF65-F5344CB8AC3E}">
        <p14:creationId xmlns:p14="http://schemas.microsoft.com/office/powerpoint/2010/main" val="2563466221"/>
      </p:ext>
    </p:extLst>
  </p:cSld>
  <p:clrMap bg1="dk1" tx1="lt1" bg2="dk2" tx2="lt2" accent1="accent1" accent2="accent2" accent3="accent3" accent4="accent4" accent5="accent5" accent6="accent6" hlink="hlink" folHlink="folHlink"/>
  <p:sldLayoutIdLst>
    <p:sldLayoutId id="2147483663" r:id="rId1"/>
    <p:sldLayoutId id="2147483662" r:id="rId2"/>
    <p:sldLayoutId id="2147483664" r:id="rId3"/>
    <p:sldLayoutId id="2147483661" r:id="rId4"/>
    <p:sldLayoutId id="2147483665" r:id="rId5"/>
    <p:sldLayoutId id="2147483666" r:id="rId6"/>
    <p:sldLayoutId id="2147483667" r:id="rId7"/>
    <p:sldLayoutId id="2147483668" r:id="rId8"/>
    <p:sldLayoutId id="2147483669" r:id="rId9"/>
  </p:sldLayoutIdLst>
  <p:txStyles>
    <p:titleStyle>
      <a:lvl1pPr marL="541338" indent="0" algn="l" defTabSz="914377" rtl="0" eaLnBrk="1" latinLnBrk="0" hangingPunct="1">
        <a:lnSpc>
          <a:spcPct val="90000"/>
        </a:lnSpc>
        <a:spcBef>
          <a:spcPct val="0"/>
        </a:spcBef>
        <a:buNone/>
        <a:defRPr sz="4000" b="1" kern="1200">
          <a:solidFill>
            <a:srgbClr val="3D465A"/>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150000"/>
        </a:lnSpc>
        <a:spcBef>
          <a:spcPts val="0"/>
        </a:spcBef>
        <a:spcAft>
          <a:spcPts val="0"/>
        </a:spcAft>
        <a:buFont typeface="Arial" panose="020B0604020202020204" pitchFamily="34" charset="0"/>
        <a:buChar char="•"/>
        <a:defRPr lang="en-US" sz="3200" b="0" i="0" u="none" strike="noStrike" kern="1200" cap="none" dirty="0" smtClean="0">
          <a:solidFill>
            <a:srgbClr val="282E3C"/>
          </a:solidFill>
          <a:latin typeface="Calibri"/>
          <a:ea typeface="+mn-ea"/>
          <a:cs typeface="Calibri"/>
          <a:sym typeface="Calibri"/>
        </a:defRPr>
      </a:lvl1pPr>
      <a:lvl2pPr marL="685783" indent="-228594" algn="l" defTabSz="914377" rtl="0" eaLnBrk="1" latinLnBrk="0" hangingPunct="1">
        <a:lnSpc>
          <a:spcPct val="150000"/>
        </a:lnSpc>
        <a:spcBef>
          <a:spcPts val="0"/>
        </a:spcBef>
        <a:spcAft>
          <a:spcPts val="0"/>
        </a:spcAft>
        <a:buFont typeface="Arial" panose="020B0604020202020204" pitchFamily="34" charset="0"/>
        <a:buChar char="•"/>
        <a:defRPr sz="2400" kern="1200">
          <a:solidFill>
            <a:srgbClr val="282E3C"/>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150000"/>
        </a:lnSpc>
        <a:spcBef>
          <a:spcPts val="0"/>
        </a:spcBef>
        <a:spcAft>
          <a:spcPts val="0"/>
        </a:spcAft>
        <a:buFont typeface="Arial" panose="020B0604020202020204" pitchFamily="34" charset="0"/>
        <a:buChar char="•"/>
        <a:defRPr sz="2000" kern="1200">
          <a:solidFill>
            <a:srgbClr val="282E3C"/>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150000"/>
        </a:lnSpc>
        <a:spcBef>
          <a:spcPts val="0"/>
        </a:spcBef>
        <a:spcAft>
          <a:spcPts val="0"/>
        </a:spcAft>
        <a:buFont typeface="Arial" panose="020B0604020202020204" pitchFamily="34" charset="0"/>
        <a:buChar char="•"/>
        <a:defRPr sz="1800" kern="1200">
          <a:solidFill>
            <a:srgbClr val="282E3C"/>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hyperlink" Target="http://www.youtube.com/watch?v=Q_AHeSRjWB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a:cs typeface="Arial"/>
              </a:rPr>
              <a:t>LO: TBAT explain how labelling and SFP impact criminality</a:t>
            </a:r>
            <a:endParaRPr lang="en-GB"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368585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15A3F-1FC5-ACA5-5EED-442BF152AC7D}"/>
              </a:ext>
            </a:extLst>
          </p:cNvPr>
          <p:cNvSpPr>
            <a:spLocks noGrp="1"/>
          </p:cNvSpPr>
          <p:nvPr>
            <p:ph type="title"/>
          </p:nvPr>
        </p:nvSpPr>
        <p:spPr/>
        <p:txBody>
          <a:bodyPr/>
          <a:lstStyle/>
          <a:p>
            <a:r>
              <a:rPr lang="en-GB" dirty="0" err="1"/>
              <a:t>Zebrowitz</a:t>
            </a:r>
            <a:r>
              <a:rPr lang="en-GB" dirty="0"/>
              <a:t> (1998)</a:t>
            </a:r>
          </a:p>
        </p:txBody>
      </p:sp>
      <p:sp>
        <p:nvSpPr>
          <p:cNvPr id="3" name="Content Placeholder 2">
            <a:extLst>
              <a:ext uri="{FF2B5EF4-FFF2-40B4-BE49-F238E27FC236}">
                <a16:creationId xmlns:a16="http://schemas.microsoft.com/office/drawing/2014/main" id="{E89D0E28-B2CB-B47A-90F5-8E7A32DDF2B8}"/>
              </a:ext>
            </a:extLst>
          </p:cNvPr>
          <p:cNvSpPr>
            <a:spLocks noGrp="1"/>
          </p:cNvSpPr>
          <p:nvPr>
            <p:ph idx="1"/>
          </p:nvPr>
        </p:nvSpPr>
        <p:spPr/>
        <p:txBody>
          <a:bodyPr>
            <a:normAutofit/>
          </a:bodyPr>
          <a:lstStyle/>
          <a:p>
            <a:r>
              <a:rPr lang="en-GB" b="1" dirty="0">
                <a:solidFill>
                  <a:srgbClr val="0070C0"/>
                </a:solidFill>
              </a:rPr>
              <a:t>Baby face teens more likely to be delinquent than mature-faced teens</a:t>
            </a:r>
          </a:p>
          <a:p>
            <a:r>
              <a:rPr lang="en-GB" dirty="0"/>
              <a:t>Perhaps trying to overcompensate for being seen as ‘innocent’ or ‘child-like’?</a:t>
            </a:r>
          </a:p>
          <a:p>
            <a:r>
              <a:rPr lang="en-GB" b="1" dirty="0">
                <a:solidFill>
                  <a:srgbClr val="0070C0"/>
                </a:solidFill>
              </a:rPr>
              <a:t>In other words – SFP and labelling hasn’t worked here!</a:t>
            </a:r>
          </a:p>
          <a:p>
            <a:endParaRPr lang="en-GB" dirty="0"/>
          </a:p>
        </p:txBody>
      </p:sp>
    </p:spTree>
    <p:extLst>
      <p:ext uri="{BB962C8B-B14F-4D97-AF65-F5344CB8AC3E}">
        <p14:creationId xmlns:p14="http://schemas.microsoft.com/office/powerpoint/2010/main" val="1653832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FA9B-D350-C331-F886-8B1595B796AB}"/>
              </a:ext>
            </a:extLst>
          </p:cNvPr>
          <p:cNvSpPr>
            <a:spLocks noGrp="1"/>
          </p:cNvSpPr>
          <p:nvPr>
            <p:ph type="title"/>
          </p:nvPr>
        </p:nvSpPr>
        <p:spPr>
          <a:xfrm>
            <a:off x="0" y="1"/>
            <a:ext cx="12192000" cy="1325563"/>
          </a:xfrm>
        </p:spPr>
        <p:txBody>
          <a:bodyPr anchor="ctr">
            <a:normAutofit/>
          </a:bodyPr>
          <a:lstStyle/>
          <a:p>
            <a:r>
              <a:rPr lang="en-GB" dirty="0"/>
              <a:t>George Nelson - ”Baby face Nelson”</a:t>
            </a:r>
            <a:br>
              <a:rPr lang="en-GB" dirty="0"/>
            </a:br>
            <a:r>
              <a:rPr lang="en-GB" dirty="0"/>
              <a:t>Too violent for Al Capone</a:t>
            </a:r>
          </a:p>
        </p:txBody>
      </p:sp>
      <p:pic>
        <p:nvPicPr>
          <p:cNvPr id="4098" name="Picture 2" descr="Gangster George Nelson's baby-faced features made him look less suspicious (Credit: Alamy)">
            <a:extLst>
              <a:ext uri="{FF2B5EF4-FFF2-40B4-BE49-F238E27FC236}">
                <a16:creationId xmlns:a16="http://schemas.microsoft.com/office/drawing/2014/main" id="{9209E3C1-BC56-E3D1-5AB1-132638F62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3885" b="2551"/>
          <a:stretch/>
        </p:blipFill>
        <p:spPr bwMode="auto">
          <a:xfrm>
            <a:off x="838200" y="1548811"/>
            <a:ext cx="10515600" cy="4351338"/>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918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41020"/>
            <a:r>
              <a:rPr lang="en-GB" dirty="0">
                <a:latin typeface="Arial"/>
                <a:cs typeface="Arial"/>
              </a:rPr>
              <a:t>Self-fulfilling prophecy</a:t>
            </a:r>
            <a:endParaRPr lang="en-GB" dirty="0"/>
          </a:p>
        </p:txBody>
      </p:sp>
      <p:sp>
        <p:nvSpPr>
          <p:cNvPr id="3" name="Content Placeholder 2"/>
          <p:cNvSpPr>
            <a:spLocks noGrp="1"/>
          </p:cNvSpPr>
          <p:nvPr>
            <p:ph idx="1"/>
          </p:nvPr>
        </p:nvSpPr>
        <p:spPr/>
        <p:txBody>
          <a:bodyPr vert="horz" lIns="91440" tIns="45720" rIns="91440" bIns="45720" rtlCol="0" anchor="t">
            <a:normAutofit fontScale="85000" lnSpcReduction="20000"/>
          </a:bodyPr>
          <a:lstStyle/>
          <a:p>
            <a:pPr marL="227965" indent="-227965"/>
            <a:r>
              <a:rPr lang="en-GB" b="1" dirty="0">
                <a:solidFill>
                  <a:srgbClr val="0070C0"/>
                </a:solidFill>
                <a:ea typeface="Calibri"/>
              </a:rPr>
              <a:t>We / society labels individuals or groups as criminal based on where they live, how they dress, their family, social class, finances etc.</a:t>
            </a:r>
          </a:p>
          <a:p>
            <a:pPr marL="227965" indent="-227965"/>
            <a:r>
              <a:rPr lang="en-GB" dirty="0">
                <a:ea typeface="Calibri"/>
              </a:rPr>
              <a:t>An expectation is created that those individuals/groups will act in a criminal way and so they are treated as such</a:t>
            </a:r>
          </a:p>
          <a:p>
            <a:pPr marL="227965" indent="-227965"/>
            <a:r>
              <a:rPr lang="en-GB" b="1" dirty="0">
                <a:solidFill>
                  <a:srgbClr val="0070C0"/>
                </a:solidFill>
                <a:ea typeface="Calibri"/>
              </a:rPr>
              <a:t>The individuals/groups may internalise the label and see themselves as criminal / demonstrate criminal behaviour</a:t>
            </a:r>
          </a:p>
          <a:p>
            <a:pPr marL="227965" indent="-227965"/>
            <a:r>
              <a:rPr lang="en-GB" dirty="0">
                <a:ea typeface="Calibri"/>
              </a:rPr>
              <a:t>Low self-esteem are more likely to fit their behaviour to the expectation and become criminal</a:t>
            </a:r>
          </a:p>
        </p:txBody>
      </p:sp>
    </p:spTree>
    <p:extLst>
      <p:ext uri="{BB962C8B-B14F-4D97-AF65-F5344CB8AC3E}">
        <p14:creationId xmlns:p14="http://schemas.microsoft.com/office/powerpoint/2010/main" val="389365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AF977-3260-455A-9679-C1C8A755287B}"/>
              </a:ext>
            </a:extLst>
          </p:cNvPr>
          <p:cNvSpPr>
            <a:spLocks noGrp="1"/>
          </p:cNvSpPr>
          <p:nvPr>
            <p:ph type="title"/>
          </p:nvPr>
        </p:nvSpPr>
        <p:spPr/>
        <p:txBody>
          <a:bodyPr/>
          <a:lstStyle/>
          <a:p>
            <a:r>
              <a:rPr lang="en-GB" dirty="0"/>
              <a:t>Basic evaluation</a:t>
            </a:r>
          </a:p>
        </p:txBody>
      </p:sp>
      <p:graphicFrame>
        <p:nvGraphicFramePr>
          <p:cNvPr id="4" name="Content Placeholder 3">
            <a:extLst>
              <a:ext uri="{FF2B5EF4-FFF2-40B4-BE49-F238E27FC236}">
                <a16:creationId xmlns:a16="http://schemas.microsoft.com/office/drawing/2014/main" id="{C7FE894E-0F94-B956-BE27-7BBFEAB04C24}"/>
              </a:ext>
            </a:extLst>
          </p:cNvPr>
          <p:cNvGraphicFramePr>
            <a:graphicFrameLocks noGrp="1"/>
          </p:cNvGraphicFramePr>
          <p:nvPr>
            <p:ph idx="1"/>
            <p:extLst>
              <p:ext uri="{D42A27DB-BD31-4B8C-83A1-F6EECF244321}">
                <p14:modId xmlns:p14="http://schemas.microsoft.com/office/powerpoint/2010/main" val="3495220429"/>
              </p:ext>
            </p:extLst>
          </p:nvPr>
        </p:nvGraphicFramePr>
        <p:xfrm>
          <a:off x="387626" y="1643616"/>
          <a:ext cx="11035748" cy="4389120"/>
        </p:xfrm>
        <a:graphic>
          <a:graphicData uri="http://schemas.openxmlformats.org/drawingml/2006/table">
            <a:tbl>
              <a:tblPr firstRow="1" bandRow="1">
                <a:tableStyleId>{5C22544A-7EE6-4342-B048-85BDC9FD1C3A}</a:tableStyleId>
              </a:tblPr>
              <a:tblGrid>
                <a:gridCol w="5517874">
                  <a:extLst>
                    <a:ext uri="{9D8B030D-6E8A-4147-A177-3AD203B41FA5}">
                      <a16:colId xmlns:a16="http://schemas.microsoft.com/office/drawing/2014/main" val="2368159383"/>
                    </a:ext>
                  </a:extLst>
                </a:gridCol>
                <a:gridCol w="5517874">
                  <a:extLst>
                    <a:ext uri="{9D8B030D-6E8A-4147-A177-3AD203B41FA5}">
                      <a16:colId xmlns:a16="http://schemas.microsoft.com/office/drawing/2014/main" val="2237098875"/>
                    </a:ext>
                  </a:extLst>
                </a:gridCol>
              </a:tblGrid>
              <a:tr h="370840">
                <a:tc>
                  <a:txBody>
                    <a:bodyPr/>
                    <a:lstStyle/>
                    <a:p>
                      <a:r>
                        <a:rPr lang="en-GB" sz="2400" dirty="0"/>
                        <a:t>Strengths</a:t>
                      </a:r>
                    </a:p>
                  </a:txBody>
                  <a:tcPr/>
                </a:tc>
                <a:tc>
                  <a:txBody>
                    <a:bodyPr/>
                    <a:lstStyle/>
                    <a:p>
                      <a:r>
                        <a:rPr lang="en-GB" sz="2400" dirty="0"/>
                        <a:t>Weaknesses</a:t>
                      </a:r>
                    </a:p>
                  </a:txBody>
                  <a:tcPr/>
                </a:tc>
                <a:extLst>
                  <a:ext uri="{0D108BD9-81ED-4DB2-BD59-A6C34878D82A}">
                    <a16:rowId xmlns:a16="http://schemas.microsoft.com/office/drawing/2014/main" val="1825700351"/>
                  </a:ext>
                </a:extLst>
              </a:tr>
              <a:tr h="370840">
                <a:tc>
                  <a:txBody>
                    <a:bodyPr/>
                    <a:lstStyle/>
                    <a:p>
                      <a:r>
                        <a:rPr lang="en-GB" sz="2400" dirty="0"/>
                        <a:t>Real world study evidence – e.g. Jahoda</a:t>
                      </a:r>
                    </a:p>
                  </a:txBody>
                  <a:tcPr/>
                </a:tc>
                <a:tc>
                  <a:txBody>
                    <a:bodyPr/>
                    <a:lstStyle/>
                    <a:p>
                      <a:r>
                        <a:rPr lang="en-GB" sz="2400" kern="1200" dirty="0" err="1">
                          <a:solidFill>
                            <a:schemeClr val="dk1"/>
                          </a:solidFill>
                          <a:effectLst/>
                          <a:latin typeface="+mn-lt"/>
                          <a:ea typeface="+mn-ea"/>
                          <a:cs typeface="+mn-cs"/>
                        </a:rPr>
                        <a:t>Zebrowitz</a:t>
                      </a:r>
                      <a:r>
                        <a:rPr lang="en-GB" sz="2400" kern="1200" dirty="0">
                          <a:solidFill>
                            <a:schemeClr val="dk1"/>
                          </a:solidFill>
                          <a:effectLst/>
                          <a:latin typeface="+mn-lt"/>
                          <a:ea typeface="+mn-ea"/>
                          <a:cs typeface="+mn-cs"/>
                        </a:rPr>
                        <a:t> (1998) – the Baby Face criminal</a:t>
                      </a:r>
                      <a:r>
                        <a:rPr lang="en-GB" sz="2400" dirty="0">
                          <a:effectLst/>
                        </a:rPr>
                        <a:t> </a:t>
                      </a:r>
                      <a:endParaRPr lang="en-GB" sz="2400" dirty="0"/>
                    </a:p>
                  </a:txBody>
                  <a:tcPr/>
                </a:tc>
                <a:extLst>
                  <a:ext uri="{0D108BD9-81ED-4DB2-BD59-A6C34878D82A}">
                    <a16:rowId xmlns:a16="http://schemas.microsoft.com/office/drawing/2014/main" val="2524317444"/>
                  </a:ext>
                </a:extLst>
              </a:tr>
              <a:tr h="370840">
                <a:tc>
                  <a:txBody>
                    <a:bodyPr/>
                    <a:lstStyle/>
                    <a:p>
                      <a:r>
                        <a:rPr lang="en-GB" sz="2400" dirty="0"/>
                        <a:t>Reintegrative versus disintegrative shaming</a:t>
                      </a:r>
                    </a:p>
                    <a:p>
                      <a:endParaRPr lang="en-GB" sz="2400" dirty="0"/>
                    </a:p>
                    <a:p>
                      <a:r>
                        <a:rPr lang="en-GB" sz="2400" dirty="0"/>
                        <a:t>The way you label might help someone away from crime. Focus on the behaviour being wrong, not the person.</a:t>
                      </a:r>
                    </a:p>
                  </a:txBody>
                  <a:tcPr/>
                </a:tc>
                <a:tc>
                  <a:txBody>
                    <a:bodyPr/>
                    <a:lstStyle/>
                    <a:p>
                      <a:r>
                        <a:rPr lang="en-GB" sz="2400" dirty="0"/>
                        <a:t>Not complete explanation – doesn’t look at biological factors such as brain structure/damage/XYY gene</a:t>
                      </a:r>
                    </a:p>
                  </a:txBody>
                  <a:tcPr/>
                </a:tc>
                <a:extLst>
                  <a:ext uri="{0D108BD9-81ED-4DB2-BD59-A6C34878D82A}">
                    <a16:rowId xmlns:a16="http://schemas.microsoft.com/office/drawing/2014/main" val="2080279491"/>
                  </a:ext>
                </a:extLst>
              </a:tr>
              <a:tr h="370840">
                <a:tc>
                  <a:txBody>
                    <a:bodyPr/>
                    <a:lstStyle/>
                    <a:p>
                      <a:endParaRPr lang="en-GB" sz="2400" dirty="0"/>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2400" dirty="0"/>
                        <a:t>Can’t explain those individuals who don’t respond to labelling – e.g. those with high self esteem</a:t>
                      </a:r>
                    </a:p>
                  </a:txBody>
                  <a:tcPr/>
                </a:tc>
                <a:extLst>
                  <a:ext uri="{0D108BD9-81ED-4DB2-BD59-A6C34878D82A}">
                    <a16:rowId xmlns:a16="http://schemas.microsoft.com/office/drawing/2014/main" val="3763798970"/>
                  </a:ext>
                </a:extLst>
              </a:tr>
            </a:tbl>
          </a:graphicData>
        </a:graphic>
      </p:graphicFrame>
    </p:spTree>
    <p:extLst>
      <p:ext uri="{BB962C8B-B14F-4D97-AF65-F5344CB8AC3E}">
        <p14:creationId xmlns:p14="http://schemas.microsoft.com/office/powerpoint/2010/main" val="128689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pic>
        <p:nvPicPr>
          <p:cNvPr id="97" name="Google Shape;97;p14" descr="http://guestofaguest.com/wp-content/uploads/2008/01/asbo_chav.jpg"/>
          <p:cNvPicPr preferRelativeResize="0"/>
          <p:nvPr/>
        </p:nvPicPr>
        <p:blipFill rotWithShape="1">
          <a:blip r:embed="rId3">
            <a:alphaModFix/>
          </a:blip>
          <a:srcRect t="16390" b="21867"/>
          <a:stretch/>
        </p:blipFill>
        <p:spPr>
          <a:xfrm>
            <a:off x="254964" y="1450428"/>
            <a:ext cx="4989697" cy="2522482"/>
          </a:xfrm>
          <a:prstGeom prst="rect">
            <a:avLst/>
          </a:prstGeom>
          <a:noFill/>
          <a:ln>
            <a:noFill/>
          </a:ln>
        </p:spPr>
      </p:pic>
      <p:pic>
        <p:nvPicPr>
          <p:cNvPr id="99" name="Google Shape;99;p14" descr="http://www.bbc.co.uk/nottingham/content/images/2005/02/16/kinki_chavs_015_470x352.jpg"/>
          <p:cNvPicPr preferRelativeResize="0"/>
          <p:nvPr/>
        </p:nvPicPr>
        <p:blipFill rotWithShape="1">
          <a:blip r:embed="rId4">
            <a:alphaModFix/>
          </a:blip>
          <a:srcRect/>
          <a:stretch/>
        </p:blipFill>
        <p:spPr>
          <a:xfrm>
            <a:off x="7073462" y="1571624"/>
            <a:ext cx="4500562" cy="3714752"/>
          </a:xfrm>
          <a:prstGeom prst="rect">
            <a:avLst/>
          </a:prstGeom>
          <a:noFill/>
          <a:ln>
            <a:noFill/>
          </a:ln>
        </p:spPr>
      </p:pic>
      <p:sp>
        <p:nvSpPr>
          <p:cNvPr id="4" name="Title 3">
            <a:extLst>
              <a:ext uri="{FF2B5EF4-FFF2-40B4-BE49-F238E27FC236}">
                <a16:creationId xmlns:a16="http://schemas.microsoft.com/office/drawing/2014/main" id="{630FFEE5-288B-9F9A-CF91-8B79F0597F8E}"/>
              </a:ext>
            </a:extLst>
          </p:cNvPr>
          <p:cNvSpPr>
            <a:spLocks noGrp="1"/>
          </p:cNvSpPr>
          <p:nvPr>
            <p:ph type="title"/>
          </p:nvPr>
        </p:nvSpPr>
        <p:spPr/>
        <p:txBody>
          <a:bodyPr/>
          <a:lstStyle/>
          <a:p>
            <a:r>
              <a:rPr lang="en-GB" dirty="0"/>
              <a:t>Labelling individuals and behaviour</a:t>
            </a:r>
          </a:p>
        </p:txBody>
      </p:sp>
      <p:pic>
        <p:nvPicPr>
          <p:cNvPr id="1026" name="Picture 2" descr="1,222 Criminal Hoodie Stock Photos, High-Res Pictures, and Images - Getty  Images">
            <a:extLst>
              <a:ext uri="{FF2B5EF4-FFF2-40B4-BE49-F238E27FC236}">
                <a16:creationId xmlns:a16="http://schemas.microsoft.com/office/drawing/2014/main" id="{00DE4E36-2685-03BF-8EC1-AE9387E780D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42965"/>
          <a:stretch/>
        </p:blipFill>
        <p:spPr bwMode="auto">
          <a:xfrm>
            <a:off x="297005" y="4187439"/>
            <a:ext cx="4877893" cy="185138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41020"/>
            <a:r>
              <a:rPr lang="en-GB" dirty="0">
                <a:latin typeface="Arial"/>
                <a:cs typeface="Arial"/>
              </a:rPr>
              <a:t>Labelling</a:t>
            </a:r>
            <a:endParaRPr lang="en-US" dirty="0"/>
          </a:p>
        </p:txBody>
      </p:sp>
      <p:sp>
        <p:nvSpPr>
          <p:cNvPr id="3" name="Content Placeholder 2"/>
          <p:cNvSpPr>
            <a:spLocks noGrp="1"/>
          </p:cNvSpPr>
          <p:nvPr>
            <p:ph idx="1"/>
          </p:nvPr>
        </p:nvSpPr>
        <p:spPr/>
        <p:txBody>
          <a:bodyPr vert="horz" lIns="91440" tIns="45720" rIns="91440" bIns="45720" rtlCol="0" anchor="t">
            <a:normAutofit fontScale="92500" lnSpcReduction="20000"/>
          </a:bodyPr>
          <a:lstStyle/>
          <a:p>
            <a:pPr marL="227965" indent="-227965"/>
            <a:r>
              <a:rPr lang="en-GB" b="1" dirty="0">
                <a:solidFill>
                  <a:srgbClr val="0070C0"/>
                </a:solidFill>
              </a:rPr>
              <a:t>People classify themselves and others using words or phrases (labels)</a:t>
            </a:r>
            <a:endParaRPr lang="en-US" b="1" dirty="0">
              <a:solidFill>
                <a:srgbClr val="0070C0"/>
              </a:solidFill>
              <a:ea typeface="Calibri"/>
            </a:endParaRPr>
          </a:p>
          <a:p>
            <a:pPr marL="227965" indent="-227965"/>
            <a:r>
              <a:rPr lang="en-GB" dirty="0"/>
              <a:t>These labels </a:t>
            </a:r>
            <a:r>
              <a:rPr lang="en-GB" dirty="0">
                <a:sym typeface="Wingdings" pitchFamily="2" charset="2"/>
              </a:rPr>
              <a:t></a:t>
            </a:r>
            <a:r>
              <a:rPr lang="en-GB" dirty="0"/>
              <a:t> come to define a person</a:t>
            </a:r>
            <a:endParaRPr lang="en-GB" dirty="0">
              <a:ea typeface="Calibri"/>
            </a:endParaRPr>
          </a:p>
          <a:p>
            <a:pPr marL="227965" indent="-227965"/>
            <a:r>
              <a:rPr lang="en-GB" b="1" dirty="0">
                <a:solidFill>
                  <a:srgbClr val="0070C0"/>
                </a:solidFill>
              </a:rPr>
              <a:t>If people don't meet the standards of society </a:t>
            </a:r>
            <a:r>
              <a:rPr lang="en-GB" b="1" dirty="0">
                <a:solidFill>
                  <a:srgbClr val="0070C0"/>
                </a:solidFill>
                <a:sym typeface="Wingdings" pitchFamily="2" charset="2"/>
              </a:rPr>
              <a:t></a:t>
            </a:r>
            <a:r>
              <a:rPr lang="en-GB" b="1" dirty="0">
                <a:solidFill>
                  <a:srgbClr val="0070C0"/>
                </a:solidFill>
              </a:rPr>
              <a:t> 'deviant'</a:t>
            </a:r>
          </a:p>
          <a:p>
            <a:pPr marL="227965" indent="-227965"/>
            <a:r>
              <a:rPr lang="en-GB" dirty="0">
                <a:solidFill>
                  <a:schemeClr val="bg1"/>
                </a:solidFill>
              </a:rPr>
              <a:t>Society treats those we have labelled (e.g. hoodies) as criminal</a:t>
            </a:r>
            <a:endParaRPr lang="en-GB" dirty="0">
              <a:solidFill>
                <a:schemeClr val="bg1"/>
              </a:solidFill>
              <a:ea typeface="Calibri"/>
            </a:endParaRPr>
          </a:p>
          <a:p>
            <a:pPr marL="227965" indent="-227965"/>
            <a:r>
              <a:rPr lang="en-GB" b="1" dirty="0">
                <a:solidFill>
                  <a:srgbClr val="0070C0"/>
                </a:solidFill>
              </a:rPr>
              <a:t>Labelling turns crime into a 'social construct’ </a:t>
            </a:r>
            <a:r>
              <a:rPr lang="en-GB" b="1" dirty="0">
                <a:solidFill>
                  <a:srgbClr val="0070C0"/>
                </a:solidFill>
                <a:sym typeface="Wingdings" pitchFamily="2" charset="2"/>
              </a:rPr>
              <a:t> </a:t>
            </a:r>
            <a:r>
              <a:rPr lang="en-GB" b="1" dirty="0">
                <a:solidFill>
                  <a:srgbClr val="0070C0"/>
                </a:solidFill>
              </a:rPr>
              <a:t>behaviour isn’t criminal until we label that way.</a:t>
            </a:r>
          </a:p>
          <a:p>
            <a:pPr marL="227965" indent="-227965"/>
            <a:endParaRPr lang="en-GB" b="1" dirty="0">
              <a:solidFill>
                <a:schemeClr val="accent1">
                  <a:lumMod val="75000"/>
                </a:schemeClr>
              </a:solidFill>
              <a:ea typeface="Calibri"/>
            </a:endParaRPr>
          </a:p>
        </p:txBody>
      </p:sp>
    </p:spTree>
    <p:extLst>
      <p:ext uri="{BB962C8B-B14F-4D97-AF65-F5344CB8AC3E}">
        <p14:creationId xmlns:p14="http://schemas.microsoft.com/office/powerpoint/2010/main" val="363953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44ECD-6238-4957-8B17-7BA609573EE4}"/>
              </a:ext>
            </a:extLst>
          </p:cNvPr>
          <p:cNvSpPr>
            <a:spLocks noGrp="1"/>
          </p:cNvSpPr>
          <p:nvPr>
            <p:ph type="title"/>
          </p:nvPr>
        </p:nvSpPr>
        <p:spPr/>
        <p:txBody>
          <a:bodyPr/>
          <a:lstStyle/>
          <a:p>
            <a:r>
              <a:rPr lang="en-GB" dirty="0"/>
              <a:t>Labelling can lead to…</a:t>
            </a:r>
          </a:p>
        </p:txBody>
      </p:sp>
      <p:sp>
        <p:nvSpPr>
          <p:cNvPr id="3" name="Content Placeholder 2">
            <a:extLst>
              <a:ext uri="{FF2B5EF4-FFF2-40B4-BE49-F238E27FC236}">
                <a16:creationId xmlns:a16="http://schemas.microsoft.com/office/drawing/2014/main" id="{8F94D8C8-A88E-AA4C-CE13-CFF600E4F562}"/>
              </a:ext>
            </a:extLst>
          </p:cNvPr>
          <p:cNvSpPr>
            <a:spLocks noGrp="1"/>
          </p:cNvSpPr>
          <p:nvPr>
            <p:ph idx="1"/>
          </p:nvPr>
        </p:nvSpPr>
        <p:spPr/>
        <p:txBody>
          <a:bodyPr>
            <a:normAutofit/>
          </a:bodyPr>
          <a:lstStyle/>
          <a:p>
            <a:r>
              <a:rPr lang="en-GB" b="1" dirty="0">
                <a:solidFill>
                  <a:srgbClr val="0070C0"/>
                </a:solidFill>
              </a:rPr>
              <a:t>Labels can affect an individual's self concept (how they see ourselves) </a:t>
            </a:r>
          </a:p>
          <a:p>
            <a:r>
              <a:rPr lang="en-GB" dirty="0"/>
              <a:t>Labels can affect the way individuals are treated by others</a:t>
            </a:r>
          </a:p>
          <a:p>
            <a:r>
              <a:rPr lang="en-GB" b="1" dirty="0">
                <a:solidFill>
                  <a:srgbClr val="0070C0"/>
                </a:solidFill>
              </a:rPr>
              <a:t>Self-fulfilling prophecy</a:t>
            </a:r>
          </a:p>
          <a:p>
            <a:endParaRPr lang="en-GB" dirty="0"/>
          </a:p>
          <a:p>
            <a:endParaRPr lang="en-GB" dirty="0"/>
          </a:p>
        </p:txBody>
      </p:sp>
    </p:spTree>
    <p:extLst>
      <p:ext uri="{BB962C8B-B14F-4D97-AF65-F5344CB8AC3E}">
        <p14:creationId xmlns:p14="http://schemas.microsoft.com/office/powerpoint/2010/main" val="365099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4" name="Title 3">
            <a:extLst>
              <a:ext uri="{FF2B5EF4-FFF2-40B4-BE49-F238E27FC236}">
                <a16:creationId xmlns:a16="http://schemas.microsoft.com/office/drawing/2014/main" id="{EDBB60B5-0460-433B-872E-6F88AF8DAB2D}"/>
              </a:ext>
            </a:extLst>
          </p:cNvPr>
          <p:cNvSpPr>
            <a:spLocks noGrp="1"/>
          </p:cNvSpPr>
          <p:nvPr>
            <p:ph type="title"/>
          </p:nvPr>
        </p:nvSpPr>
        <p:spPr>
          <a:xfrm>
            <a:off x="0" y="1"/>
            <a:ext cx="12192000" cy="1325563"/>
          </a:xfrm>
        </p:spPr>
        <p:txBody>
          <a:bodyPr anchor="ctr">
            <a:normAutofit/>
          </a:bodyPr>
          <a:lstStyle/>
          <a:p>
            <a:r>
              <a:rPr lang="en-GB" dirty="0"/>
              <a:t>Self-Fulfilling Prophecy</a:t>
            </a:r>
          </a:p>
        </p:txBody>
      </p:sp>
      <p:grpSp>
        <p:nvGrpSpPr>
          <p:cNvPr id="141" name="Google Shape;141;p21"/>
          <p:cNvGrpSpPr/>
          <p:nvPr/>
        </p:nvGrpSpPr>
        <p:grpSpPr>
          <a:xfrm>
            <a:off x="838200" y="2552120"/>
            <a:ext cx="10515600" cy="2344720"/>
            <a:chOff x="1383" y="1345790"/>
            <a:chExt cx="8226833" cy="1834381"/>
          </a:xfrm>
        </p:grpSpPr>
        <p:sp>
          <p:nvSpPr>
            <p:cNvPr id="142" name="Google Shape;142;p21"/>
            <p:cNvSpPr/>
            <p:nvPr/>
          </p:nvSpPr>
          <p:spPr>
            <a:xfrm>
              <a:off x="1383" y="1345790"/>
              <a:ext cx="1834381" cy="1834381"/>
            </a:xfrm>
            <a:prstGeom prst="ellipse">
              <a:avLst/>
            </a:prstGeom>
            <a:solidFill>
              <a:srgbClr val="BF504D"/>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3" name="Google Shape;143;p21"/>
            <p:cNvSpPr txBox="1"/>
            <p:nvPr/>
          </p:nvSpPr>
          <p:spPr>
            <a:xfrm>
              <a:off x="270022" y="1614429"/>
              <a:ext cx="1297103" cy="1297103"/>
            </a:xfrm>
            <a:prstGeom prst="rect">
              <a:avLst/>
            </a:prstGeom>
            <a:noFill/>
            <a:ln>
              <a:noFill/>
            </a:ln>
          </p:spPr>
          <p:txBody>
            <a:bodyPr spcFirstLastPara="1" wrap="square" lIns="25400" tIns="25400" rIns="25400" bIns="25400" anchor="ctr" anchorCtr="0">
              <a:noAutofit/>
            </a:bodyPr>
            <a:lstStyle/>
            <a:p>
              <a:pPr algn="ctr" defTabSz="1161288">
                <a:lnSpc>
                  <a:spcPct val="90000"/>
                </a:lnSpc>
              </a:pPr>
              <a:r>
                <a:rPr lang="en-GB" sz="2540" b="1" kern="1200">
                  <a:solidFill>
                    <a:schemeClr val="lt1"/>
                  </a:solidFill>
                  <a:latin typeface="Calibri"/>
                  <a:ea typeface="+mn-ea"/>
                  <a:cs typeface="Calibri"/>
                  <a:sym typeface="Calibri"/>
                </a:rPr>
                <a:t>Prophecy</a:t>
              </a:r>
              <a:endParaRPr sz="2286" kern="1200">
                <a:solidFill>
                  <a:schemeClr val="tx1"/>
                </a:solidFill>
                <a:latin typeface="+mn-lt"/>
                <a:ea typeface="+mn-ea"/>
                <a:cs typeface="+mn-cs"/>
              </a:endParaRPr>
            </a:p>
            <a:p>
              <a:pPr algn="ctr" defTabSz="1161288">
                <a:lnSpc>
                  <a:spcPct val="90000"/>
                </a:lnSpc>
                <a:spcBef>
                  <a:spcPts val="889"/>
                </a:spcBef>
              </a:pPr>
              <a:r>
                <a:rPr lang="en-GB" sz="2540" b="1" kern="1200">
                  <a:solidFill>
                    <a:schemeClr val="lt1"/>
                  </a:solidFill>
                  <a:latin typeface="Calibri"/>
                  <a:ea typeface="+mn-ea"/>
                  <a:cs typeface="Calibri"/>
                  <a:sym typeface="Calibri"/>
                </a:rPr>
                <a:t>Is set</a:t>
              </a:r>
              <a:endParaRPr sz="2000" b="1">
                <a:solidFill>
                  <a:schemeClr val="lt1"/>
                </a:solidFill>
                <a:latin typeface="Calibri"/>
                <a:ea typeface="Calibri"/>
                <a:cs typeface="Calibri"/>
                <a:sym typeface="Calibri"/>
              </a:endParaRPr>
            </a:p>
          </p:txBody>
        </p:sp>
        <p:sp>
          <p:nvSpPr>
            <p:cNvPr id="144" name="Google Shape;144;p21"/>
            <p:cNvSpPr/>
            <p:nvPr/>
          </p:nvSpPr>
          <p:spPr>
            <a:xfrm>
              <a:off x="1984716" y="1731010"/>
              <a:ext cx="1063941" cy="1063941"/>
            </a:xfrm>
            <a:prstGeom prst="mathPlus">
              <a:avLst>
                <a:gd name="adj1" fmla="val 23520"/>
              </a:avLst>
            </a:prstGeom>
            <a:solidFill>
              <a:srgbClr val="BF504D"/>
            </a:solidFill>
            <a:ln>
              <a:noFill/>
            </a:ln>
          </p:spPr>
          <p:txBody>
            <a:bodyPr spcFirstLastPara="1" wrap="square" lIns="91425" tIns="91425" rIns="91425" bIns="91425" anchor="ctr" anchorCtr="0">
              <a:noAutofit/>
            </a:bodyPr>
            <a:lstStyle/>
            <a:p>
              <a:endParaRPr/>
            </a:p>
          </p:txBody>
        </p:sp>
        <p:sp>
          <p:nvSpPr>
            <p:cNvPr id="145" name="Google Shape;145;p21"/>
            <p:cNvSpPr txBox="1"/>
            <p:nvPr/>
          </p:nvSpPr>
          <p:spPr>
            <a:xfrm>
              <a:off x="2125741" y="2137861"/>
              <a:ext cx="781891" cy="250239"/>
            </a:xfrm>
            <a:prstGeom prst="rect">
              <a:avLst/>
            </a:prstGeom>
            <a:noFill/>
            <a:ln>
              <a:noFill/>
            </a:ln>
          </p:spPr>
          <p:txBody>
            <a:bodyPr spcFirstLastPara="1" wrap="square" lIns="0" tIns="0" rIns="0" bIns="0" anchor="ctr" anchorCtr="0">
              <a:noAutofit/>
            </a:bodyPr>
            <a:lstStyle/>
            <a:p>
              <a:pPr algn="ctr">
                <a:lnSpc>
                  <a:spcPct val="90000"/>
                </a:lnSpc>
              </a:pPr>
              <a:endParaRPr sz="1700">
                <a:solidFill>
                  <a:schemeClr val="lt1"/>
                </a:solidFill>
                <a:latin typeface="Calibri"/>
                <a:ea typeface="Calibri"/>
                <a:cs typeface="Calibri"/>
                <a:sym typeface="Calibri"/>
              </a:endParaRPr>
            </a:p>
          </p:txBody>
        </p:sp>
        <p:sp>
          <p:nvSpPr>
            <p:cNvPr id="146" name="Google Shape;146;p21"/>
            <p:cNvSpPr/>
            <p:nvPr/>
          </p:nvSpPr>
          <p:spPr>
            <a:xfrm>
              <a:off x="3197609" y="1345790"/>
              <a:ext cx="1834381" cy="1834381"/>
            </a:xfrm>
            <a:prstGeom prst="ellipse">
              <a:avLst/>
            </a:prstGeom>
            <a:solidFill>
              <a:schemeClr val="accent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7" name="Google Shape;147;p21"/>
            <p:cNvSpPr txBox="1"/>
            <p:nvPr/>
          </p:nvSpPr>
          <p:spPr>
            <a:xfrm>
              <a:off x="3433337" y="1614425"/>
              <a:ext cx="1329900" cy="1297200"/>
            </a:xfrm>
            <a:prstGeom prst="rect">
              <a:avLst/>
            </a:prstGeom>
            <a:noFill/>
            <a:ln>
              <a:noFill/>
            </a:ln>
          </p:spPr>
          <p:txBody>
            <a:bodyPr spcFirstLastPara="1" wrap="square" lIns="25400" tIns="25400" rIns="25400" bIns="25400" anchor="ctr" anchorCtr="0">
              <a:noAutofit/>
            </a:bodyPr>
            <a:lstStyle/>
            <a:p>
              <a:pPr algn="ctr" defTabSz="1161288">
                <a:lnSpc>
                  <a:spcPct val="90000"/>
                </a:lnSpc>
                <a:spcAft>
                  <a:spcPts val="600"/>
                </a:spcAft>
              </a:pPr>
              <a:r>
                <a:rPr lang="en-GB" sz="2540" b="1" kern="1200">
                  <a:solidFill>
                    <a:schemeClr val="lt1"/>
                  </a:solidFill>
                  <a:latin typeface="Calibri"/>
                  <a:ea typeface="+mn-ea"/>
                  <a:cs typeface="Calibri"/>
                  <a:sym typeface="Calibri"/>
                </a:rPr>
                <a:t>Expectation</a:t>
              </a:r>
              <a:endParaRPr sz="2000" b="1">
                <a:solidFill>
                  <a:schemeClr val="lt1"/>
                </a:solidFill>
                <a:latin typeface="Calibri"/>
                <a:ea typeface="Calibri"/>
                <a:cs typeface="Calibri"/>
                <a:sym typeface="Calibri"/>
              </a:endParaRPr>
            </a:p>
          </p:txBody>
        </p:sp>
        <p:sp>
          <p:nvSpPr>
            <p:cNvPr id="148" name="Google Shape;148;p21"/>
            <p:cNvSpPr/>
            <p:nvPr/>
          </p:nvSpPr>
          <p:spPr>
            <a:xfrm>
              <a:off x="5180942" y="1731010"/>
              <a:ext cx="1063941" cy="1063941"/>
            </a:xfrm>
            <a:prstGeom prst="mathEqual">
              <a:avLst>
                <a:gd name="adj1" fmla="val 23520"/>
                <a:gd name="adj2" fmla="val 11760"/>
              </a:avLst>
            </a:prstGeom>
            <a:solidFill>
              <a:schemeClr val="accent3"/>
            </a:solidFill>
            <a:ln>
              <a:noFill/>
            </a:ln>
          </p:spPr>
          <p:txBody>
            <a:bodyPr spcFirstLastPara="1" wrap="square" lIns="91425" tIns="91425" rIns="91425" bIns="91425" anchor="ctr" anchorCtr="0">
              <a:noAutofit/>
            </a:bodyPr>
            <a:lstStyle/>
            <a:p>
              <a:endParaRPr/>
            </a:p>
          </p:txBody>
        </p:sp>
        <p:sp>
          <p:nvSpPr>
            <p:cNvPr id="149" name="Google Shape;149;p21"/>
            <p:cNvSpPr txBox="1"/>
            <p:nvPr/>
          </p:nvSpPr>
          <p:spPr>
            <a:xfrm>
              <a:off x="5321967" y="1950182"/>
              <a:ext cx="781891" cy="625597"/>
            </a:xfrm>
            <a:prstGeom prst="rect">
              <a:avLst/>
            </a:prstGeom>
            <a:noFill/>
            <a:ln>
              <a:noFill/>
            </a:ln>
          </p:spPr>
          <p:txBody>
            <a:bodyPr spcFirstLastPara="1" wrap="square" lIns="0" tIns="0" rIns="0" bIns="0" anchor="ctr" anchorCtr="0">
              <a:noAutofit/>
            </a:bodyPr>
            <a:lstStyle/>
            <a:p>
              <a:pPr algn="ctr">
                <a:lnSpc>
                  <a:spcPct val="90000"/>
                </a:lnSpc>
              </a:pPr>
              <a:endParaRPr sz="4400">
                <a:solidFill>
                  <a:schemeClr val="lt1"/>
                </a:solidFill>
                <a:latin typeface="Calibri"/>
                <a:ea typeface="Calibri"/>
                <a:cs typeface="Calibri"/>
                <a:sym typeface="Calibri"/>
              </a:endParaRPr>
            </a:p>
          </p:txBody>
        </p:sp>
        <p:sp>
          <p:nvSpPr>
            <p:cNvPr id="150" name="Google Shape;150;p21"/>
            <p:cNvSpPr/>
            <p:nvPr/>
          </p:nvSpPr>
          <p:spPr>
            <a:xfrm>
              <a:off x="6393835" y="1345790"/>
              <a:ext cx="1834381" cy="1834381"/>
            </a:xfrm>
            <a:prstGeom prst="ellipse">
              <a:avLst/>
            </a:prstGeom>
            <a:solidFill>
              <a:schemeClr val="accent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51" name="Google Shape;151;p21"/>
            <p:cNvSpPr txBox="1"/>
            <p:nvPr/>
          </p:nvSpPr>
          <p:spPr>
            <a:xfrm>
              <a:off x="6662474" y="1614429"/>
              <a:ext cx="1297103" cy="1297103"/>
            </a:xfrm>
            <a:prstGeom prst="rect">
              <a:avLst/>
            </a:prstGeom>
            <a:noFill/>
            <a:ln>
              <a:noFill/>
            </a:ln>
          </p:spPr>
          <p:txBody>
            <a:bodyPr spcFirstLastPara="1" wrap="square" lIns="25400" tIns="25400" rIns="25400" bIns="25400" anchor="ctr" anchorCtr="0">
              <a:noAutofit/>
            </a:bodyPr>
            <a:lstStyle/>
            <a:p>
              <a:pPr algn="ctr" defTabSz="1161288">
                <a:lnSpc>
                  <a:spcPct val="90000"/>
                </a:lnSpc>
                <a:spcAft>
                  <a:spcPts val="600"/>
                </a:spcAft>
              </a:pPr>
              <a:r>
                <a:rPr lang="en-GB" sz="2540" b="1" kern="1200">
                  <a:solidFill>
                    <a:schemeClr val="lt1"/>
                  </a:solidFill>
                  <a:latin typeface="Calibri"/>
                  <a:ea typeface="+mn-ea"/>
                  <a:cs typeface="Calibri"/>
                  <a:sym typeface="Calibri"/>
                </a:rPr>
                <a:t>Prophecy is fulfilled</a:t>
              </a:r>
              <a:endParaRPr sz="2000" b="1">
                <a:solidFill>
                  <a:schemeClr val="lt1"/>
                </a:solidFill>
                <a:latin typeface="Calibri"/>
                <a:ea typeface="Calibri"/>
                <a:cs typeface="Calibri"/>
                <a:sym typeface="Calibri"/>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2" name="Google Shape;172;p24"/>
          <p:cNvSpPr txBox="1">
            <a:spLocks noGrp="1"/>
          </p:cNvSpPr>
          <p:nvPr>
            <p:ph type="body" idx="1"/>
          </p:nvPr>
        </p:nvSpPr>
        <p:spPr>
          <a:xfrm>
            <a:off x="1981200" y="1600200"/>
            <a:ext cx="8229600" cy="4526100"/>
          </a:xfrm>
          <a:prstGeom prst="rect">
            <a:avLst/>
          </a:prstGeom>
          <a:solidFill>
            <a:srgbClr val="FFFFFF">
              <a:alpha val="49800"/>
            </a:srgbClr>
          </a:solidFill>
          <a:ln>
            <a:noFill/>
          </a:ln>
        </p:spPr>
        <p:txBody>
          <a:bodyPr spcFirstLastPara="1" vert="horz" wrap="square" lIns="91425" tIns="45700" rIns="91425" bIns="45700" rtlCol="0" anchor="t" anchorCtr="0">
            <a:noAutofit/>
          </a:bodyPr>
          <a:lstStyle/>
          <a:p>
            <a:pPr marL="342900" indent="-342900">
              <a:buClr>
                <a:schemeClr val="dk1"/>
              </a:buClr>
              <a:buSzPts val="3200"/>
              <a:buFont typeface="Arial"/>
              <a:buChar char="•"/>
            </a:pPr>
            <a:r>
              <a:rPr lang="en-GB">
                <a:solidFill>
                  <a:schemeClr val="dk1"/>
                </a:solidFill>
                <a:ea typeface="Calibri"/>
              </a:rPr>
              <a:t>Males born on Wednesday had a significantly higher arrest rate (22%) than males born on Monday (6%)</a:t>
            </a:r>
            <a:endParaRPr/>
          </a:p>
        </p:txBody>
      </p:sp>
      <p:pic>
        <p:nvPicPr>
          <p:cNvPr id="173" name="Google Shape;173;p24" descr="90722890v11_350x350_Front"/>
          <p:cNvPicPr preferRelativeResize="0"/>
          <p:nvPr/>
        </p:nvPicPr>
        <p:blipFill rotWithShape="1">
          <a:blip r:embed="rId3">
            <a:alphaModFix/>
          </a:blip>
          <a:srcRect l="20509" t="16139"/>
          <a:stretch/>
        </p:blipFill>
        <p:spPr>
          <a:xfrm>
            <a:off x="9713843" y="4257607"/>
            <a:ext cx="2591665" cy="2600392"/>
          </a:xfrm>
          <a:prstGeom prst="rect">
            <a:avLst/>
          </a:prstGeom>
          <a:noFill/>
          <a:ln>
            <a:noFill/>
          </a:ln>
        </p:spPr>
      </p:pic>
      <p:pic>
        <p:nvPicPr>
          <p:cNvPr id="174" name="Google Shape;174;p24" descr="Subscribe to Kidzinga for more Nursery Rhymes and Stories: http://goo.gl/aTdrz1&#10;&#10;Here we bring you the popular , &quot;Monday's Child Is Fair Of Face | Nursery English Rhyme &quot; your little child to recite and learn. Enjoy this amazing animated video and make your child learn English Poems.&#10;&#10;The lyrics of the poem are as follows :&#10;&#10;&quot; Monday's child is fair of face,&#10;  Tuesday's child is full of grace;&#10;  Wednesday's child is full of woe;&#10;  Thursday's child has far to go;&#10;  Friday's child is loving and giving;&#10;  Saturday's child works hard for living;&#10;  But the child which is born on sabbath's day;&#10;  Is bonny and blithe;&#10;  And good and gay.&quot;&#10;&#10; Kidzinga is a destination for toddlers to SING, LEARN, NURTURE and PLAY.&#10;It offers traditional nursery rhymes that are produced to engage toddlers in upbeat songs and also aims to entertain and educate,along with super fun.&#10;&#10;Click here for more nursery rhymes : http://goo.gl/f70RQh&#10;&#10;&#10;Like us on Facebook: https://www.facebook.com/FameBoxNetwork&#10;Follow us on Twitter: https://www.twitter.com/FameboxNetwork.&#10;.&#10;.&#10;.&#10;.&#10;.&#10;.&#10;.&#10;.&#10;.&#10;.&#10;.&#10;.&#10;&#10;.&#10;.&#10;.&#10;.&#10;.&#10;.&#10;.&#10;.&#10;.&#10;.&#10;&#10;.&#10;.&#10;&#10;.&#10;.&#10;.&#10;.&#10;.&#10;.&#10;.&#10;.&#10;.&#10;.&#10;&#10;Songs For Children,Children Songs,nursery rhymes for children,nursery rhymes in english,animated nursery rhyme,children nursery rhymes,kids nursery rhymes,pre school rhymes,kids poem,kids rhymes in english,nursery english poem,kids rhymes videos,nursery english rhyme,nursery rhymes for toddlers,nursery kids rhymes,poems for kids,kids rhymes,rhymes in english,monday's child is fair of face,monday's child nursery rhyme,monday's child poem,kids rhymes,kids poem english" title="Monday's Child Is Fair Of Face | Nursery English Rhyme">
            <a:hlinkClick r:id="rId4"/>
          </p:cNvPr>
          <p:cNvPicPr preferRelativeResize="0"/>
          <p:nvPr/>
        </p:nvPicPr>
        <p:blipFill>
          <a:blip r:embed="rId5">
            <a:alphaModFix/>
          </a:blip>
          <a:stretch>
            <a:fillRect/>
          </a:stretch>
        </p:blipFill>
        <p:spPr>
          <a:xfrm>
            <a:off x="0" y="4257607"/>
            <a:ext cx="3489725" cy="2617304"/>
          </a:xfrm>
          <a:prstGeom prst="rect">
            <a:avLst/>
          </a:prstGeom>
          <a:noFill/>
          <a:ln>
            <a:noFill/>
          </a:ln>
        </p:spPr>
      </p:pic>
      <p:sp>
        <p:nvSpPr>
          <p:cNvPr id="3" name="Title 2">
            <a:extLst>
              <a:ext uri="{FF2B5EF4-FFF2-40B4-BE49-F238E27FC236}">
                <a16:creationId xmlns:a16="http://schemas.microsoft.com/office/drawing/2014/main" id="{100AD301-94CC-115D-6703-CF5DA098066F}"/>
              </a:ext>
            </a:extLst>
          </p:cNvPr>
          <p:cNvSpPr>
            <a:spLocks noGrp="1"/>
          </p:cNvSpPr>
          <p:nvPr>
            <p:ph type="title"/>
          </p:nvPr>
        </p:nvSpPr>
        <p:spPr/>
        <p:txBody>
          <a:bodyPr/>
          <a:lstStyle/>
          <a:p>
            <a:r>
              <a:rPr lang="en-GB" dirty="0"/>
              <a:t>Jahoda (1954)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1" name="Google Shape;181;p25"/>
          <p:cNvSpPr txBox="1">
            <a:spLocks noGrp="1"/>
          </p:cNvSpPr>
          <p:nvPr>
            <p:ph type="body" idx="1"/>
          </p:nvPr>
        </p:nvSpPr>
        <p:spPr>
          <a:xfrm>
            <a:off x="4164725" y="1415825"/>
            <a:ext cx="7772400" cy="4816809"/>
          </a:xfrm>
          <a:prstGeom prst="rect">
            <a:avLst/>
          </a:prstGeom>
          <a:solidFill>
            <a:srgbClr val="00FFFF">
              <a:alpha val="49803"/>
            </a:srgbClr>
          </a:solidFill>
          <a:ln>
            <a:noFill/>
          </a:ln>
        </p:spPr>
        <p:txBody>
          <a:bodyPr spcFirstLastPara="1" vert="horz" wrap="square" lIns="91425" tIns="45700" rIns="91425" bIns="45700" rtlCol="0" anchor="t" anchorCtr="0">
            <a:noAutofit/>
          </a:bodyPr>
          <a:lstStyle/>
          <a:p>
            <a:pPr marL="342900" indent="-342900">
              <a:lnSpc>
                <a:spcPct val="90000"/>
              </a:lnSpc>
              <a:buClr>
                <a:schemeClr val="dk1"/>
              </a:buClr>
              <a:buSzPts val="2800"/>
              <a:buFont typeface="Arial"/>
              <a:buChar char="•"/>
            </a:pPr>
            <a:r>
              <a:rPr lang="en-GB" sz="2800">
                <a:solidFill>
                  <a:schemeClr val="dk1"/>
                </a:solidFill>
                <a:ea typeface="Calibri"/>
              </a:rPr>
              <a:t>Ashanti Tribe of West Africa boys and girls are named after the day of week they are born</a:t>
            </a:r>
            <a:endParaRPr/>
          </a:p>
          <a:p>
            <a:pPr marL="342900" indent="-165100">
              <a:lnSpc>
                <a:spcPct val="90000"/>
              </a:lnSpc>
              <a:spcBef>
                <a:spcPts val="560"/>
              </a:spcBef>
              <a:buClr>
                <a:schemeClr val="dk1"/>
              </a:buClr>
              <a:buSzPts val="2800"/>
              <a:buNone/>
            </a:pPr>
            <a:endParaRPr sz="2800">
              <a:solidFill>
                <a:schemeClr val="dk1"/>
              </a:solidFill>
              <a:ea typeface="Calibri"/>
            </a:endParaRPr>
          </a:p>
          <a:p>
            <a:pPr marL="342900" indent="-165100">
              <a:lnSpc>
                <a:spcPct val="90000"/>
              </a:lnSpc>
              <a:spcBef>
                <a:spcPts val="560"/>
              </a:spcBef>
              <a:buClr>
                <a:schemeClr val="dk1"/>
              </a:buClr>
              <a:buSzPts val="2800"/>
              <a:buNone/>
            </a:pPr>
            <a:endParaRPr sz="2800">
              <a:solidFill>
                <a:schemeClr val="dk1"/>
              </a:solidFill>
              <a:ea typeface="Calibri"/>
            </a:endParaRPr>
          </a:p>
          <a:p>
            <a:pPr marL="342900" indent="-165100">
              <a:lnSpc>
                <a:spcPct val="90000"/>
              </a:lnSpc>
              <a:spcBef>
                <a:spcPts val="560"/>
              </a:spcBef>
              <a:buClr>
                <a:schemeClr val="dk1"/>
              </a:buClr>
              <a:buSzPts val="2800"/>
              <a:buNone/>
            </a:pPr>
            <a:endParaRPr sz="2800">
              <a:solidFill>
                <a:schemeClr val="dk1"/>
              </a:solidFill>
              <a:ea typeface="Calibri"/>
            </a:endParaRPr>
          </a:p>
          <a:p>
            <a:pPr marL="342900" indent="-165100">
              <a:lnSpc>
                <a:spcPct val="90000"/>
              </a:lnSpc>
              <a:spcBef>
                <a:spcPts val="560"/>
              </a:spcBef>
              <a:buClr>
                <a:schemeClr val="dk1"/>
              </a:buClr>
              <a:buSzPts val="2800"/>
              <a:buNone/>
            </a:pPr>
            <a:endParaRPr sz="2800">
              <a:solidFill>
                <a:schemeClr val="dk1"/>
              </a:solidFill>
              <a:ea typeface="Calibri"/>
            </a:endParaRPr>
          </a:p>
          <a:p>
            <a:pPr marL="342900" indent="-165100">
              <a:lnSpc>
                <a:spcPct val="90000"/>
              </a:lnSpc>
              <a:spcBef>
                <a:spcPts val="560"/>
              </a:spcBef>
              <a:buClr>
                <a:schemeClr val="dk1"/>
              </a:buClr>
              <a:buSzPts val="2800"/>
              <a:buNone/>
            </a:pPr>
            <a:endParaRPr sz="2800">
              <a:solidFill>
                <a:schemeClr val="dk1"/>
              </a:solidFill>
              <a:ea typeface="Calibri"/>
            </a:endParaRPr>
          </a:p>
          <a:p>
            <a:pPr marL="342900" indent="-342900">
              <a:lnSpc>
                <a:spcPct val="90000"/>
              </a:lnSpc>
              <a:spcBef>
                <a:spcPts val="560"/>
              </a:spcBef>
              <a:buClr>
                <a:schemeClr val="dk1"/>
              </a:buClr>
              <a:buSzPts val="2800"/>
              <a:buFont typeface="Arial"/>
              <a:buChar char="•"/>
            </a:pPr>
            <a:r>
              <a:rPr lang="en-GB" sz="2800">
                <a:solidFill>
                  <a:schemeClr val="dk1"/>
                </a:solidFill>
                <a:ea typeface="Calibri"/>
              </a:rPr>
              <a:t>Boy born on Monday was named KWADWO (Considered to be mild mannered)</a:t>
            </a:r>
            <a:endParaRPr/>
          </a:p>
          <a:p>
            <a:pPr marL="342900" indent="-342900">
              <a:lnSpc>
                <a:spcPct val="90000"/>
              </a:lnSpc>
              <a:spcBef>
                <a:spcPts val="560"/>
              </a:spcBef>
              <a:buClr>
                <a:schemeClr val="dk1"/>
              </a:buClr>
              <a:buSzPts val="2800"/>
              <a:buFont typeface="Arial"/>
              <a:buChar char="•"/>
            </a:pPr>
            <a:r>
              <a:rPr lang="en-GB" sz="2800">
                <a:solidFill>
                  <a:schemeClr val="dk1"/>
                </a:solidFill>
                <a:ea typeface="Calibri"/>
              </a:rPr>
              <a:t>Boy born on Wednesday named KWADKU (considered to be aggressive and short tempered)</a:t>
            </a:r>
            <a:endParaRPr/>
          </a:p>
        </p:txBody>
      </p:sp>
      <p:pic>
        <p:nvPicPr>
          <p:cNvPr id="182" name="Google Shape;182;p25" descr="Ashanti-1"/>
          <p:cNvPicPr preferRelativeResize="0"/>
          <p:nvPr/>
        </p:nvPicPr>
        <p:blipFill rotWithShape="1">
          <a:blip r:embed="rId3">
            <a:alphaModFix/>
          </a:blip>
          <a:srcRect/>
          <a:stretch/>
        </p:blipFill>
        <p:spPr>
          <a:xfrm>
            <a:off x="6713549" y="2413101"/>
            <a:ext cx="2339599" cy="1921775"/>
          </a:xfrm>
          <a:prstGeom prst="rect">
            <a:avLst/>
          </a:prstGeom>
          <a:noFill/>
          <a:ln>
            <a:noFill/>
          </a:ln>
        </p:spPr>
      </p:pic>
      <p:sp>
        <p:nvSpPr>
          <p:cNvPr id="183" name="Google Shape;183;p25"/>
          <p:cNvSpPr/>
          <p:nvPr/>
        </p:nvSpPr>
        <p:spPr>
          <a:xfrm>
            <a:off x="2098200" y="2267875"/>
            <a:ext cx="2957400" cy="2003400"/>
          </a:xfrm>
          <a:prstGeom prst="wedgeRoundRectCallout">
            <a:avLst>
              <a:gd name="adj1" fmla="val 93694"/>
              <a:gd name="adj2" fmla="val 23060"/>
              <a:gd name="adj3" fmla="val 16667"/>
            </a:avLst>
          </a:prstGeom>
          <a:solidFill>
            <a:srgbClr val="CCFFFF"/>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algn="ctr"/>
            <a:r>
              <a:rPr lang="en-GB" sz="2400">
                <a:solidFill>
                  <a:schemeClr val="dk1"/>
                </a:solidFill>
                <a:latin typeface="Times New Roman"/>
                <a:ea typeface="Times New Roman"/>
                <a:cs typeface="Times New Roman"/>
                <a:sym typeface="Times New Roman"/>
              </a:rPr>
              <a:t>What names do you know that  suggest certain characteristics in a person?</a:t>
            </a:r>
            <a:endParaRPr/>
          </a:p>
        </p:txBody>
      </p:sp>
      <p:sp>
        <p:nvSpPr>
          <p:cNvPr id="3" name="Title 2">
            <a:extLst>
              <a:ext uri="{FF2B5EF4-FFF2-40B4-BE49-F238E27FC236}">
                <a16:creationId xmlns:a16="http://schemas.microsoft.com/office/drawing/2014/main" id="{5D6B45DF-9A30-F20C-76C8-FCBA45DC0B54}"/>
              </a:ext>
            </a:extLst>
          </p:cNvPr>
          <p:cNvSpPr>
            <a:spLocks noGrp="1"/>
          </p:cNvSpPr>
          <p:nvPr>
            <p:ph type="title"/>
          </p:nvPr>
        </p:nvSpPr>
        <p:spPr/>
        <p:txBody>
          <a:bodyPr/>
          <a:lstStyle/>
          <a:p>
            <a:r>
              <a:rPr lang="en-GB" dirty="0"/>
              <a:t>Jahoda (1954)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ACD0D-9F80-0163-F978-B8B34061AD71}"/>
              </a:ext>
            </a:extLst>
          </p:cNvPr>
          <p:cNvSpPr>
            <a:spLocks noGrp="1"/>
          </p:cNvSpPr>
          <p:nvPr>
            <p:ph type="title"/>
          </p:nvPr>
        </p:nvSpPr>
        <p:spPr/>
        <p:txBody>
          <a:bodyPr/>
          <a:lstStyle/>
          <a:p>
            <a:r>
              <a:rPr lang="en-GB" dirty="0"/>
              <a:t>Lamb and </a:t>
            </a:r>
            <a:r>
              <a:rPr lang="en-GB" dirty="0" err="1"/>
              <a:t>Crano</a:t>
            </a:r>
            <a:r>
              <a:rPr lang="en-GB" dirty="0"/>
              <a:t> (2014)</a:t>
            </a:r>
          </a:p>
        </p:txBody>
      </p:sp>
      <p:sp>
        <p:nvSpPr>
          <p:cNvPr id="3" name="Content Placeholder 2">
            <a:extLst>
              <a:ext uri="{FF2B5EF4-FFF2-40B4-BE49-F238E27FC236}">
                <a16:creationId xmlns:a16="http://schemas.microsoft.com/office/drawing/2014/main" id="{76F9DC43-ECC7-9C31-3F67-1A8A5A88392E}"/>
              </a:ext>
            </a:extLst>
          </p:cNvPr>
          <p:cNvSpPr>
            <a:spLocks noGrp="1"/>
          </p:cNvSpPr>
          <p:nvPr>
            <p:ph idx="1"/>
          </p:nvPr>
        </p:nvSpPr>
        <p:spPr/>
        <p:txBody>
          <a:bodyPr/>
          <a:lstStyle/>
          <a:p>
            <a:r>
              <a:rPr lang="en-GB" b="1" dirty="0">
                <a:solidFill>
                  <a:srgbClr val="0070C0"/>
                </a:solidFill>
              </a:rPr>
              <a:t>Group of teens that didn’t take marijuana</a:t>
            </a:r>
          </a:p>
          <a:p>
            <a:r>
              <a:rPr lang="en-GB" dirty="0"/>
              <a:t>BUT if parents thought they </a:t>
            </a:r>
            <a:r>
              <a:rPr lang="en-GB" b="1" dirty="0"/>
              <a:t>did</a:t>
            </a:r>
            <a:r>
              <a:rPr lang="en-GB" dirty="0"/>
              <a:t> take it, then 4.4 x more likely to actually do so 1 year later</a:t>
            </a:r>
          </a:p>
          <a:p>
            <a:r>
              <a:rPr lang="en-GB" b="1" dirty="0">
                <a:solidFill>
                  <a:srgbClr val="0070C0"/>
                </a:solidFill>
              </a:rPr>
              <a:t>I.e. </a:t>
            </a:r>
            <a:r>
              <a:rPr lang="en-GB" b="1" dirty="0">
                <a:solidFill>
                  <a:srgbClr val="0070C0"/>
                </a:solidFill>
                <a:sym typeface="Wingdings" pitchFamily="2" charset="2"/>
              </a:rPr>
              <a:t> prophecy set + expectation  prophecy fulfilled!</a:t>
            </a:r>
            <a:endParaRPr lang="en-GB" b="1" dirty="0">
              <a:solidFill>
                <a:srgbClr val="0070C0"/>
              </a:solidFill>
            </a:endParaRPr>
          </a:p>
        </p:txBody>
      </p:sp>
    </p:spTree>
    <p:extLst>
      <p:ext uri="{BB962C8B-B14F-4D97-AF65-F5344CB8AC3E}">
        <p14:creationId xmlns:p14="http://schemas.microsoft.com/office/powerpoint/2010/main" val="388469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6FEC-7692-3128-914A-B00BB0234690}"/>
              </a:ext>
            </a:extLst>
          </p:cNvPr>
          <p:cNvSpPr>
            <a:spLocks noGrp="1"/>
          </p:cNvSpPr>
          <p:nvPr>
            <p:ph type="title"/>
          </p:nvPr>
        </p:nvSpPr>
        <p:spPr/>
        <p:txBody>
          <a:bodyPr/>
          <a:lstStyle/>
          <a:p>
            <a:r>
              <a:rPr lang="en-GB" dirty="0" err="1"/>
              <a:t>Zebrowitz</a:t>
            </a:r>
            <a:r>
              <a:rPr lang="en-GB" dirty="0"/>
              <a:t> (1998) – Baby Face or Mature?</a:t>
            </a:r>
          </a:p>
        </p:txBody>
      </p:sp>
      <p:sp>
        <p:nvSpPr>
          <p:cNvPr id="3" name="Content Placeholder 2">
            <a:extLst>
              <a:ext uri="{FF2B5EF4-FFF2-40B4-BE49-F238E27FC236}">
                <a16:creationId xmlns:a16="http://schemas.microsoft.com/office/drawing/2014/main" id="{65C4985C-A622-C9FA-FB71-F1F7782E1650}"/>
              </a:ext>
            </a:extLst>
          </p:cNvPr>
          <p:cNvSpPr>
            <a:spLocks noGrp="1"/>
          </p:cNvSpPr>
          <p:nvPr>
            <p:ph idx="1"/>
          </p:nvPr>
        </p:nvSpPr>
        <p:spPr/>
        <p:txBody>
          <a:bodyPr/>
          <a:lstStyle/>
          <a:p>
            <a:endParaRPr lang="en-GB"/>
          </a:p>
        </p:txBody>
      </p:sp>
      <p:pic>
        <p:nvPicPr>
          <p:cNvPr id="2050" name="Picture 2" descr="Delinquent Images – Browse 248,378 Stock Photos, Vectors, and Video | Adobe  Stock">
            <a:extLst>
              <a:ext uri="{FF2B5EF4-FFF2-40B4-BE49-F238E27FC236}">
                <a16:creationId xmlns:a16="http://schemas.microsoft.com/office/drawing/2014/main" id="{67FDB1EB-0BA0-DD4D-4009-3E7A372FC8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7724" y="1438480"/>
            <a:ext cx="6858000" cy="4572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loseup Round Faced Pre-teen Boy Looking Stock Photo 629989400 |  Shutterstock">
            <a:extLst>
              <a:ext uri="{FF2B5EF4-FFF2-40B4-BE49-F238E27FC236}">
                <a16:creationId xmlns:a16="http://schemas.microsoft.com/office/drawing/2014/main" id="{49615916-58C5-9BAB-3915-96CD1EDBD92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 y="1325564"/>
            <a:ext cx="4953000" cy="355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792714"/>
      </p:ext>
    </p:extLst>
  </p:cSld>
  <p:clrMapOvr>
    <a:masterClrMapping/>
  </p:clrMapOvr>
</p:sld>
</file>

<file path=ppt/theme/theme1.xml><?xml version="1.0" encoding="utf-8"?>
<a:theme xmlns:a="http://schemas.openxmlformats.org/drawingml/2006/main" name="Wallingford Trust Theme">
  <a:themeElements>
    <a:clrScheme name="Custom 7">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9AFAF66-E9B3-48CE-B372-1F6F80D4DEA2}" vid="{A627980B-E4D4-4729-B4CD-87228889B1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506e4013-1c0c-4111-9426-d4a345a2e8ca" xsi:nil="true"/>
    <lcf76f155ced4ddcb4097134ff3c332f xmlns="ad89ce95-d1b6-4d5e-b677-7cca411aa0d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C13A59EB86685459DDDBAE59B64CC04" ma:contentTypeVersion="16" ma:contentTypeDescription="Create a new document." ma:contentTypeScope="" ma:versionID="6a38786f8e2aaf5b42fd041ecf443b31">
  <xsd:schema xmlns:xsd="http://www.w3.org/2001/XMLSchema" xmlns:xs="http://www.w3.org/2001/XMLSchema" xmlns:p="http://schemas.microsoft.com/office/2006/metadata/properties" xmlns:ns2="ad89ce95-d1b6-4d5e-b677-7cca411aa0d9" xmlns:ns3="506e4013-1c0c-4111-9426-d4a345a2e8ca" targetNamespace="http://schemas.microsoft.com/office/2006/metadata/properties" ma:root="true" ma:fieldsID="986066f503c7bf9b86526db2f960ee1c" ns2:_="" ns3:_="">
    <xsd:import namespace="ad89ce95-d1b6-4d5e-b677-7cca411aa0d9"/>
    <xsd:import namespace="506e4013-1c0c-4111-9426-d4a345a2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89ce95-d1b6-4d5e-b677-7cca411aa0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ad0ac55-8370-45de-8d35-391d2d05344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6e4013-1c0c-4111-9426-d4a345a2e8c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2c15fa1e-c926-42ca-bfe6-b20ae44258bd}" ma:internalName="TaxCatchAll" ma:showField="CatchAllData" ma:web="506e4013-1c0c-4111-9426-d4a345a2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3CA279-5655-44E2-A66F-1A4D5E8BE684}">
  <ds:schemaRefs>
    <ds:schemaRef ds:uri="http://schemas.microsoft.com/sharepoint/v3/contenttype/forms"/>
  </ds:schemaRefs>
</ds:datastoreItem>
</file>

<file path=customXml/itemProps2.xml><?xml version="1.0" encoding="utf-8"?>
<ds:datastoreItem xmlns:ds="http://schemas.openxmlformats.org/officeDocument/2006/customXml" ds:itemID="{F8B915B7-7113-480F-8E5E-ABD570CB814B}">
  <ds:schemaRefs>
    <ds:schemaRef ds:uri="506e4013-1c0c-4111-9426-d4a345a2e8ca"/>
    <ds:schemaRef ds:uri="http://schemas.microsoft.com/office/2006/metadata/properties"/>
    <ds:schemaRef ds:uri="http://purl.org/dc/dcmitype/"/>
    <ds:schemaRef ds:uri="http://schemas.openxmlformats.org/package/2006/metadata/core-properties"/>
    <ds:schemaRef ds:uri="http://schemas.microsoft.com/office/2006/documentManagement/types"/>
    <ds:schemaRef ds:uri="http://www.w3.org/XML/1998/namespace"/>
    <ds:schemaRef ds:uri="http://purl.org/dc/elements/1.1/"/>
    <ds:schemaRef ds:uri="http://schemas.microsoft.com/office/infopath/2007/PartnerControls"/>
    <ds:schemaRef ds:uri="ad89ce95-d1b6-4d5e-b677-7cca411aa0d9"/>
    <ds:schemaRef ds:uri="http://purl.org/dc/terms/"/>
  </ds:schemaRefs>
</ds:datastoreItem>
</file>

<file path=customXml/itemProps3.xml><?xml version="1.0" encoding="utf-8"?>
<ds:datastoreItem xmlns:ds="http://schemas.openxmlformats.org/officeDocument/2006/customXml" ds:itemID="{96C3FFAA-15D6-44EB-91C0-36E8A76AB9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89ce95-d1b6-4d5e-b677-7cca411aa0d9"/>
    <ds:schemaRef ds:uri="506e4013-1c0c-4111-9426-d4a345a2e8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WS_High_Contrast_43</Template>
  <TotalTime>225</TotalTime>
  <Words>491</Words>
  <Application>Microsoft Macintosh PowerPoint</Application>
  <PresentationFormat>Widescreen</PresentationFormat>
  <Paragraphs>56</Paragraphs>
  <Slides>13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Times New Roman</vt:lpstr>
      <vt:lpstr>Wingdings</vt:lpstr>
      <vt:lpstr>Wallingford Trust Theme</vt:lpstr>
      <vt:lpstr>LO: TBAT explain how labelling and SFP impact criminality</vt:lpstr>
      <vt:lpstr>Labelling individuals and behaviour</vt:lpstr>
      <vt:lpstr>Labelling</vt:lpstr>
      <vt:lpstr>Labelling can lead to…</vt:lpstr>
      <vt:lpstr>Self-Fulfilling Prophecy</vt:lpstr>
      <vt:lpstr>Jahoda (1954)</vt:lpstr>
      <vt:lpstr>Jahoda (1954)</vt:lpstr>
      <vt:lpstr>Lamb and Crano (2014)</vt:lpstr>
      <vt:lpstr>Zebrowitz (1998) – Baby Face or Mature?</vt:lpstr>
      <vt:lpstr>Zebrowitz (1998)</vt:lpstr>
      <vt:lpstr>George Nelson - ”Baby face Nelson” Too violent for Al Capone</vt:lpstr>
      <vt:lpstr>Self-fulfilling prophecy</vt:lpstr>
      <vt:lpstr>Basic evaluation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Vernon Leigh</cp:lastModifiedBy>
  <cp:revision>66</cp:revision>
  <dcterms:created xsi:type="dcterms:W3CDTF">2022-09-13T19:39:38Z</dcterms:created>
  <dcterms:modified xsi:type="dcterms:W3CDTF">2025-01-16T15:34:10Z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0x010100EC13A59EB86685459DDDBAE59B64CC04</vt:lpwstr>
  </property>
  <property fmtid="{D5CDD505-2E9C-101B-9397-08002B2CF9AE}" pid="3" name="MediaServiceImageTags">
    <vt:lpwstr/>
  </property>
</Properties>
</file>