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08F32-6A8A-2B4F-B8A3-7408591C07CD}" v="11" dt="2022-12-12T09:41:33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88" autoAdjust="0"/>
    <p:restoredTop sz="85986"/>
  </p:normalViewPr>
  <p:slideViewPr>
    <p:cSldViewPr snapToGrid="0" snapToObjects="1">
      <p:cViewPr varScale="1">
        <p:scale>
          <a:sx n="93" d="100"/>
          <a:sy n="93" d="100"/>
        </p:scale>
        <p:origin x="9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52B08F32-6A8A-2B4F-B8A3-7408591C07CD}"/>
    <pc:docChg chg="delSld modSld">
      <pc:chgData name="Vernon Leigh" userId="S::leighv@wallingfordschool.com::918c6f39-c291-430c-ba7b-2773449ea29a" providerId="AD" clId="Web-{52B08F32-6A8A-2B4F-B8A3-7408591C07CD}" dt="2022-12-12T09:41:33.009" v="10"/>
      <pc:docMkLst>
        <pc:docMk/>
      </pc:docMkLst>
      <pc:sldChg chg="modSp addAnim modAnim">
        <pc:chgData name="Vernon Leigh" userId="S::leighv@wallingfordschool.com::918c6f39-c291-430c-ba7b-2773449ea29a" providerId="AD" clId="Web-{52B08F32-6A8A-2B4F-B8A3-7408591C07CD}" dt="2022-12-12T09:21:02.560" v="9"/>
        <pc:sldMkLst>
          <pc:docMk/>
          <pc:sldMk cId="0" sldId="259"/>
        </pc:sldMkLst>
        <pc:spChg chg="mod">
          <ac:chgData name="Vernon Leigh" userId="S::leighv@wallingfordschool.com::918c6f39-c291-430c-ba7b-2773449ea29a" providerId="AD" clId="Web-{52B08F32-6A8A-2B4F-B8A3-7408591C07CD}" dt="2022-12-12T09:20:54.231" v="8" actId="20577"/>
          <ac:spMkLst>
            <pc:docMk/>
            <pc:sldMk cId="0" sldId="259"/>
            <ac:spMk id="109" creationId="{00000000-0000-0000-0000-000000000000}"/>
          </ac:spMkLst>
        </pc:spChg>
      </pc:sldChg>
      <pc:sldChg chg="del">
        <pc:chgData name="Vernon Leigh" userId="S::leighv@wallingfordschool.com::918c6f39-c291-430c-ba7b-2773449ea29a" providerId="AD" clId="Web-{52B08F32-6A8A-2B4F-B8A3-7408591C07CD}" dt="2022-12-12T09:41:33.009" v="10"/>
        <pc:sldMkLst>
          <pc:docMk/>
          <pc:sldMk cId="295426574" sldId="26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B92CF-E3E5-0E45-9948-792D2E250C15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BA18EB7-31AC-E544-A6DB-0E14B94F5577}">
      <dgm:prSet phldrT="[Text]" custT="1"/>
      <dgm:spPr/>
      <dgm:t>
        <a:bodyPr/>
        <a:lstStyle/>
        <a:p>
          <a:r>
            <a:rPr lang="en-GB" sz="2000" dirty="0"/>
            <a:t>Carmine and Louisa Falcone</a:t>
          </a:r>
        </a:p>
      </dgm:t>
    </dgm:pt>
    <dgm:pt modelId="{D1BE66C9-AEE6-4D4C-8507-E415F34BEA48}" type="parTrans" cxnId="{2BCFA166-5C4D-4F45-AEBB-AE76B50EAAA8}">
      <dgm:prSet/>
      <dgm:spPr/>
      <dgm:t>
        <a:bodyPr/>
        <a:lstStyle/>
        <a:p>
          <a:endParaRPr lang="en-GB" sz="1400"/>
        </a:p>
      </dgm:t>
    </dgm:pt>
    <dgm:pt modelId="{87ABA5C9-610F-5344-B76D-CB5B888C4AE3}" type="sibTrans" cxnId="{2BCFA166-5C4D-4F45-AEBB-AE76B50EAAA8}">
      <dgm:prSet/>
      <dgm:spPr/>
      <dgm:t>
        <a:bodyPr/>
        <a:lstStyle/>
        <a:p>
          <a:endParaRPr lang="en-GB" sz="1400"/>
        </a:p>
      </dgm:t>
    </dgm:pt>
    <dgm:pt modelId="{B35A036F-A5EE-974E-BCDE-B3E083D8C886}">
      <dgm:prSet phldrT="[Text]" custT="1"/>
      <dgm:spPr/>
      <dgm:t>
        <a:bodyPr/>
        <a:lstStyle/>
        <a:p>
          <a:r>
            <a:rPr lang="en-GB" sz="2000" dirty="0"/>
            <a:t>Alberto Falcone</a:t>
          </a:r>
        </a:p>
      </dgm:t>
    </dgm:pt>
    <dgm:pt modelId="{94D9DC6D-0B96-724A-AF0F-A0C97BACED3B}" type="parTrans" cxnId="{C7C936DE-9AFD-2F4E-A5B3-E1E6998D3414}">
      <dgm:prSet/>
      <dgm:spPr/>
      <dgm:t>
        <a:bodyPr/>
        <a:lstStyle/>
        <a:p>
          <a:endParaRPr lang="en-GB" sz="1400"/>
        </a:p>
      </dgm:t>
    </dgm:pt>
    <dgm:pt modelId="{F83A590C-A107-F44A-90A6-CFCABD052817}" type="sibTrans" cxnId="{C7C936DE-9AFD-2F4E-A5B3-E1E6998D3414}">
      <dgm:prSet/>
      <dgm:spPr/>
      <dgm:t>
        <a:bodyPr/>
        <a:lstStyle/>
        <a:p>
          <a:endParaRPr lang="en-GB" sz="1400"/>
        </a:p>
      </dgm:t>
    </dgm:pt>
    <dgm:pt modelId="{F69C78AF-9178-E447-9303-89C02DD07733}">
      <dgm:prSet custT="1"/>
      <dgm:spPr/>
      <dgm:t>
        <a:bodyPr/>
        <a:lstStyle/>
        <a:p>
          <a:r>
            <a:rPr lang="en-GB" sz="2000" dirty="0"/>
            <a:t>Sofia Falcone</a:t>
          </a:r>
        </a:p>
      </dgm:t>
    </dgm:pt>
    <dgm:pt modelId="{BC257BA3-4E29-544E-AB2E-085464D760EC}" type="parTrans" cxnId="{383A65B8-0664-034E-AFF6-117182A2B958}">
      <dgm:prSet/>
      <dgm:spPr/>
      <dgm:t>
        <a:bodyPr/>
        <a:lstStyle/>
        <a:p>
          <a:endParaRPr lang="en-GB" sz="1400"/>
        </a:p>
      </dgm:t>
    </dgm:pt>
    <dgm:pt modelId="{F8DC8989-9A89-B345-9950-34CE54477950}" type="sibTrans" cxnId="{383A65B8-0664-034E-AFF6-117182A2B958}">
      <dgm:prSet/>
      <dgm:spPr/>
      <dgm:t>
        <a:bodyPr/>
        <a:lstStyle/>
        <a:p>
          <a:endParaRPr lang="en-GB" sz="1400"/>
        </a:p>
      </dgm:t>
    </dgm:pt>
    <dgm:pt modelId="{BF02FBEC-3D7E-D341-BD0D-95D7D5032D36}">
      <dgm:prSet custT="1"/>
      <dgm:spPr/>
      <dgm:t>
        <a:bodyPr/>
        <a:lstStyle/>
        <a:p>
          <a:r>
            <a:rPr lang="en-GB" sz="2000" dirty="0"/>
            <a:t>Selina Kyle (</a:t>
          </a:r>
          <a:r>
            <a:rPr lang="en-GB" sz="2000" dirty="0" err="1"/>
            <a:t>Catwoman</a:t>
          </a:r>
          <a:r>
            <a:rPr lang="en-GB" sz="2000" dirty="0"/>
            <a:t>)</a:t>
          </a:r>
        </a:p>
      </dgm:t>
    </dgm:pt>
    <dgm:pt modelId="{E7C6ADED-ACD1-B848-A422-20948497CF78}" type="parTrans" cxnId="{42CC8EBB-4C52-5B4E-86D9-4F87B3472240}">
      <dgm:prSet/>
      <dgm:spPr/>
      <dgm:t>
        <a:bodyPr/>
        <a:lstStyle/>
        <a:p>
          <a:endParaRPr lang="en-GB" sz="1400"/>
        </a:p>
      </dgm:t>
    </dgm:pt>
    <dgm:pt modelId="{E8E8981C-0377-C845-8D9B-58C6C737AC6A}" type="sibTrans" cxnId="{42CC8EBB-4C52-5B4E-86D9-4F87B3472240}">
      <dgm:prSet/>
      <dgm:spPr/>
      <dgm:t>
        <a:bodyPr/>
        <a:lstStyle/>
        <a:p>
          <a:endParaRPr lang="en-GB" sz="1400"/>
        </a:p>
      </dgm:t>
    </dgm:pt>
    <dgm:pt modelId="{8AAB1513-D20B-3A4D-80BD-796460CF6DD2}" type="pres">
      <dgm:prSet presAssocID="{6C5B92CF-E3E5-0E45-9948-792D2E250C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C5F168-D97D-D549-B545-3AF9887F0118}" type="pres">
      <dgm:prSet presAssocID="{CBA18EB7-31AC-E544-A6DB-0E14B94F5577}" presName="hierRoot1" presStyleCnt="0">
        <dgm:presLayoutVars>
          <dgm:hierBranch val="init"/>
        </dgm:presLayoutVars>
      </dgm:prSet>
      <dgm:spPr/>
    </dgm:pt>
    <dgm:pt modelId="{E5949AF4-A04A-1A48-B23F-398803737F80}" type="pres">
      <dgm:prSet presAssocID="{CBA18EB7-31AC-E544-A6DB-0E14B94F5577}" presName="rootComposite1" presStyleCnt="0"/>
      <dgm:spPr/>
    </dgm:pt>
    <dgm:pt modelId="{E5016C67-1F2F-0940-A429-984E9031DD2E}" type="pres">
      <dgm:prSet presAssocID="{CBA18EB7-31AC-E544-A6DB-0E14B94F5577}" presName="rootText1" presStyleLbl="node0" presStyleIdx="0" presStyleCnt="1" custScaleX="247326">
        <dgm:presLayoutVars>
          <dgm:chPref val="3"/>
        </dgm:presLayoutVars>
      </dgm:prSet>
      <dgm:spPr/>
    </dgm:pt>
    <dgm:pt modelId="{981F17E2-6130-7C42-8B5E-41FE50264FB5}" type="pres">
      <dgm:prSet presAssocID="{CBA18EB7-31AC-E544-A6DB-0E14B94F5577}" presName="rootConnector1" presStyleLbl="node1" presStyleIdx="0" presStyleCnt="0"/>
      <dgm:spPr/>
    </dgm:pt>
    <dgm:pt modelId="{5CFC5DD5-F7F6-D741-A123-B6D49FD1CCEC}" type="pres">
      <dgm:prSet presAssocID="{CBA18EB7-31AC-E544-A6DB-0E14B94F5577}" presName="hierChild2" presStyleCnt="0"/>
      <dgm:spPr/>
    </dgm:pt>
    <dgm:pt modelId="{7833EF82-6954-C442-83CD-3AE03EFC446F}" type="pres">
      <dgm:prSet presAssocID="{94D9DC6D-0B96-724A-AF0F-A0C97BACED3B}" presName="Name37" presStyleLbl="parChTrans1D2" presStyleIdx="0" presStyleCnt="3"/>
      <dgm:spPr/>
    </dgm:pt>
    <dgm:pt modelId="{193A98A2-5D16-F344-A920-9B08D608D800}" type="pres">
      <dgm:prSet presAssocID="{B35A036F-A5EE-974E-BCDE-B3E083D8C886}" presName="hierRoot2" presStyleCnt="0">
        <dgm:presLayoutVars>
          <dgm:hierBranch val="init"/>
        </dgm:presLayoutVars>
      </dgm:prSet>
      <dgm:spPr/>
    </dgm:pt>
    <dgm:pt modelId="{EDBE7E50-CB07-F246-9E4F-34F500557FBA}" type="pres">
      <dgm:prSet presAssocID="{B35A036F-A5EE-974E-BCDE-B3E083D8C886}" presName="rootComposite" presStyleCnt="0"/>
      <dgm:spPr/>
    </dgm:pt>
    <dgm:pt modelId="{91F4D66B-029B-1641-9BA4-A01DF3622D69}" type="pres">
      <dgm:prSet presAssocID="{B35A036F-A5EE-974E-BCDE-B3E083D8C886}" presName="rootText" presStyleLbl="node2" presStyleIdx="0" presStyleCnt="3" custScaleX="132935">
        <dgm:presLayoutVars>
          <dgm:chPref val="3"/>
        </dgm:presLayoutVars>
      </dgm:prSet>
      <dgm:spPr/>
    </dgm:pt>
    <dgm:pt modelId="{6132118D-E3D8-F641-A259-6E62503B5ADE}" type="pres">
      <dgm:prSet presAssocID="{B35A036F-A5EE-974E-BCDE-B3E083D8C886}" presName="rootConnector" presStyleLbl="node2" presStyleIdx="0" presStyleCnt="3"/>
      <dgm:spPr/>
    </dgm:pt>
    <dgm:pt modelId="{55905E62-20A0-E846-898F-F80BF0B9D48E}" type="pres">
      <dgm:prSet presAssocID="{B35A036F-A5EE-974E-BCDE-B3E083D8C886}" presName="hierChild4" presStyleCnt="0"/>
      <dgm:spPr/>
    </dgm:pt>
    <dgm:pt modelId="{2A3853B2-F0BF-944C-BB5C-B087DC200082}" type="pres">
      <dgm:prSet presAssocID="{B35A036F-A5EE-974E-BCDE-B3E083D8C886}" presName="hierChild5" presStyleCnt="0"/>
      <dgm:spPr/>
    </dgm:pt>
    <dgm:pt modelId="{DD3CD3F1-FDBF-8643-AB16-A266DE18EE16}" type="pres">
      <dgm:prSet presAssocID="{BC257BA3-4E29-544E-AB2E-085464D760EC}" presName="Name37" presStyleLbl="parChTrans1D2" presStyleIdx="1" presStyleCnt="3"/>
      <dgm:spPr/>
    </dgm:pt>
    <dgm:pt modelId="{0E4E800F-7210-5D42-BC15-8EBA46A214E7}" type="pres">
      <dgm:prSet presAssocID="{F69C78AF-9178-E447-9303-89C02DD07733}" presName="hierRoot2" presStyleCnt="0">
        <dgm:presLayoutVars>
          <dgm:hierBranch val="init"/>
        </dgm:presLayoutVars>
      </dgm:prSet>
      <dgm:spPr/>
    </dgm:pt>
    <dgm:pt modelId="{7C673963-B0B2-5E4C-809E-57BE9586146E}" type="pres">
      <dgm:prSet presAssocID="{F69C78AF-9178-E447-9303-89C02DD07733}" presName="rootComposite" presStyleCnt="0"/>
      <dgm:spPr/>
    </dgm:pt>
    <dgm:pt modelId="{4A4D8CDF-64A5-0146-BA70-866E4AADDC1C}" type="pres">
      <dgm:prSet presAssocID="{F69C78AF-9178-E447-9303-89C02DD07733}" presName="rootText" presStyleLbl="node2" presStyleIdx="1" presStyleCnt="3">
        <dgm:presLayoutVars>
          <dgm:chPref val="3"/>
        </dgm:presLayoutVars>
      </dgm:prSet>
      <dgm:spPr/>
    </dgm:pt>
    <dgm:pt modelId="{4C5172E4-8C9C-AA4A-8B20-89E767166688}" type="pres">
      <dgm:prSet presAssocID="{F69C78AF-9178-E447-9303-89C02DD07733}" presName="rootConnector" presStyleLbl="node2" presStyleIdx="1" presStyleCnt="3"/>
      <dgm:spPr/>
    </dgm:pt>
    <dgm:pt modelId="{199AF373-C6F5-A04C-A763-67F477863CDA}" type="pres">
      <dgm:prSet presAssocID="{F69C78AF-9178-E447-9303-89C02DD07733}" presName="hierChild4" presStyleCnt="0"/>
      <dgm:spPr/>
    </dgm:pt>
    <dgm:pt modelId="{CD3B5C9E-94FC-A342-9B3B-78E47D0CFB53}" type="pres">
      <dgm:prSet presAssocID="{F69C78AF-9178-E447-9303-89C02DD07733}" presName="hierChild5" presStyleCnt="0"/>
      <dgm:spPr/>
    </dgm:pt>
    <dgm:pt modelId="{B8273728-C5EA-E345-AC20-EEFD9909E039}" type="pres">
      <dgm:prSet presAssocID="{E7C6ADED-ACD1-B848-A422-20948497CF78}" presName="Name37" presStyleLbl="parChTrans1D2" presStyleIdx="2" presStyleCnt="3"/>
      <dgm:spPr/>
    </dgm:pt>
    <dgm:pt modelId="{4C1CD535-5410-0941-AFFC-3A245FFA15A3}" type="pres">
      <dgm:prSet presAssocID="{BF02FBEC-3D7E-D341-BD0D-95D7D5032D36}" presName="hierRoot2" presStyleCnt="0">
        <dgm:presLayoutVars>
          <dgm:hierBranch val="init"/>
        </dgm:presLayoutVars>
      </dgm:prSet>
      <dgm:spPr/>
    </dgm:pt>
    <dgm:pt modelId="{730359AC-80F4-AD4B-9C3A-3A7A6E260228}" type="pres">
      <dgm:prSet presAssocID="{BF02FBEC-3D7E-D341-BD0D-95D7D5032D36}" presName="rootComposite" presStyleCnt="0"/>
      <dgm:spPr/>
    </dgm:pt>
    <dgm:pt modelId="{3A93A02C-47B5-984B-BE22-5F02FD3BFCA1}" type="pres">
      <dgm:prSet presAssocID="{BF02FBEC-3D7E-D341-BD0D-95D7D5032D36}" presName="rootText" presStyleLbl="node2" presStyleIdx="2" presStyleCnt="3" custScaleX="156717">
        <dgm:presLayoutVars>
          <dgm:chPref val="3"/>
        </dgm:presLayoutVars>
      </dgm:prSet>
      <dgm:spPr/>
    </dgm:pt>
    <dgm:pt modelId="{97E37B85-A50D-334D-8EBC-DF63F2FB368F}" type="pres">
      <dgm:prSet presAssocID="{BF02FBEC-3D7E-D341-BD0D-95D7D5032D36}" presName="rootConnector" presStyleLbl="node2" presStyleIdx="2" presStyleCnt="3"/>
      <dgm:spPr/>
    </dgm:pt>
    <dgm:pt modelId="{C94A8125-E888-CA41-8FD5-8518CC8D26B9}" type="pres">
      <dgm:prSet presAssocID="{BF02FBEC-3D7E-D341-BD0D-95D7D5032D36}" presName="hierChild4" presStyleCnt="0"/>
      <dgm:spPr/>
    </dgm:pt>
    <dgm:pt modelId="{5231B4A8-E01E-2642-9C38-B6CCB1C23AEA}" type="pres">
      <dgm:prSet presAssocID="{BF02FBEC-3D7E-D341-BD0D-95D7D5032D36}" presName="hierChild5" presStyleCnt="0"/>
      <dgm:spPr/>
    </dgm:pt>
    <dgm:pt modelId="{CD853E79-36A8-F54A-A4FB-6B7007D2EF56}" type="pres">
      <dgm:prSet presAssocID="{CBA18EB7-31AC-E544-A6DB-0E14B94F5577}" presName="hierChild3" presStyleCnt="0"/>
      <dgm:spPr/>
    </dgm:pt>
  </dgm:ptLst>
  <dgm:cxnLst>
    <dgm:cxn modelId="{F7E8A309-388A-7F43-859D-32F9779EC790}" type="presOf" srcId="{6C5B92CF-E3E5-0E45-9948-792D2E250C15}" destId="{8AAB1513-D20B-3A4D-80BD-796460CF6DD2}" srcOrd="0" destOrd="0" presId="urn:microsoft.com/office/officeart/2005/8/layout/orgChart1"/>
    <dgm:cxn modelId="{D6028918-095C-5745-B626-71B3A920A51C}" type="presOf" srcId="{F69C78AF-9178-E447-9303-89C02DD07733}" destId="{4C5172E4-8C9C-AA4A-8B20-89E767166688}" srcOrd="1" destOrd="0" presId="urn:microsoft.com/office/officeart/2005/8/layout/orgChart1"/>
    <dgm:cxn modelId="{BA49431E-86D5-6240-B105-3F8718EDB2B1}" type="presOf" srcId="{CBA18EB7-31AC-E544-A6DB-0E14B94F5577}" destId="{E5016C67-1F2F-0940-A429-984E9031DD2E}" srcOrd="0" destOrd="0" presId="urn:microsoft.com/office/officeart/2005/8/layout/orgChart1"/>
    <dgm:cxn modelId="{26838C44-B3B3-9648-BF74-FD46377C399B}" type="presOf" srcId="{B35A036F-A5EE-974E-BCDE-B3E083D8C886}" destId="{6132118D-E3D8-F641-A259-6E62503B5ADE}" srcOrd="1" destOrd="0" presId="urn:microsoft.com/office/officeart/2005/8/layout/orgChart1"/>
    <dgm:cxn modelId="{2BCFA166-5C4D-4F45-AEBB-AE76B50EAAA8}" srcId="{6C5B92CF-E3E5-0E45-9948-792D2E250C15}" destId="{CBA18EB7-31AC-E544-A6DB-0E14B94F5577}" srcOrd="0" destOrd="0" parTransId="{D1BE66C9-AEE6-4D4C-8507-E415F34BEA48}" sibTransId="{87ABA5C9-610F-5344-B76D-CB5B888C4AE3}"/>
    <dgm:cxn modelId="{3F750469-4EDD-2147-A9FF-4EB246E1DB93}" type="presOf" srcId="{E7C6ADED-ACD1-B848-A422-20948497CF78}" destId="{B8273728-C5EA-E345-AC20-EEFD9909E039}" srcOrd="0" destOrd="0" presId="urn:microsoft.com/office/officeart/2005/8/layout/orgChart1"/>
    <dgm:cxn modelId="{48CA8256-2196-634F-A80C-04D57C8D39C7}" type="presOf" srcId="{BF02FBEC-3D7E-D341-BD0D-95D7D5032D36}" destId="{97E37B85-A50D-334D-8EBC-DF63F2FB368F}" srcOrd="1" destOrd="0" presId="urn:microsoft.com/office/officeart/2005/8/layout/orgChart1"/>
    <dgm:cxn modelId="{D8936959-C374-C74A-AD13-B9A83A687EF7}" type="presOf" srcId="{F69C78AF-9178-E447-9303-89C02DD07733}" destId="{4A4D8CDF-64A5-0146-BA70-866E4AADDC1C}" srcOrd="0" destOrd="0" presId="urn:microsoft.com/office/officeart/2005/8/layout/orgChart1"/>
    <dgm:cxn modelId="{DCFCA7A9-5B61-F349-8432-000F1A203A4A}" type="presOf" srcId="{BF02FBEC-3D7E-D341-BD0D-95D7D5032D36}" destId="{3A93A02C-47B5-984B-BE22-5F02FD3BFCA1}" srcOrd="0" destOrd="0" presId="urn:microsoft.com/office/officeart/2005/8/layout/orgChart1"/>
    <dgm:cxn modelId="{383A65B8-0664-034E-AFF6-117182A2B958}" srcId="{CBA18EB7-31AC-E544-A6DB-0E14B94F5577}" destId="{F69C78AF-9178-E447-9303-89C02DD07733}" srcOrd="1" destOrd="0" parTransId="{BC257BA3-4E29-544E-AB2E-085464D760EC}" sibTransId="{F8DC8989-9A89-B345-9950-34CE54477950}"/>
    <dgm:cxn modelId="{5C1D1CB9-C91A-7D42-B704-D7FA9746AEBF}" type="presOf" srcId="{94D9DC6D-0B96-724A-AF0F-A0C97BACED3B}" destId="{7833EF82-6954-C442-83CD-3AE03EFC446F}" srcOrd="0" destOrd="0" presId="urn:microsoft.com/office/officeart/2005/8/layout/orgChart1"/>
    <dgm:cxn modelId="{42CC8EBB-4C52-5B4E-86D9-4F87B3472240}" srcId="{CBA18EB7-31AC-E544-A6DB-0E14B94F5577}" destId="{BF02FBEC-3D7E-D341-BD0D-95D7D5032D36}" srcOrd="2" destOrd="0" parTransId="{E7C6ADED-ACD1-B848-A422-20948497CF78}" sibTransId="{E8E8981C-0377-C845-8D9B-58C6C737AC6A}"/>
    <dgm:cxn modelId="{936BEEC4-DBEF-864E-B47C-3A9FA25201F9}" type="presOf" srcId="{CBA18EB7-31AC-E544-A6DB-0E14B94F5577}" destId="{981F17E2-6130-7C42-8B5E-41FE50264FB5}" srcOrd="1" destOrd="0" presId="urn:microsoft.com/office/officeart/2005/8/layout/orgChart1"/>
    <dgm:cxn modelId="{C7C936DE-9AFD-2F4E-A5B3-E1E6998D3414}" srcId="{CBA18EB7-31AC-E544-A6DB-0E14B94F5577}" destId="{B35A036F-A5EE-974E-BCDE-B3E083D8C886}" srcOrd="0" destOrd="0" parTransId="{94D9DC6D-0B96-724A-AF0F-A0C97BACED3B}" sibTransId="{F83A590C-A107-F44A-90A6-CFCABD052817}"/>
    <dgm:cxn modelId="{2612F0F2-7A10-3846-8880-6CC485253C2C}" type="presOf" srcId="{B35A036F-A5EE-974E-BCDE-B3E083D8C886}" destId="{91F4D66B-029B-1641-9BA4-A01DF3622D69}" srcOrd="0" destOrd="0" presId="urn:microsoft.com/office/officeart/2005/8/layout/orgChart1"/>
    <dgm:cxn modelId="{0582EBFF-BCCF-6442-A0D6-FAE78BF21B1E}" type="presOf" srcId="{BC257BA3-4E29-544E-AB2E-085464D760EC}" destId="{DD3CD3F1-FDBF-8643-AB16-A266DE18EE16}" srcOrd="0" destOrd="0" presId="urn:microsoft.com/office/officeart/2005/8/layout/orgChart1"/>
    <dgm:cxn modelId="{507D15FE-3AB1-FC4F-902D-E69A6C4A93C9}" type="presParOf" srcId="{8AAB1513-D20B-3A4D-80BD-796460CF6DD2}" destId="{3DC5F168-D97D-D549-B545-3AF9887F0118}" srcOrd="0" destOrd="0" presId="urn:microsoft.com/office/officeart/2005/8/layout/orgChart1"/>
    <dgm:cxn modelId="{637C7D09-1074-0C49-B491-90786EBEF785}" type="presParOf" srcId="{3DC5F168-D97D-D549-B545-3AF9887F0118}" destId="{E5949AF4-A04A-1A48-B23F-398803737F80}" srcOrd="0" destOrd="0" presId="urn:microsoft.com/office/officeart/2005/8/layout/orgChart1"/>
    <dgm:cxn modelId="{4E434643-8692-5E4B-80A9-917DF32DA290}" type="presParOf" srcId="{E5949AF4-A04A-1A48-B23F-398803737F80}" destId="{E5016C67-1F2F-0940-A429-984E9031DD2E}" srcOrd="0" destOrd="0" presId="urn:microsoft.com/office/officeart/2005/8/layout/orgChart1"/>
    <dgm:cxn modelId="{77A366B2-E21C-C44E-94C3-984BA7ECFEED}" type="presParOf" srcId="{E5949AF4-A04A-1A48-B23F-398803737F80}" destId="{981F17E2-6130-7C42-8B5E-41FE50264FB5}" srcOrd="1" destOrd="0" presId="urn:microsoft.com/office/officeart/2005/8/layout/orgChart1"/>
    <dgm:cxn modelId="{1BE5F48F-39CB-7D4E-A1A0-540BAD4EEEFF}" type="presParOf" srcId="{3DC5F168-D97D-D549-B545-3AF9887F0118}" destId="{5CFC5DD5-F7F6-D741-A123-B6D49FD1CCEC}" srcOrd="1" destOrd="0" presId="urn:microsoft.com/office/officeart/2005/8/layout/orgChart1"/>
    <dgm:cxn modelId="{09994F8D-51BC-7947-8151-7FB37359087E}" type="presParOf" srcId="{5CFC5DD5-F7F6-D741-A123-B6D49FD1CCEC}" destId="{7833EF82-6954-C442-83CD-3AE03EFC446F}" srcOrd="0" destOrd="0" presId="urn:microsoft.com/office/officeart/2005/8/layout/orgChart1"/>
    <dgm:cxn modelId="{33BA1BF3-B754-E84C-B535-E2C111121872}" type="presParOf" srcId="{5CFC5DD5-F7F6-D741-A123-B6D49FD1CCEC}" destId="{193A98A2-5D16-F344-A920-9B08D608D800}" srcOrd="1" destOrd="0" presId="urn:microsoft.com/office/officeart/2005/8/layout/orgChart1"/>
    <dgm:cxn modelId="{8A89B132-9005-914B-A167-EBEE825DD8B9}" type="presParOf" srcId="{193A98A2-5D16-F344-A920-9B08D608D800}" destId="{EDBE7E50-CB07-F246-9E4F-34F500557FBA}" srcOrd="0" destOrd="0" presId="urn:microsoft.com/office/officeart/2005/8/layout/orgChart1"/>
    <dgm:cxn modelId="{3A9EA2E1-DFA1-114C-8958-F1315333AAF0}" type="presParOf" srcId="{EDBE7E50-CB07-F246-9E4F-34F500557FBA}" destId="{91F4D66B-029B-1641-9BA4-A01DF3622D69}" srcOrd="0" destOrd="0" presId="urn:microsoft.com/office/officeart/2005/8/layout/orgChart1"/>
    <dgm:cxn modelId="{E3082C03-F415-0E42-8CC2-79670A81D25D}" type="presParOf" srcId="{EDBE7E50-CB07-F246-9E4F-34F500557FBA}" destId="{6132118D-E3D8-F641-A259-6E62503B5ADE}" srcOrd="1" destOrd="0" presId="urn:microsoft.com/office/officeart/2005/8/layout/orgChart1"/>
    <dgm:cxn modelId="{6D50D094-0A09-EC4B-8167-346433A3DDFA}" type="presParOf" srcId="{193A98A2-5D16-F344-A920-9B08D608D800}" destId="{55905E62-20A0-E846-898F-F80BF0B9D48E}" srcOrd="1" destOrd="0" presId="urn:microsoft.com/office/officeart/2005/8/layout/orgChart1"/>
    <dgm:cxn modelId="{7333E7B0-88E4-8746-AD83-34D58046AAC3}" type="presParOf" srcId="{193A98A2-5D16-F344-A920-9B08D608D800}" destId="{2A3853B2-F0BF-944C-BB5C-B087DC200082}" srcOrd="2" destOrd="0" presId="urn:microsoft.com/office/officeart/2005/8/layout/orgChart1"/>
    <dgm:cxn modelId="{D17C5C34-4A91-4D48-92B5-9A584092066B}" type="presParOf" srcId="{5CFC5DD5-F7F6-D741-A123-B6D49FD1CCEC}" destId="{DD3CD3F1-FDBF-8643-AB16-A266DE18EE16}" srcOrd="2" destOrd="0" presId="urn:microsoft.com/office/officeart/2005/8/layout/orgChart1"/>
    <dgm:cxn modelId="{CBE4B1C9-2CD5-4F4A-9FA5-B1C7344362B6}" type="presParOf" srcId="{5CFC5DD5-F7F6-D741-A123-B6D49FD1CCEC}" destId="{0E4E800F-7210-5D42-BC15-8EBA46A214E7}" srcOrd="3" destOrd="0" presId="urn:microsoft.com/office/officeart/2005/8/layout/orgChart1"/>
    <dgm:cxn modelId="{A55CE713-DE61-704A-83C7-8A7D2317FBA3}" type="presParOf" srcId="{0E4E800F-7210-5D42-BC15-8EBA46A214E7}" destId="{7C673963-B0B2-5E4C-809E-57BE9586146E}" srcOrd="0" destOrd="0" presId="urn:microsoft.com/office/officeart/2005/8/layout/orgChart1"/>
    <dgm:cxn modelId="{5B16696F-DDBE-C44A-AFA0-5E151EF07ADB}" type="presParOf" srcId="{7C673963-B0B2-5E4C-809E-57BE9586146E}" destId="{4A4D8CDF-64A5-0146-BA70-866E4AADDC1C}" srcOrd="0" destOrd="0" presId="urn:microsoft.com/office/officeart/2005/8/layout/orgChart1"/>
    <dgm:cxn modelId="{E658F16C-AA44-E14C-9C6B-6F7882D437C4}" type="presParOf" srcId="{7C673963-B0B2-5E4C-809E-57BE9586146E}" destId="{4C5172E4-8C9C-AA4A-8B20-89E767166688}" srcOrd="1" destOrd="0" presId="urn:microsoft.com/office/officeart/2005/8/layout/orgChart1"/>
    <dgm:cxn modelId="{119CBE82-0A0D-DF40-8A5E-A0D94BD77843}" type="presParOf" srcId="{0E4E800F-7210-5D42-BC15-8EBA46A214E7}" destId="{199AF373-C6F5-A04C-A763-67F477863CDA}" srcOrd="1" destOrd="0" presId="urn:microsoft.com/office/officeart/2005/8/layout/orgChart1"/>
    <dgm:cxn modelId="{74F09319-50D7-E247-947D-9EE781544E98}" type="presParOf" srcId="{0E4E800F-7210-5D42-BC15-8EBA46A214E7}" destId="{CD3B5C9E-94FC-A342-9B3B-78E47D0CFB53}" srcOrd="2" destOrd="0" presId="urn:microsoft.com/office/officeart/2005/8/layout/orgChart1"/>
    <dgm:cxn modelId="{606B49C6-FFE9-BF42-8795-24DA4911C424}" type="presParOf" srcId="{5CFC5DD5-F7F6-D741-A123-B6D49FD1CCEC}" destId="{B8273728-C5EA-E345-AC20-EEFD9909E039}" srcOrd="4" destOrd="0" presId="urn:microsoft.com/office/officeart/2005/8/layout/orgChart1"/>
    <dgm:cxn modelId="{CE82D341-9220-8548-80A8-F753B6E682BB}" type="presParOf" srcId="{5CFC5DD5-F7F6-D741-A123-B6D49FD1CCEC}" destId="{4C1CD535-5410-0941-AFFC-3A245FFA15A3}" srcOrd="5" destOrd="0" presId="urn:microsoft.com/office/officeart/2005/8/layout/orgChart1"/>
    <dgm:cxn modelId="{7284E6C5-0913-FA49-A005-4CA2826380C6}" type="presParOf" srcId="{4C1CD535-5410-0941-AFFC-3A245FFA15A3}" destId="{730359AC-80F4-AD4B-9C3A-3A7A6E260228}" srcOrd="0" destOrd="0" presId="urn:microsoft.com/office/officeart/2005/8/layout/orgChart1"/>
    <dgm:cxn modelId="{A9E73626-0439-1148-894A-15A530312B3B}" type="presParOf" srcId="{730359AC-80F4-AD4B-9C3A-3A7A6E260228}" destId="{3A93A02C-47B5-984B-BE22-5F02FD3BFCA1}" srcOrd="0" destOrd="0" presId="urn:microsoft.com/office/officeart/2005/8/layout/orgChart1"/>
    <dgm:cxn modelId="{C3AA179F-0874-6848-8546-DCC875AAFF79}" type="presParOf" srcId="{730359AC-80F4-AD4B-9C3A-3A7A6E260228}" destId="{97E37B85-A50D-334D-8EBC-DF63F2FB368F}" srcOrd="1" destOrd="0" presId="urn:microsoft.com/office/officeart/2005/8/layout/orgChart1"/>
    <dgm:cxn modelId="{712ABC9B-650C-0840-8797-2102010BDBA3}" type="presParOf" srcId="{4C1CD535-5410-0941-AFFC-3A245FFA15A3}" destId="{C94A8125-E888-CA41-8FD5-8518CC8D26B9}" srcOrd="1" destOrd="0" presId="urn:microsoft.com/office/officeart/2005/8/layout/orgChart1"/>
    <dgm:cxn modelId="{3FE528AE-83DF-2645-86A5-2FD5D72FCD3A}" type="presParOf" srcId="{4C1CD535-5410-0941-AFFC-3A245FFA15A3}" destId="{5231B4A8-E01E-2642-9C38-B6CCB1C23AEA}" srcOrd="2" destOrd="0" presId="urn:microsoft.com/office/officeart/2005/8/layout/orgChart1"/>
    <dgm:cxn modelId="{DC66BCBD-2EB1-3D4A-8924-F329B5E877B5}" type="presParOf" srcId="{3DC5F168-D97D-D549-B545-3AF9887F0118}" destId="{CD853E79-36A8-F54A-A4FB-6B7007D2EF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73728-C5EA-E345-AC20-EEFD9909E039}">
      <dsp:nvSpPr>
        <dsp:cNvPr id="0" name=""/>
        <dsp:cNvSpPr/>
      </dsp:nvSpPr>
      <dsp:spPr>
        <a:xfrm>
          <a:off x="3048000" y="1241412"/>
          <a:ext cx="1941050" cy="296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260"/>
              </a:lnTo>
              <a:lnTo>
                <a:pt x="1941050" y="148260"/>
              </a:lnTo>
              <a:lnTo>
                <a:pt x="1941050" y="2965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CD3F1-FDBF-8643-AB16-A266DE18EE16}">
      <dsp:nvSpPr>
        <dsp:cNvPr id="0" name=""/>
        <dsp:cNvSpPr/>
      </dsp:nvSpPr>
      <dsp:spPr>
        <a:xfrm>
          <a:off x="2880098" y="1241412"/>
          <a:ext cx="167901" cy="296521"/>
        </a:xfrm>
        <a:custGeom>
          <a:avLst/>
          <a:gdLst/>
          <a:ahLst/>
          <a:cxnLst/>
          <a:rect l="0" t="0" r="0" b="0"/>
          <a:pathLst>
            <a:path>
              <a:moveTo>
                <a:pt x="167901" y="0"/>
              </a:moveTo>
              <a:lnTo>
                <a:pt x="167901" y="148260"/>
              </a:lnTo>
              <a:lnTo>
                <a:pt x="0" y="148260"/>
              </a:lnTo>
              <a:lnTo>
                <a:pt x="0" y="2965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3EF82-6954-C442-83CD-3AE03EFC446F}">
      <dsp:nvSpPr>
        <dsp:cNvPr id="0" name=""/>
        <dsp:cNvSpPr/>
      </dsp:nvSpPr>
      <dsp:spPr>
        <a:xfrm>
          <a:off x="939047" y="1241412"/>
          <a:ext cx="2108952" cy="296521"/>
        </a:xfrm>
        <a:custGeom>
          <a:avLst/>
          <a:gdLst/>
          <a:ahLst/>
          <a:cxnLst/>
          <a:rect l="0" t="0" r="0" b="0"/>
          <a:pathLst>
            <a:path>
              <a:moveTo>
                <a:pt x="2108952" y="0"/>
              </a:moveTo>
              <a:lnTo>
                <a:pt x="2108952" y="148260"/>
              </a:lnTo>
              <a:lnTo>
                <a:pt x="0" y="148260"/>
              </a:lnTo>
              <a:lnTo>
                <a:pt x="0" y="2965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16C67-1F2F-0940-A429-984E9031DD2E}">
      <dsp:nvSpPr>
        <dsp:cNvPr id="0" name=""/>
        <dsp:cNvSpPr/>
      </dsp:nvSpPr>
      <dsp:spPr>
        <a:xfrm>
          <a:off x="1301869" y="535408"/>
          <a:ext cx="3492260" cy="706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Carmine and Louisa Falcone</a:t>
          </a:r>
        </a:p>
      </dsp:txBody>
      <dsp:txXfrm>
        <a:off x="1301869" y="535408"/>
        <a:ext cx="3492260" cy="706003"/>
      </dsp:txXfrm>
    </dsp:sp>
    <dsp:sp modelId="{91F4D66B-029B-1641-9BA4-A01DF3622D69}">
      <dsp:nvSpPr>
        <dsp:cNvPr id="0" name=""/>
        <dsp:cNvSpPr/>
      </dsp:nvSpPr>
      <dsp:spPr>
        <a:xfrm>
          <a:off x="522" y="1537933"/>
          <a:ext cx="1877051" cy="706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Alberto Falcone</a:t>
          </a:r>
        </a:p>
      </dsp:txBody>
      <dsp:txXfrm>
        <a:off x="522" y="1537933"/>
        <a:ext cx="1877051" cy="706003"/>
      </dsp:txXfrm>
    </dsp:sp>
    <dsp:sp modelId="{4A4D8CDF-64A5-0146-BA70-866E4AADDC1C}">
      <dsp:nvSpPr>
        <dsp:cNvPr id="0" name=""/>
        <dsp:cNvSpPr/>
      </dsp:nvSpPr>
      <dsp:spPr>
        <a:xfrm>
          <a:off x="2174094" y="1537933"/>
          <a:ext cx="1412006" cy="706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Sofia Falcone</a:t>
          </a:r>
        </a:p>
      </dsp:txBody>
      <dsp:txXfrm>
        <a:off x="2174094" y="1537933"/>
        <a:ext cx="1412006" cy="706003"/>
      </dsp:txXfrm>
    </dsp:sp>
    <dsp:sp modelId="{3A93A02C-47B5-984B-BE22-5F02FD3BFCA1}">
      <dsp:nvSpPr>
        <dsp:cNvPr id="0" name=""/>
        <dsp:cNvSpPr/>
      </dsp:nvSpPr>
      <dsp:spPr>
        <a:xfrm>
          <a:off x="3882623" y="1537933"/>
          <a:ext cx="2212854" cy="706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Selina Kyle (</a:t>
          </a:r>
          <a:r>
            <a:rPr lang="en-GB" sz="2000" kern="1200" dirty="0" err="1"/>
            <a:t>Catwoman</a:t>
          </a:r>
          <a:r>
            <a:rPr lang="en-GB" sz="2000" kern="1200" dirty="0"/>
            <a:t>)</a:t>
          </a:r>
        </a:p>
      </dsp:txBody>
      <dsp:txXfrm>
        <a:off x="3882623" y="1537933"/>
        <a:ext cx="2212854" cy="706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 = financial/material gain from crime, approval of peers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NR = removing peer disapproval, removing financial hardship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 crime be like the first as this matches reinforcement patterns</a:t>
            </a:r>
            <a:endParaRPr/>
          </a:p>
        </p:txBody>
      </p:sp>
      <p:sp>
        <p:nvSpPr>
          <p:cNvPr id="106" name="Google Shape;10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" name="Google Shape;27;p3"/>
          <p:cNvSpPr txBox="1"/>
          <p:nvPr/>
        </p:nvSpPr>
        <p:spPr>
          <a:xfrm>
            <a:off x="1547664" y="6484978"/>
            <a:ext cx="62814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L/O TBAT outline and evaluate the social learning theory of crime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Fichier:Gotham_logo_fox_hires_hires1.jpg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L/O TBAT outline and evaluate the social learning theory of crime</a:t>
            </a: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the end of this lesson I will BAT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Revise my understanding of SLT from Year 1</a:t>
            </a:r>
            <a:endParaRPr dirty="0"/>
          </a:p>
          <a:p>
            <a:pPr marL="514350" marR="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how SLT explains criminal behaviour</a:t>
            </a:r>
            <a:endParaRPr dirty="0"/>
          </a:p>
          <a:p>
            <a:pPr marL="514350" marR="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the SLT explanation of criminal behaviour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Keywords in Social Learning Theory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0" y="1600200"/>
            <a:ext cx="9144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Bandura		Similarity (age, gender)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Aggressive		Retention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Powerful		Identification</a:t>
            </a:r>
            <a:endParaRPr dirty="0"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Role models	Girls				Bobo doll	</a:t>
            </a:r>
            <a:endParaRPr dirty="0"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Boys			Attention			Reproduction</a:t>
            </a:r>
            <a:endParaRPr dirty="0"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Achieved		Motivation		Female</a:t>
            </a:r>
            <a:endParaRPr dirty="0"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Observing		Imitation			Male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Reinforcement and SLT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GB" sz="3200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Positive </a:t>
            </a:r>
            <a:r>
              <a:rPr lang="en-GB" dirty="0"/>
              <a:t>reinforcement</a:t>
            </a:r>
            <a:endParaRPr lang="en-US" b="1" i="1" dirty="0"/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b="1" i="1" dirty="0">
                <a:solidFill>
                  <a:srgbClr val="FF0000"/>
                </a:solidFill>
              </a:rPr>
              <a:t>Approval</a:t>
            </a:r>
            <a:r>
              <a:rPr lang="en-GB" sz="3200" b="1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from peers, financial / material gain</a:t>
            </a:r>
            <a:endParaRPr lang="en-US" sz="3200" b="1" i="1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/>
            <a:r>
              <a:rPr lang="en-GB" sz="3200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Negative </a:t>
            </a:r>
            <a:r>
              <a:rPr lang="en-GB" dirty="0"/>
              <a:t>reinforcement</a:t>
            </a:r>
          </a:p>
          <a:p>
            <a:pPr marL="342900" marR="0" lvl="0" indent="-3429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b="1" i="1" dirty="0">
                <a:solidFill>
                  <a:srgbClr val="FF0000"/>
                </a:solidFill>
              </a:rPr>
              <a:t>Remove financial hardship, peer pressure (avoid disappointment of peers)</a:t>
            </a:r>
            <a:endParaRPr lang="en-GB"/>
          </a:p>
          <a:p>
            <a:pPr marL="0" marR="0" lvl="0" indent="0" algn="l"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GB" sz="3200" b="1" i="1" u="none" strike="noStrike" cap="none" dirty="0">
                <a:solidFill>
                  <a:schemeClr val="bg2"/>
                </a:solidFill>
                <a:sym typeface="Calibri"/>
              </a:rPr>
              <a:t>Second crime = first crime – successful reinforcement (got away with it!)</a:t>
            </a:r>
            <a:endParaRPr sz="3200" b="1" i="1" u="none" strike="noStrike" cap="none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basically…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observe </a:t>
            </a:r>
            <a:r>
              <a:rPr lang="en-GB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role models </a:t>
            </a:r>
            <a:r>
              <a:rPr lang="en-GB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model their behaviour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role model is usually similar to the person and someone that can be identified with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Criminal Behaviour is reinforced or punished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GB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ARRM process explains how behaviour is learned and modelled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(some) Evaluation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GB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Lots of experimental evidence to show behaviour is copied (Bandura)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GB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Practical application (can be used to rehabilitate offenders)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GB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Doesn’t consider individual differences only social factors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GB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Doesn’t look at biological role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GB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Doesn’t account for behaviour that isn’t observed first – </a:t>
            </a:r>
            <a:r>
              <a:rPr lang="en-GB" sz="296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murder</a:t>
            </a:r>
            <a:r>
              <a:rPr lang="en-GB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isn’t something we tend to see and model (but aggression/stealing might be)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E4156-0C8F-6C47-AD00-01C464535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5184"/>
            <a:ext cx="8229600" cy="1143000"/>
          </a:xfrm>
        </p:spPr>
        <p:txBody>
          <a:bodyPr/>
          <a:lstStyle/>
          <a:p>
            <a:r>
              <a:rPr lang="en-US" dirty="0"/>
              <a:t>How did Sofia become a criminal (according to SLT)?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8A9661F-5E53-964F-893E-403B90B06E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19535"/>
              </p:ext>
            </p:extLst>
          </p:nvPr>
        </p:nvGraphicFramePr>
        <p:xfrm>
          <a:off x="1524000" y="2284169"/>
          <a:ext cx="6096000" cy="2779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B26A853F-0C3C-DF46-AF26-6364C22B7B3A}"/>
              </a:ext>
            </a:extLst>
          </p:cNvPr>
          <p:cNvSpPr txBox="1">
            <a:spLocks/>
          </p:cNvSpPr>
          <p:nvPr/>
        </p:nvSpPr>
        <p:spPr>
          <a:xfrm>
            <a:off x="457200" y="48895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How did Selina become a criminal (according to biology)?</a:t>
            </a:r>
          </a:p>
        </p:txBody>
      </p:sp>
      <p:pic>
        <p:nvPicPr>
          <p:cNvPr id="7" name="Picture 6" descr="A close up of a device&#10;&#10;Description automatically generated">
            <a:extLst>
              <a:ext uri="{FF2B5EF4-FFF2-40B4-BE49-F238E27FC236}">
                <a16:creationId xmlns:a16="http://schemas.microsoft.com/office/drawing/2014/main" id="{9AFF8BFC-F1E2-9642-A1CD-0D5BE3888853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43000"/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5500" y="48849"/>
            <a:ext cx="7493000" cy="97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5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5" ma:contentTypeDescription="Create a new document." ma:contentTypeScope="" ma:versionID="2673b37c45e7c70e2e963f461b4da094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c87ad1e733ecc4c30fcd85736828aa8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586CD8-F5BA-4043-837C-60C2FB7EC8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2A4DD8-D7D3-4D1E-AC7D-171D58B20D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BE4BFC-2DAE-4F86-83AE-13B9D3FC74AC}"/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286</Words>
  <Application>Microsoft Office PowerPoint</Application>
  <PresentationFormat>On-screen Show (4:3)</PresentationFormat>
  <Paragraphs>45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L/O TBAT outline and evaluate the social learning theory of crime</vt:lpstr>
      <vt:lpstr>By the end of this lesson I will BAT</vt:lpstr>
      <vt:lpstr>Keywords in Social Learning Theory</vt:lpstr>
      <vt:lpstr>Reinforcement and SLT</vt:lpstr>
      <vt:lpstr>So basically…</vt:lpstr>
      <vt:lpstr>(some) Evaluation</vt:lpstr>
      <vt:lpstr>How did Sofia become a criminal (according to SLT)?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L/O TBAT outline and evaluate the social learning theory of crime</dc:title>
  <cp:lastModifiedBy>Vernon LEIGH</cp:lastModifiedBy>
  <cp:revision>11</cp:revision>
  <dcterms:modified xsi:type="dcterms:W3CDTF">2022-12-12T09:41:33Z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Order">
    <vt:r8>11728000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