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57" r:id="rId6"/>
    <p:sldId id="259" r:id="rId7"/>
    <p:sldId id="258" r:id="rId8"/>
    <p:sldId id="262" r:id="rId9"/>
    <p:sldId id="263" r:id="rId10"/>
    <p:sldId id="261" r:id="rId11"/>
    <p:sldId id="264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3FF"/>
    <a:srgbClr val="E6EEFF"/>
    <a:srgbClr val="282E3C"/>
    <a:srgbClr val="3D465A"/>
    <a:srgbClr val="FEE9A4"/>
    <a:srgbClr val="B9C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36F6A9-7C69-4441-B1FB-C051D707A13B}" v="469" dt="2025-03-06T08:10:37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non Leigh" userId="S::leighv@wallingfordschool.com::918c6f39-c291-430c-ba7b-2773449ea29a" providerId="AD" clId="Web-{4E738043-30B3-828A-8389-ED335570083E}"/>
    <pc:docChg chg="addSld modSld">
      <pc:chgData name="Vernon Leigh" userId="S::leighv@wallingfordschool.com::918c6f39-c291-430c-ba7b-2773449ea29a" providerId="AD" clId="Web-{4E738043-30B3-828A-8389-ED335570083E}" dt="2024-03-15T10:40:34.492" v="111"/>
      <pc:docMkLst>
        <pc:docMk/>
      </pc:docMkLst>
      <pc:sldChg chg="modSp">
        <pc:chgData name="Vernon Leigh" userId="S::leighv@wallingfordschool.com::918c6f39-c291-430c-ba7b-2773449ea29a" providerId="AD" clId="Web-{4E738043-30B3-828A-8389-ED335570083E}" dt="2024-03-15T10:38:16.300" v="14" actId="20577"/>
        <pc:sldMkLst>
          <pc:docMk/>
          <pc:sldMk cId="3368585069" sldId="256"/>
        </pc:sldMkLst>
      </pc:sldChg>
      <pc:sldChg chg="modSp">
        <pc:chgData name="Vernon Leigh" userId="S::leighv@wallingfordschool.com::918c6f39-c291-430c-ba7b-2773449ea29a" providerId="AD" clId="Web-{4E738043-30B3-828A-8389-ED335570083E}" dt="2024-03-15T10:40:15.819" v="107" actId="20577"/>
        <pc:sldMkLst>
          <pc:docMk/>
          <pc:sldMk cId="3639530095" sldId="257"/>
        </pc:sldMkLst>
      </pc:sldChg>
      <pc:sldChg chg="addSp delSp modSp add replId delAnim">
        <pc:chgData name="Vernon Leigh" userId="S::leighv@wallingfordschool.com::918c6f39-c291-430c-ba7b-2773449ea29a" providerId="AD" clId="Web-{4E738043-30B3-828A-8389-ED335570083E}" dt="2024-03-15T10:40:34.492" v="111"/>
        <pc:sldMkLst>
          <pc:docMk/>
          <pc:sldMk cId="2675652489" sldId="261"/>
        </pc:sldMkLst>
      </pc:sldChg>
    </pc:docChg>
  </pc:docChgLst>
  <pc:docChgLst>
    <pc:chgData name="Vernon Leigh" userId="918c6f39-c291-430c-ba7b-2773449ea29a" providerId="ADAL" clId="{E836F6A9-7C69-4441-B1FB-C051D707A13B}"/>
    <pc:docChg chg="undo custSel addSld modSld sldOrd">
      <pc:chgData name="Vernon Leigh" userId="918c6f39-c291-430c-ba7b-2773449ea29a" providerId="ADAL" clId="{E836F6A9-7C69-4441-B1FB-C051D707A13B}" dt="2025-03-06T08:11:08.327" v="1934" actId="20578"/>
      <pc:docMkLst>
        <pc:docMk/>
      </pc:docMkLst>
      <pc:sldChg chg="modSp mod">
        <pc:chgData name="Vernon Leigh" userId="918c6f39-c291-430c-ba7b-2773449ea29a" providerId="ADAL" clId="{E836F6A9-7C69-4441-B1FB-C051D707A13B}" dt="2025-03-05T17:15:06.780" v="910" actId="20577"/>
        <pc:sldMkLst>
          <pc:docMk/>
          <pc:sldMk cId="3368585069" sldId="256"/>
        </pc:sldMkLst>
        <pc:spChg chg="mod">
          <ac:chgData name="Vernon Leigh" userId="918c6f39-c291-430c-ba7b-2773449ea29a" providerId="ADAL" clId="{E836F6A9-7C69-4441-B1FB-C051D707A13B}" dt="2025-03-05T17:15:06.780" v="910" actId="20577"/>
          <ac:spMkLst>
            <pc:docMk/>
            <pc:sldMk cId="3368585069" sldId="256"/>
            <ac:spMk id="2" creationId="{00000000-0000-0000-0000-000000000000}"/>
          </ac:spMkLst>
        </pc:spChg>
      </pc:sldChg>
      <pc:sldChg chg="modSp mod modAnim">
        <pc:chgData name="Vernon Leigh" userId="918c6f39-c291-430c-ba7b-2773449ea29a" providerId="ADAL" clId="{E836F6A9-7C69-4441-B1FB-C051D707A13B}" dt="2025-03-06T08:03:48.946" v="1328" actId="20577"/>
        <pc:sldMkLst>
          <pc:docMk/>
          <pc:sldMk cId="3639530095" sldId="257"/>
        </pc:sldMkLst>
        <pc:spChg chg="mod">
          <ac:chgData name="Vernon Leigh" userId="918c6f39-c291-430c-ba7b-2773449ea29a" providerId="ADAL" clId="{E836F6A9-7C69-4441-B1FB-C051D707A13B}" dt="2025-03-06T08:03:48.946" v="1328" actId="20577"/>
          <ac:spMkLst>
            <pc:docMk/>
            <pc:sldMk cId="3639530095" sldId="257"/>
            <ac:spMk id="3" creationId="{00000000-0000-0000-0000-000000000000}"/>
          </ac:spMkLst>
        </pc:spChg>
      </pc:sldChg>
      <pc:sldChg chg="modSp ord modAnim">
        <pc:chgData name="Vernon Leigh" userId="918c6f39-c291-430c-ba7b-2773449ea29a" providerId="ADAL" clId="{E836F6A9-7C69-4441-B1FB-C051D707A13B}" dt="2025-03-06T08:11:08.327" v="1934" actId="20578"/>
        <pc:sldMkLst>
          <pc:docMk/>
          <pc:sldMk cId="1811706641" sldId="258"/>
        </pc:sldMkLst>
        <pc:spChg chg="mod">
          <ac:chgData name="Vernon Leigh" userId="918c6f39-c291-430c-ba7b-2773449ea29a" providerId="ADAL" clId="{E836F6A9-7C69-4441-B1FB-C051D707A13B}" dt="2025-03-05T14:00:42.955" v="162" actId="20577"/>
          <ac:spMkLst>
            <pc:docMk/>
            <pc:sldMk cId="1811706641" sldId="258"/>
            <ac:spMk id="3" creationId="{00000000-0000-0000-0000-000000000000}"/>
          </ac:spMkLst>
        </pc:spChg>
      </pc:sldChg>
      <pc:sldChg chg="addSp delSp modSp new modNotesTx">
        <pc:chgData name="Vernon Leigh" userId="918c6f39-c291-430c-ba7b-2773449ea29a" providerId="ADAL" clId="{E836F6A9-7C69-4441-B1FB-C051D707A13B}" dt="2025-03-05T13:58:42.088" v="136" actId="20577"/>
        <pc:sldMkLst>
          <pc:docMk/>
          <pc:sldMk cId="2068598036" sldId="259"/>
        </pc:sldMkLst>
        <pc:picChg chg="add del mod">
          <ac:chgData name="Vernon Leigh" userId="918c6f39-c291-430c-ba7b-2773449ea29a" providerId="ADAL" clId="{E836F6A9-7C69-4441-B1FB-C051D707A13B}" dt="2025-03-05T13:58:24.206" v="107" actId="478"/>
          <ac:picMkLst>
            <pc:docMk/>
            <pc:sldMk cId="2068598036" sldId="259"/>
            <ac:picMk id="1026" creationId="{C6312D63-5234-F2E6-B118-F8DF5EB2786A}"/>
          </ac:picMkLst>
        </pc:picChg>
        <pc:picChg chg="add mod">
          <ac:chgData name="Vernon Leigh" userId="918c6f39-c291-430c-ba7b-2773449ea29a" providerId="ADAL" clId="{E836F6A9-7C69-4441-B1FB-C051D707A13B}" dt="2025-03-05T13:58:35.392" v="110" actId="1076"/>
          <ac:picMkLst>
            <pc:docMk/>
            <pc:sldMk cId="2068598036" sldId="259"/>
            <ac:picMk id="1028" creationId="{22F382C5-EFA3-2519-E380-14E08D1DF6DE}"/>
          </ac:picMkLst>
        </pc:picChg>
      </pc:sldChg>
      <pc:sldChg chg="modSp new mod">
        <pc:chgData name="Vernon Leigh" userId="918c6f39-c291-430c-ba7b-2773449ea29a" providerId="ADAL" clId="{E836F6A9-7C69-4441-B1FB-C051D707A13B}" dt="2025-03-05T14:02:30.812" v="499" actId="27636"/>
        <pc:sldMkLst>
          <pc:docMk/>
          <pc:sldMk cId="2226232618" sldId="260"/>
        </pc:sldMkLst>
        <pc:spChg chg="mod">
          <ac:chgData name="Vernon Leigh" userId="918c6f39-c291-430c-ba7b-2773449ea29a" providerId="ADAL" clId="{E836F6A9-7C69-4441-B1FB-C051D707A13B}" dt="2025-03-05T14:02:12.800" v="490" actId="1076"/>
          <ac:spMkLst>
            <pc:docMk/>
            <pc:sldMk cId="2226232618" sldId="260"/>
            <ac:spMk id="2" creationId="{E8B22D94-EA78-30E8-355B-DB284E37BA4C}"/>
          </ac:spMkLst>
        </pc:spChg>
        <pc:spChg chg="mod">
          <ac:chgData name="Vernon Leigh" userId="918c6f39-c291-430c-ba7b-2773449ea29a" providerId="ADAL" clId="{E836F6A9-7C69-4441-B1FB-C051D707A13B}" dt="2025-03-05T14:02:30.812" v="499" actId="27636"/>
          <ac:spMkLst>
            <pc:docMk/>
            <pc:sldMk cId="2226232618" sldId="260"/>
            <ac:spMk id="3" creationId="{BFB9A14A-CBF8-871E-2EFE-E37EF71E59CF}"/>
          </ac:spMkLst>
        </pc:spChg>
      </pc:sldChg>
      <pc:sldChg chg="addSp delSp modSp new mod modAnim">
        <pc:chgData name="Vernon Leigh" userId="918c6f39-c291-430c-ba7b-2773449ea29a" providerId="ADAL" clId="{E836F6A9-7C69-4441-B1FB-C051D707A13B}" dt="2025-03-05T14:05:42.697" v="893" actId="20577"/>
        <pc:sldMkLst>
          <pc:docMk/>
          <pc:sldMk cId="4263300816" sldId="261"/>
        </pc:sldMkLst>
        <pc:spChg chg="mod">
          <ac:chgData name="Vernon Leigh" userId="918c6f39-c291-430c-ba7b-2773449ea29a" providerId="ADAL" clId="{E836F6A9-7C69-4441-B1FB-C051D707A13B}" dt="2025-03-05T14:02:59.661" v="591" actId="20577"/>
          <ac:spMkLst>
            <pc:docMk/>
            <pc:sldMk cId="4263300816" sldId="261"/>
            <ac:spMk id="2" creationId="{51C10C59-B45D-A918-25DB-FEDBB57C28D2}"/>
          </ac:spMkLst>
        </pc:spChg>
        <pc:spChg chg="del mod">
          <ac:chgData name="Vernon Leigh" userId="918c6f39-c291-430c-ba7b-2773449ea29a" providerId="ADAL" clId="{E836F6A9-7C69-4441-B1FB-C051D707A13B}" dt="2025-03-05T14:03:10.125" v="614" actId="478"/>
          <ac:spMkLst>
            <pc:docMk/>
            <pc:sldMk cId="4263300816" sldId="261"/>
            <ac:spMk id="3" creationId="{38BCC4DB-4006-59EC-232C-503EB6271199}"/>
          </ac:spMkLst>
        </pc:spChg>
        <pc:spChg chg="add del mod">
          <ac:chgData name="Vernon Leigh" userId="918c6f39-c291-430c-ba7b-2773449ea29a" providerId="ADAL" clId="{E836F6A9-7C69-4441-B1FB-C051D707A13B}" dt="2025-03-05T14:03:24.789" v="615" actId="1032"/>
          <ac:spMkLst>
            <pc:docMk/>
            <pc:sldMk cId="4263300816" sldId="261"/>
            <ac:spMk id="5" creationId="{B03C5A83-008D-233C-4C8C-E69BA00FF028}"/>
          </ac:spMkLst>
        </pc:spChg>
        <pc:graphicFrameChg chg="add mod modGraphic">
          <ac:chgData name="Vernon Leigh" userId="918c6f39-c291-430c-ba7b-2773449ea29a" providerId="ADAL" clId="{E836F6A9-7C69-4441-B1FB-C051D707A13B}" dt="2025-03-05T14:05:42.697" v="893" actId="20577"/>
          <ac:graphicFrameMkLst>
            <pc:docMk/>
            <pc:sldMk cId="4263300816" sldId="261"/>
            <ac:graphicFrameMk id="6" creationId="{FFCC4DD6-8EF4-35F2-DBEA-A1A191ADA11F}"/>
          </ac:graphicFrameMkLst>
        </pc:graphicFrameChg>
      </pc:sldChg>
      <pc:sldChg chg="addSp modSp add mod modAnim">
        <pc:chgData name="Vernon Leigh" userId="918c6f39-c291-430c-ba7b-2773449ea29a" providerId="ADAL" clId="{E836F6A9-7C69-4441-B1FB-C051D707A13B}" dt="2025-03-05T17:17:48.499" v="1016"/>
        <pc:sldMkLst>
          <pc:docMk/>
          <pc:sldMk cId="0" sldId="262"/>
        </pc:sldMkLst>
        <pc:spChg chg="mod">
          <ac:chgData name="Vernon Leigh" userId="918c6f39-c291-430c-ba7b-2773449ea29a" providerId="ADAL" clId="{E836F6A9-7C69-4441-B1FB-C051D707A13B}" dt="2025-03-05T17:15:34.404" v="917" actId="403"/>
          <ac:spMkLst>
            <pc:docMk/>
            <pc:sldMk cId="0" sldId="262"/>
            <ac:spMk id="3" creationId="{00000000-0000-0000-0000-000000000000}"/>
          </ac:spMkLst>
        </pc:spChg>
        <pc:spChg chg="mod">
          <ac:chgData name="Vernon Leigh" userId="918c6f39-c291-430c-ba7b-2773449ea29a" providerId="ADAL" clId="{E836F6A9-7C69-4441-B1FB-C051D707A13B}" dt="2025-03-05T17:15:56.920" v="924" actId="1076"/>
          <ac:spMkLst>
            <pc:docMk/>
            <pc:sldMk cId="0" sldId="262"/>
            <ac:spMk id="5" creationId="{A5549F96-C606-6E84-516D-DF7E11285300}"/>
          </ac:spMkLst>
        </pc:spChg>
        <pc:spChg chg="add mod">
          <ac:chgData name="Vernon Leigh" userId="918c6f39-c291-430c-ba7b-2773449ea29a" providerId="ADAL" clId="{E836F6A9-7C69-4441-B1FB-C051D707A13B}" dt="2025-03-05T17:16:41.724" v="945" actId="1076"/>
          <ac:spMkLst>
            <pc:docMk/>
            <pc:sldMk cId="0" sldId="262"/>
            <ac:spMk id="6" creationId="{7E03F6A3-64DA-F0FF-E966-E621E1CC5EF7}"/>
          </ac:spMkLst>
        </pc:spChg>
        <pc:spChg chg="add mod">
          <ac:chgData name="Vernon Leigh" userId="918c6f39-c291-430c-ba7b-2773449ea29a" providerId="ADAL" clId="{E836F6A9-7C69-4441-B1FB-C051D707A13B}" dt="2025-03-05T17:17:25.872" v="1014" actId="1076"/>
          <ac:spMkLst>
            <pc:docMk/>
            <pc:sldMk cId="0" sldId="262"/>
            <ac:spMk id="8" creationId="{53E09280-915C-81AC-3AAA-AB0E89FFC6B0}"/>
          </ac:spMkLst>
        </pc:spChg>
        <pc:picChg chg="mod">
          <ac:chgData name="Vernon Leigh" userId="918c6f39-c291-430c-ba7b-2773449ea29a" providerId="ADAL" clId="{E836F6A9-7C69-4441-B1FB-C051D707A13B}" dt="2025-03-05T17:15:39.653" v="919" actId="14100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Vernon Leigh" userId="918c6f39-c291-430c-ba7b-2773449ea29a" providerId="ADAL" clId="{E836F6A9-7C69-4441-B1FB-C051D707A13B}" dt="2025-03-05T17:16:05.110" v="928" actId="1076"/>
          <ac:picMkLst>
            <pc:docMk/>
            <pc:sldMk cId="0" sldId="262"/>
            <ac:picMk id="7" creationId="{40DEA05F-F932-211D-B94C-AFDD70CBEE91}"/>
          </ac:picMkLst>
        </pc:picChg>
        <pc:picChg chg="mod">
          <ac:chgData name="Vernon Leigh" userId="918c6f39-c291-430c-ba7b-2773449ea29a" providerId="ADAL" clId="{E836F6A9-7C69-4441-B1FB-C051D707A13B}" dt="2025-03-05T17:16:08.138" v="929" actId="14100"/>
          <ac:picMkLst>
            <pc:docMk/>
            <pc:sldMk cId="0" sldId="262"/>
            <ac:picMk id="12" creationId="{A5811F50-AF00-621A-665E-1115631CBB43}"/>
          </ac:picMkLst>
        </pc:picChg>
      </pc:sldChg>
      <pc:sldChg chg="addSp delSp modSp add mod modAnim">
        <pc:chgData name="Vernon Leigh" userId="918c6f39-c291-430c-ba7b-2773449ea29a" providerId="ADAL" clId="{E836F6A9-7C69-4441-B1FB-C051D707A13B}" dt="2025-03-05T17:21:36.425" v="1244"/>
        <pc:sldMkLst>
          <pc:docMk/>
          <pc:sldMk cId="0" sldId="263"/>
        </pc:sldMkLst>
        <pc:spChg chg="mod">
          <ac:chgData name="Vernon Leigh" userId="918c6f39-c291-430c-ba7b-2773449ea29a" providerId="ADAL" clId="{E836F6A9-7C69-4441-B1FB-C051D707A13B}" dt="2025-03-05T17:18:06.102" v="1023" actId="1076"/>
          <ac:spMkLst>
            <pc:docMk/>
            <pc:sldMk cId="0" sldId="263"/>
            <ac:spMk id="3" creationId="{00000000-0000-0000-0000-000000000000}"/>
          </ac:spMkLst>
        </pc:spChg>
        <pc:spChg chg="mod">
          <ac:chgData name="Vernon Leigh" userId="918c6f39-c291-430c-ba7b-2773449ea29a" providerId="ADAL" clId="{E836F6A9-7C69-4441-B1FB-C051D707A13B}" dt="2025-03-05T17:18:20.186" v="1029" actId="1076"/>
          <ac:spMkLst>
            <pc:docMk/>
            <pc:sldMk cId="0" sldId="263"/>
            <ac:spMk id="5" creationId="{23BA2610-1103-90F8-A10D-B08E9DC78A55}"/>
          </ac:spMkLst>
        </pc:spChg>
        <pc:spChg chg="add mod">
          <ac:chgData name="Vernon Leigh" userId="918c6f39-c291-430c-ba7b-2773449ea29a" providerId="ADAL" clId="{E836F6A9-7C69-4441-B1FB-C051D707A13B}" dt="2025-03-05T17:18:55.977" v="1084" actId="1076"/>
          <ac:spMkLst>
            <pc:docMk/>
            <pc:sldMk cId="0" sldId="263"/>
            <ac:spMk id="6" creationId="{F9642CF7-530C-5CF8-554B-083887B991C9}"/>
          </ac:spMkLst>
        </pc:spChg>
        <pc:spChg chg="add mod">
          <ac:chgData name="Vernon Leigh" userId="918c6f39-c291-430c-ba7b-2773449ea29a" providerId="ADAL" clId="{E836F6A9-7C69-4441-B1FB-C051D707A13B}" dt="2025-03-05T17:21:15.545" v="1242" actId="14100"/>
          <ac:spMkLst>
            <pc:docMk/>
            <pc:sldMk cId="0" sldId="263"/>
            <ac:spMk id="8" creationId="{AF380BF6-2B63-22DE-0271-09DA422B37D8}"/>
          </ac:spMkLst>
        </pc:spChg>
        <pc:picChg chg="mod">
          <ac:chgData name="Vernon Leigh" userId="918c6f39-c291-430c-ba7b-2773449ea29a" providerId="ADAL" clId="{E836F6A9-7C69-4441-B1FB-C051D707A13B}" dt="2025-03-05T17:18:08.969" v="1024" actId="1076"/>
          <ac:picMkLst>
            <pc:docMk/>
            <pc:sldMk cId="0" sldId="263"/>
            <ac:picMk id="4" creationId="{00000000-0000-0000-0000-000000000000}"/>
          </ac:picMkLst>
        </pc:picChg>
        <pc:picChg chg="add mod">
          <ac:chgData name="Vernon Leigh" userId="918c6f39-c291-430c-ba7b-2773449ea29a" providerId="ADAL" clId="{E836F6A9-7C69-4441-B1FB-C051D707A13B}" dt="2025-03-05T17:20:40.961" v="1219" actId="14100"/>
          <ac:picMkLst>
            <pc:docMk/>
            <pc:sldMk cId="0" sldId="263"/>
            <ac:picMk id="7" creationId="{092EB9AE-7E06-80F9-438D-1BFAEB331CB6}"/>
          </ac:picMkLst>
        </pc:picChg>
        <pc:picChg chg="mod">
          <ac:chgData name="Vernon Leigh" userId="918c6f39-c291-430c-ba7b-2773449ea29a" providerId="ADAL" clId="{E836F6A9-7C69-4441-B1FB-C051D707A13B}" dt="2025-03-05T17:18:31.225" v="1033" actId="14100"/>
          <ac:picMkLst>
            <pc:docMk/>
            <pc:sldMk cId="0" sldId="263"/>
            <ac:picMk id="9" creationId="{D204EEDC-AB2D-F6F9-8112-3B638AA34F97}"/>
          </ac:picMkLst>
        </pc:picChg>
        <pc:picChg chg="del mod">
          <ac:chgData name="Vernon Leigh" userId="918c6f39-c291-430c-ba7b-2773449ea29a" providerId="ADAL" clId="{E836F6A9-7C69-4441-B1FB-C051D707A13B}" dt="2025-03-05T17:18:27.643" v="1032" actId="478"/>
          <ac:picMkLst>
            <pc:docMk/>
            <pc:sldMk cId="0" sldId="263"/>
            <ac:picMk id="11" creationId="{5BECA49C-FD00-B07D-A0DB-276CFBA50DBB}"/>
          </ac:picMkLst>
        </pc:picChg>
      </pc:sldChg>
      <pc:sldChg chg="modSp new mod modAnim">
        <pc:chgData name="Vernon Leigh" userId="918c6f39-c291-430c-ba7b-2773449ea29a" providerId="ADAL" clId="{E836F6A9-7C69-4441-B1FB-C051D707A13B}" dt="2025-03-06T08:10:37.957" v="1933"/>
        <pc:sldMkLst>
          <pc:docMk/>
          <pc:sldMk cId="3852596638" sldId="264"/>
        </pc:sldMkLst>
        <pc:spChg chg="mod">
          <ac:chgData name="Vernon Leigh" userId="918c6f39-c291-430c-ba7b-2773449ea29a" providerId="ADAL" clId="{E836F6A9-7C69-4441-B1FB-C051D707A13B}" dt="2025-03-06T08:05:19.993" v="1382" actId="20577"/>
          <ac:spMkLst>
            <pc:docMk/>
            <pc:sldMk cId="3852596638" sldId="264"/>
            <ac:spMk id="2" creationId="{1777A290-6FC3-E22B-8CC5-61B7BDCEF766}"/>
          </ac:spMkLst>
        </pc:spChg>
        <pc:spChg chg="mod">
          <ac:chgData name="Vernon Leigh" userId="918c6f39-c291-430c-ba7b-2773449ea29a" providerId="ADAL" clId="{E836F6A9-7C69-4441-B1FB-C051D707A13B}" dt="2025-03-06T08:10:23.935" v="1932" actId="20577"/>
          <ac:spMkLst>
            <pc:docMk/>
            <pc:sldMk cId="3852596638" sldId="264"/>
            <ac:spMk id="3" creationId="{9D1E3E2D-BF36-BAF9-AC36-9790607DCAB7}"/>
          </ac:spMkLst>
        </pc:spChg>
      </pc:sldChg>
    </pc:docChg>
  </pc:docChgLst>
  <pc:docChgLst>
    <pc:chgData name="Vernon Leigh" userId="S::leighv@wallingfordschool.com::918c6f39-c291-430c-ba7b-2773449ea29a" providerId="AD" clId="Web-{E9C2D27F-077C-9536-12CF-99B821A5FC5F}"/>
    <pc:docChg chg="addSld delSld modSld">
      <pc:chgData name="Vernon Leigh" userId="S::leighv@wallingfordschool.com::918c6f39-c291-430c-ba7b-2773449ea29a" providerId="AD" clId="Web-{E9C2D27F-077C-9536-12CF-99B821A5FC5F}" dt="2024-07-09T07:28:03.469" v="446"/>
      <pc:docMkLst>
        <pc:docMk/>
      </pc:docMkLst>
      <pc:sldChg chg="modSp">
        <pc:chgData name="Vernon Leigh" userId="S::leighv@wallingfordschool.com::918c6f39-c291-430c-ba7b-2773449ea29a" providerId="AD" clId="Web-{E9C2D27F-077C-9536-12CF-99B821A5FC5F}" dt="2024-07-09T07:26:04.746" v="207" actId="20577"/>
        <pc:sldMkLst>
          <pc:docMk/>
          <pc:sldMk cId="3639530095" sldId="257"/>
        </pc:sldMkLst>
      </pc:sldChg>
      <pc:sldChg chg="modSp add replId">
        <pc:chgData name="Vernon Leigh" userId="S::leighv@wallingfordschool.com::918c6f39-c291-430c-ba7b-2773449ea29a" providerId="AD" clId="Web-{E9C2D27F-077C-9536-12CF-99B821A5FC5F}" dt="2024-07-09T07:28:03.469" v="446"/>
        <pc:sldMkLst>
          <pc:docMk/>
          <pc:sldMk cId="1811706641" sldId="258"/>
        </pc:sldMkLst>
      </pc:sldChg>
      <pc:sldChg chg="del">
        <pc:chgData name="Vernon Leigh" userId="S::leighv@wallingfordschool.com::918c6f39-c291-430c-ba7b-2773449ea29a" providerId="AD" clId="Web-{E9C2D27F-077C-9536-12CF-99B821A5FC5F}" dt="2024-07-09T07:24:07.585" v="2"/>
        <pc:sldMkLst>
          <pc:docMk/>
          <pc:sldMk cId="3893653323" sldId="258"/>
        </pc:sldMkLst>
      </pc:sldChg>
      <pc:sldChg chg="del">
        <pc:chgData name="Vernon Leigh" userId="S::leighv@wallingfordschool.com::918c6f39-c291-430c-ba7b-2773449ea29a" providerId="AD" clId="Web-{E9C2D27F-077C-9536-12CF-99B821A5FC5F}" dt="2024-07-09T07:24:07.585" v="1"/>
        <pc:sldMkLst>
          <pc:docMk/>
          <pc:sldMk cId="542551024" sldId="259"/>
        </pc:sldMkLst>
      </pc:sldChg>
      <pc:sldChg chg="del">
        <pc:chgData name="Vernon Leigh" userId="S::leighv@wallingfordschool.com::918c6f39-c291-430c-ba7b-2773449ea29a" providerId="AD" clId="Web-{E9C2D27F-077C-9536-12CF-99B821A5FC5F}" dt="2024-07-09T07:24:07.585" v="0"/>
        <pc:sldMkLst>
          <pc:docMk/>
          <pc:sldMk cId="2635273773" sldId="260"/>
        </pc:sldMkLst>
      </pc:sldChg>
      <pc:sldChg chg="del">
        <pc:chgData name="Vernon Leigh" userId="S::leighv@wallingfordschool.com::918c6f39-c291-430c-ba7b-2773449ea29a" providerId="AD" clId="Web-{E9C2D27F-077C-9536-12CF-99B821A5FC5F}" dt="2024-07-09T07:24:07.585" v="3"/>
        <pc:sldMkLst>
          <pc:docMk/>
          <pc:sldMk cId="2675652489" sldId="26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EECFC-F340-874D-98B4-0A6DEC64EA30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A9AC9A-64B5-0F49-A3DD-07617419F5E5}">
      <dgm:prSet phldrT="[Text]"/>
      <dgm:spPr/>
      <dgm:t>
        <a:bodyPr/>
        <a:lstStyle/>
        <a:p>
          <a:r>
            <a:rPr lang="en-GB" dirty="0"/>
            <a:t>Co-variables</a:t>
          </a:r>
        </a:p>
      </dgm:t>
    </dgm:pt>
    <dgm:pt modelId="{F4ECE853-4CC5-724A-A83A-C23A86A550C7}" type="parTrans" cxnId="{D6B11FAB-0DD2-BB47-A51C-E944B6023F15}">
      <dgm:prSet/>
      <dgm:spPr/>
      <dgm:t>
        <a:bodyPr/>
        <a:lstStyle/>
        <a:p>
          <a:endParaRPr lang="en-GB"/>
        </a:p>
      </dgm:t>
    </dgm:pt>
    <dgm:pt modelId="{DFB8DF3F-F841-CF4E-A091-27E771E5B583}" type="sibTrans" cxnId="{D6B11FAB-0DD2-BB47-A51C-E944B6023F15}">
      <dgm:prSet/>
      <dgm:spPr/>
      <dgm:t>
        <a:bodyPr/>
        <a:lstStyle/>
        <a:p>
          <a:endParaRPr lang="en-GB"/>
        </a:p>
      </dgm:t>
    </dgm:pt>
    <dgm:pt modelId="{08B9AF08-4268-FB49-97A2-DAC324AB11EF}">
      <dgm:prSet phldrT="[Text]"/>
      <dgm:spPr/>
      <dgm:t>
        <a:bodyPr/>
        <a:lstStyle/>
        <a:p>
          <a:r>
            <a:rPr lang="en-GB" dirty="0"/>
            <a:t>Scatter graphs</a:t>
          </a:r>
        </a:p>
      </dgm:t>
    </dgm:pt>
    <dgm:pt modelId="{29E99F76-5C61-114F-B40D-F1E38701169D}" type="parTrans" cxnId="{C9B59E89-268E-B745-A00B-1B5E74D27444}">
      <dgm:prSet/>
      <dgm:spPr/>
      <dgm:t>
        <a:bodyPr/>
        <a:lstStyle/>
        <a:p>
          <a:endParaRPr lang="en-GB"/>
        </a:p>
      </dgm:t>
    </dgm:pt>
    <dgm:pt modelId="{2C3E586C-1E53-6D48-92F8-36E3B32480F4}" type="sibTrans" cxnId="{C9B59E89-268E-B745-A00B-1B5E74D27444}">
      <dgm:prSet/>
      <dgm:spPr/>
      <dgm:t>
        <a:bodyPr/>
        <a:lstStyle/>
        <a:p>
          <a:endParaRPr lang="en-GB"/>
        </a:p>
      </dgm:t>
    </dgm:pt>
    <dgm:pt modelId="{6CAD21F4-306C-FE4B-8E28-E31097623C2A}">
      <dgm:prSet phldrT="[Text]"/>
      <dgm:spPr/>
      <dgm:t>
        <a:bodyPr/>
        <a:lstStyle/>
        <a:p>
          <a:r>
            <a:rPr lang="en-GB" dirty="0"/>
            <a:t>Correlation coefficients</a:t>
          </a:r>
        </a:p>
      </dgm:t>
    </dgm:pt>
    <dgm:pt modelId="{39137AE5-EF3E-BC4F-BF3C-9975F75D246C}" type="parTrans" cxnId="{BC509039-E70E-4746-9F28-6DD283C8B369}">
      <dgm:prSet/>
      <dgm:spPr/>
      <dgm:t>
        <a:bodyPr/>
        <a:lstStyle/>
        <a:p>
          <a:endParaRPr lang="en-GB"/>
        </a:p>
      </dgm:t>
    </dgm:pt>
    <dgm:pt modelId="{65198A68-262D-5A41-B15F-728F96573D98}" type="sibTrans" cxnId="{BC509039-E70E-4746-9F28-6DD283C8B369}">
      <dgm:prSet/>
      <dgm:spPr/>
      <dgm:t>
        <a:bodyPr/>
        <a:lstStyle/>
        <a:p>
          <a:endParaRPr lang="en-GB"/>
        </a:p>
      </dgm:t>
    </dgm:pt>
    <dgm:pt modelId="{33C23A40-71E1-8A42-A398-B28CC9710B44}">
      <dgm:prSet phldrT="[Text]"/>
      <dgm:spPr/>
      <dgm:t>
        <a:bodyPr/>
        <a:lstStyle/>
        <a:p>
          <a:r>
            <a:rPr lang="en-GB" dirty="0"/>
            <a:t>Statistical tests: Spearman and Pearson </a:t>
          </a:r>
        </a:p>
      </dgm:t>
    </dgm:pt>
    <dgm:pt modelId="{AD9E17F9-0CF3-7146-BA6D-7968EE38BFE4}" type="parTrans" cxnId="{D74C6090-A15A-0B4E-A0EA-C368FA74C381}">
      <dgm:prSet/>
      <dgm:spPr/>
      <dgm:t>
        <a:bodyPr/>
        <a:lstStyle/>
        <a:p>
          <a:endParaRPr lang="en-GB"/>
        </a:p>
      </dgm:t>
    </dgm:pt>
    <dgm:pt modelId="{89DB3DAF-7735-454C-8DF1-7ABBFBA20B4F}" type="sibTrans" cxnId="{D74C6090-A15A-0B4E-A0EA-C368FA74C381}">
      <dgm:prSet/>
      <dgm:spPr/>
      <dgm:t>
        <a:bodyPr/>
        <a:lstStyle/>
        <a:p>
          <a:endParaRPr lang="en-GB"/>
        </a:p>
      </dgm:t>
    </dgm:pt>
    <dgm:pt modelId="{6771780C-D999-744B-AE20-546A638C3334}">
      <dgm:prSet phldrT="[Text]"/>
      <dgm:spPr/>
      <dgm:t>
        <a:bodyPr/>
        <a:lstStyle/>
        <a:p>
          <a:r>
            <a:rPr lang="en-GB" dirty="0"/>
            <a:t>Practical uses: studies, validity, reliability</a:t>
          </a:r>
        </a:p>
      </dgm:t>
    </dgm:pt>
    <dgm:pt modelId="{D8BB7560-BDFE-6D47-9516-F635226D9744}" type="parTrans" cxnId="{717058DD-C544-1D4F-B367-474B53B8B2AD}">
      <dgm:prSet/>
      <dgm:spPr/>
    </dgm:pt>
    <dgm:pt modelId="{A35C08AD-6222-DC46-8176-6D115674F68E}" type="sibTrans" cxnId="{717058DD-C544-1D4F-B367-474B53B8B2AD}">
      <dgm:prSet/>
      <dgm:spPr/>
    </dgm:pt>
    <dgm:pt modelId="{C8670D2B-A400-7A49-9C5B-47351E63FF65}" type="pres">
      <dgm:prSet presAssocID="{770EECFC-F340-874D-98B4-0A6DEC64EA30}" presName="diagram" presStyleCnt="0">
        <dgm:presLayoutVars>
          <dgm:dir/>
          <dgm:resizeHandles val="exact"/>
        </dgm:presLayoutVars>
      </dgm:prSet>
      <dgm:spPr/>
    </dgm:pt>
    <dgm:pt modelId="{F9FAFD55-53EC-8E48-994B-C2F132F464C9}" type="pres">
      <dgm:prSet presAssocID="{F8A9AC9A-64B5-0F49-A3DD-07617419F5E5}" presName="node" presStyleLbl="node1" presStyleIdx="0" presStyleCnt="5">
        <dgm:presLayoutVars>
          <dgm:bulletEnabled val="1"/>
        </dgm:presLayoutVars>
      </dgm:prSet>
      <dgm:spPr/>
    </dgm:pt>
    <dgm:pt modelId="{1AAC1505-6962-784E-98DA-C78D7D5C6985}" type="pres">
      <dgm:prSet presAssocID="{DFB8DF3F-F841-CF4E-A091-27E771E5B583}" presName="sibTrans" presStyleCnt="0"/>
      <dgm:spPr/>
    </dgm:pt>
    <dgm:pt modelId="{4F94C650-797D-9648-96FC-78DFDAB21383}" type="pres">
      <dgm:prSet presAssocID="{08B9AF08-4268-FB49-97A2-DAC324AB11EF}" presName="node" presStyleLbl="node1" presStyleIdx="1" presStyleCnt="5">
        <dgm:presLayoutVars>
          <dgm:bulletEnabled val="1"/>
        </dgm:presLayoutVars>
      </dgm:prSet>
      <dgm:spPr/>
    </dgm:pt>
    <dgm:pt modelId="{4EB5B131-976D-3748-9D9E-6EABE113D36D}" type="pres">
      <dgm:prSet presAssocID="{2C3E586C-1E53-6D48-92F8-36E3B32480F4}" presName="sibTrans" presStyleCnt="0"/>
      <dgm:spPr/>
    </dgm:pt>
    <dgm:pt modelId="{BCD19ACB-D41F-114A-A02B-DC68BD803B2F}" type="pres">
      <dgm:prSet presAssocID="{6CAD21F4-306C-FE4B-8E28-E31097623C2A}" presName="node" presStyleLbl="node1" presStyleIdx="2" presStyleCnt="5">
        <dgm:presLayoutVars>
          <dgm:bulletEnabled val="1"/>
        </dgm:presLayoutVars>
      </dgm:prSet>
      <dgm:spPr/>
    </dgm:pt>
    <dgm:pt modelId="{4E4C7FF5-F2D2-3F42-9370-BC215FB36E01}" type="pres">
      <dgm:prSet presAssocID="{65198A68-262D-5A41-B15F-728F96573D98}" presName="sibTrans" presStyleCnt="0"/>
      <dgm:spPr/>
    </dgm:pt>
    <dgm:pt modelId="{D1D7DA96-B3B1-0248-AFE2-341C6F93D85D}" type="pres">
      <dgm:prSet presAssocID="{6771780C-D999-744B-AE20-546A638C3334}" presName="node" presStyleLbl="node1" presStyleIdx="3" presStyleCnt="5">
        <dgm:presLayoutVars>
          <dgm:bulletEnabled val="1"/>
        </dgm:presLayoutVars>
      </dgm:prSet>
      <dgm:spPr/>
    </dgm:pt>
    <dgm:pt modelId="{57F03E5D-D4BD-CD46-AFA3-DEAB9455492D}" type="pres">
      <dgm:prSet presAssocID="{A35C08AD-6222-DC46-8176-6D115674F68E}" presName="sibTrans" presStyleCnt="0"/>
      <dgm:spPr/>
    </dgm:pt>
    <dgm:pt modelId="{416F7598-1F21-0B44-BBFA-E01C707CEA5A}" type="pres">
      <dgm:prSet presAssocID="{33C23A40-71E1-8A42-A398-B28CC9710B44}" presName="node" presStyleLbl="node1" presStyleIdx="4" presStyleCnt="5">
        <dgm:presLayoutVars>
          <dgm:bulletEnabled val="1"/>
        </dgm:presLayoutVars>
      </dgm:prSet>
      <dgm:spPr/>
    </dgm:pt>
  </dgm:ptLst>
  <dgm:cxnLst>
    <dgm:cxn modelId="{384DE11B-8BE8-8546-B19C-D9A812EFA75A}" type="presOf" srcId="{6771780C-D999-744B-AE20-546A638C3334}" destId="{D1D7DA96-B3B1-0248-AFE2-341C6F93D85D}" srcOrd="0" destOrd="0" presId="urn:microsoft.com/office/officeart/2005/8/layout/default"/>
    <dgm:cxn modelId="{9D02F728-9CDA-904D-8DFB-0079D9DA00CF}" type="presOf" srcId="{770EECFC-F340-874D-98B4-0A6DEC64EA30}" destId="{C8670D2B-A400-7A49-9C5B-47351E63FF65}" srcOrd="0" destOrd="0" presId="urn:microsoft.com/office/officeart/2005/8/layout/default"/>
    <dgm:cxn modelId="{BC509039-E70E-4746-9F28-6DD283C8B369}" srcId="{770EECFC-F340-874D-98B4-0A6DEC64EA30}" destId="{6CAD21F4-306C-FE4B-8E28-E31097623C2A}" srcOrd="2" destOrd="0" parTransId="{39137AE5-EF3E-BC4F-BF3C-9975F75D246C}" sibTransId="{65198A68-262D-5A41-B15F-728F96573D98}"/>
    <dgm:cxn modelId="{160DF155-EA46-ED42-81EE-AD44C96E658C}" type="presOf" srcId="{6CAD21F4-306C-FE4B-8E28-E31097623C2A}" destId="{BCD19ACB-D41F-114A-A02B-DC68BD803B2F}" srcOrd="0" destOrd="0" presId="urn:microsoft.com/office/officeart/2005/8/layout/default"/>
    <dgm:cxn modelId="{3A6D7E86-CD7A-0841-BC8B-80F34600AFB8}" type="presOf" srcId="{33C23A40-71E1-8A42-A398-B28CC9710B44}" destId="{416F7598-1F21-0B44-BBFA-E01C707CEA5A}" srcOrd="0" destOrd="0" presId="urn:microsoft.com/office/officeart/2005/8/layout/default"/>
    <dgm:cxn modelId="{C9B59E89-268E-B745-A00B-1B5E74D27444}" srcId="{770EECFC-F340-874D-98B4-0A6DEC64EA30}" destId="{08B9AF08-4268-FB49-97A2-DAC324AB11EF}" srcOrd="1" destOrd="0" parTransId="{29E99F76-5C61-114F-B40D-F1E38701169D}" sibTransId="{2C3E586C-1E53-6D48-92F8-36E3B32480F4}"/>
    <dgm:cxn modelId="{ABBCE18C-BCFB-7D43-ABE0-3F4A4D334A8E}" type="presOf" srcId="{08B9AF08-4268-FB49-97A2-DAC324AB11EF}" destId="{4F94C650-797D-9648-96FC-78DFDAB21383}" srcOrd="0" destOrd="0" presId="urn:microsoft.com/office/officeart/2005/8/layout/default"/>
    <dgm:cxn modelId="{D74C6090-A15A-0B4E-A0EA-C368FA74C381}" srcId="{770EECFC-F340-874D-98B4-0A6DEC64EA30}" destId="{33C23A40-71E1-8A42-A398-B28CC9710B44}" srcOrd="4" destOrd="0" parTransId="{AD9E17F9-0CF3-7146-BA6D-7968EE38BFE4}" sibTransId="{89DB3DAF-7735-454C-8DF1-7ABBFBA20B4F}"/>
    <dgm:cxn modelId="{D6B11FAB-0DD2-BB47-A51C-E944B6023F15}" srcId="{770EECFC-F340-874D-98B4-0A6DEC64EA30}" destId="{F8A9AC9A-64B5-0F49-A3DD-07617419F5E5}" srcOrd="0" destOrd="0" parTransId="{F4ECE853-4CC5-724A-A83A-C23A86A550C7}" sibTransId="{DFB8DF3F-F841-CF4E-A091-27E771E5B583}"/>
    <dgm:cxn modelId="{F74253B2-BFD1-9345-8BF7-DF8DC566181C}" type="presOf" srcId="{F8A9AC9A-64B5-0F49-A3DD-07617419F5E5}" destId="{F9FAFD55-53EC-8E48-994B-C2F132F464C9}" srcOrd="0" destOrd="0" presId="urn:microsoft.com/office/officeart/2005/8/layout/default"/>
    <dgm:cxn modelId="{717058DD-C544-1D4F-B367-474B53B8B2AD}" srcId="{770EECFC-F340-874D-98B4-0A6DEC64EA30}" destId="{6771780C-D999-744B-AE20-546A638C3334}" srcOrd="3" destOrd="0" parTransId="{D8BB7560-BDFE-6D47-9516-F635226D9744}" sibTransId="{A35C08AD-6222-DC46-8176-6D115674F68E}"/>
    <dgm:cxn modelId="{75B69446-51FB-B146-BA19-75DB59D6423E}" type="presParOf" srcId="{C8670D2B-A400-7A49-9C5B-47351E63FF65}" destId="{F9FAFD55-53EC-8E48-994B-C2F132F464C9}" srcOrd="0" destOrd="0" presId="urn:microsoft.com/office/officeart/2005/8/layout/default"/>
    <dgm:cxn modelId="{67021261-3DB4-F247-975C-87F5BE411AAB}" type="presParOf" srcId="{C8670D2B-A400-7A49-9C5B-47351E63FF65}" destId="{1AAC1505-6962-784E-98DA-C78D7D5C6985}" srcOrd="1" destOrd="0" presId="urn:microsoft.com/office/officeart/2005/8/layout/default"/>
    <dgm:cxn modelId="{8DED5D0C-7AC2-3D49-A66A-78178C046C5C}" type="presParOf" srcId="{C8670D2B-A400-7A49-9C5B-47351E63FF65}" destId="{4F94C650-797D-9648-96FC-78DFDAB21383}" srcOrd="2" destOrd="0" presId="urn:microsoft.com/office/officeart/2005/8/layout/default"/>
    <dgm:cxn modelId="{3278DBB9-B0FA-8B4A-85D9-74CE43444AFA}" type="presParOf" srcId="{C8670D2B-A400-7A49-9C5B-47351E63FF65}" destId="{4EB5B131-976D-3748-9D9E-6EABE113D36D}" srcOrd="3" destOrd="0" presId="urn:microsoft.com/office/officeart/2005/8/layout/default"/>
    <dgm:cxn modelId="{7E71BC50-280C-7140-A59E-82FE7B0DCFF6}" type="presParOf" srcId="{C8670D2B-A400-7A49-9C5B-47351E63FF65}" destId="{BCD19ACB-D41F-114A-A02B-DC68BD803B2F}" srcOrd="4" destOrd="0" presId="urn:microsoft.com/office/officeart/2005/8/layout/default"/>
    <dgm:cxn modelId="{4BC4674D-93C2-4C4F-BA82-0323D0D9603B}" type="presParOf" srcId="{C8670D2B-A400-7A49-9C5B-47351E63FF65}" destId="{4E4C7FF5-F2D2-3F42-9370-BC215FB36E01}" srcOrd="5" destOrd="0" presId="urn:microsoft.com/office/officeart/2005/8/layout/default"/>
    <dgm:cxn modelId="{EE0C44B3-6059-CA4A-84FC-C4054B3480DF}" type="presParOf" srcId="{C8670D2B-A400-7A49-9C5B-47351E63FF65}" destId="{D1D7DA96-B3B1-0248-AFE2-341C6F93D85D}" srcOrd="6" destOrd="0" presId="urn:microsoft.com/office/officeart/2005/8/layout/default"/>
    <dgm:cxn modelId="{94619CA5-F2E2-8C4E-8D51-F205F02C8D0F}" type="presParOf" srcId="{C8670D2B-A400-7A49-9C5B-47351E63FF65}" destId="{57F03E5D-D4BD-CD46-AFA3-DEAB9455492D}" srcOrd="7" destOrd="0" presId="urn:microsoft.com/office/officeart/2005/8/layout/default"/>
    <dgm:cxn modelId="{F29D2081-CDE2-0148-8FA2-74AF318320D8}" type="presParOf" srcId="{C8670D2B-A400-7A49-9C5B-47351E63FF65}" destId="{416F7598-1F21-0B44-BBFA-E01C707CEA5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AFD55-53EC-8E48-994B-C2F132F464C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Co-variables</a:t>
          </a:r>
        </a:p>
      </dsp:txBody>
      <dsp:txXfrm>
        <a:off x="0" y="39687"/>
        <a:ext cx="3286125" cy="1971675"/>
      </dsp:txXfrm>
    </dsp:sp>
    <dsp:sp modelId="{4F94C650-797D-9648-96FC-78DFDAB21383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Scatter graphs</a:t>
          </a:r>
        </a:p>
      </dsp:txBody>
      <dsp:txXfrm>
        <a:off x="3614737" y="39687"/>
        <a:ext cx="3286125" cy="1971675"/>
      </dsp:txXfrm>
    </dsp:sp>
    <dsp:sp modelId="{BCD19ACB-D41F-114A-A02B-DC68BD803B2F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Correlation coefficients</a:t>
          </a:r>
        </a:p>
      </dsp:txBody>
      <dsp:txXfrm>
        <a:off x="7229475" y="39687"/>
        <a:ext cx="3286125" cy="1971675"/>
      </dsp:txXfrm>
    </dsp:sp>
    <dsp:sp modelId="{D1D7DA96-B3B1-0248-AFE2-341C6F93D85D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Practical uses: studies, validity, reliability</a:t>
          </a:r>
        </a:p>
      </dsp:txBody>
      <dsp:txXfrm>
        <a:off x="1807368" y="2339975"/>
        <a:ext cx="3286125" cy="1971675"/>
      </dsp:txXfrm>
    </dsp:sp>
    <dsp:sp modelId="{416F7598-1F21-0B44-BBFA-E01C707CEA5A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Statistical tests: Spearman and Pearson 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1B8BB-D825-F74D-9A3C-B9A30C1BC644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DA452-5757-3F40-8914-4CB6AEEA8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83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Positive correlation – but what’s really going 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DA452-5757-3F40-8914-4CB6AEEA80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38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00142"/>
            <a:ext cx="10515600" cy="2852737"/>
          </a:xfrm>
        </p:spPr>
        <p:txBody>
          <a:bodyPr anchor="ctr" anchorCtr="0"/>
          <a:lstStyle>
            <a:lvl1pPr marL="0" indent="0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95341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D465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7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5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0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/>
          <a:lstStyle>
            <a:lvl1pPr marL="0" indent="0"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1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1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6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7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 marL="0" indent="0"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6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 marL="0" indent="0">
              <a:tabLst/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64490"/>
            <a:ext cx="12192000" cy="714375"/>
          </a:xfrm>
          <a:prstGeom prst="rect">
            <a:avLst/>
          </a:prstGeom>
          <a:solidFill>
            <a:srgbClr val="3D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prstGeom prst="rect">
            <a:avLst/>
          </a:prstGeom>
          <a:solidFill>
            <a:srgbClr val="FEE9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88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57" y="6220268"/>
            <a:ext cx="2143849" cy="578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99" y="6244282"/>
            <a:ext cx="744440" cy="5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66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marL="541338" indent="0"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D46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lang="en-US" sz="3200" b="0" i="0" u="none" strike="noStrike" kern="1200" cap="none" dirty="0" smtClean="0">
          <a:solidFill>
            <a:srgbClr val="282E3C"/>
          </a:solidFill>
          <a:latin typeface="Calibri"/>
          <a:ea typeface="+mn-ea"/>
          <a:cs typeface="Calibri"/>
          <a:sym typeface="Calibri"/>
        </a:defRPr>
      </a:lvl1pPr>
      <a:lvl2pPr marL="685783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nlKBgdr6hnk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en.wikipedia.org/wiki/Nicolas_Ca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ineartamerica.com/featured/ordained-minister-of-the-church-of-the-flying-spaghetti-monster-spaghetti-anthony-isha.html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nostalgiatv.uk/captain-pugwash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LO: TBAT explain and apply correlation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58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1020"/>
            <a:r>
              <a:rPr lang="en-GB">
                <a:latin typeface="Arial"/>
                <a:cs typeface="Arial"/>
              </a:rPr>
              <a:t>What is correlation?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811"/>
            <a:ext cx="11228119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7965" indent="-227965"/>
            <a:r>
              <a:rPr lang="en-GB" dirty="0"/>
              <a:t>The relationship between two covariables</a:t>
            </a:r>
            <a:endParaRPr lang="en-US" dirty="0"/>
          </a:p>
          <a:p>
            <a:pPr marL="227965" indent="-227965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E.g., the older you are, the higher up in school you are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27965" indent="-227965"/>
            <a:r>
              <a:rPr lang="en-GB" dirty="0"/>
              <a:t>We can show correlations through a scatter graph</a:t>
            </a:r>
          </a:p>
          <a:p>
            <a:pPr marL="227965" indent="-227965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We can test the significance of correlations by using the Spearman or Pearson tests </a:t>
            </a:r>
          </a:p>
          <a:p>
            <a:pPr marL="227965" indent="-227965"/>
            <a:r>
              <a:rPr lang="en-GB" dirty="0"/>
              <a:t>Correlations can’t tell you causation (there is no IV or DV)</a:t>
            </a:r>
          </a:p>
          <a:p>
            <a:pPr marL="227965" indent="-22796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5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2F382C5-EFA3-2519-E380-14E08D1DF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08" y="0"/>
            <a:ext cx="9020783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9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1020"/>
            <a:r>
              <a:rPr lang="en-GB">
                <a:latin typeface="Arial"/>
                <a:cs typeface="Arial"/>
              </a:rPr>
              <a:t>Correlation values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811"/>
            <a:ext cx="11228119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27965" indent="-227965"/>
            <a:r>
              <a:rPr lang="en-GB" b="1" dirty="0">
                <a:solidFill>
                  <a:srgbClr val="0070C0"/>
                </a:solidFill>
              </a:rPr>
              <a:t>Correlations are values between –1 and 1.</a:t>
            </a:r>
            <a:r>
              <a:rPr lang="en-GB" dirty="0"/>
              <a:t> </a:t>
            </a:r>
            <a:endParaRPr lang="en-US" dirty="0"/>
          </a:p>
          <a:p>
            <a:pPr marL="227965" indent="-227965"/>
            <a:r>
              <a:rPr lang="en-GB" dirty="0"/>
              <a:t>The sign tells you the direction (positive or negative)</a:t>
            </a:r>
          </a:p>
          <a:p>
            <a:pPr marL="227965" indent="-227965"/>
            <a:r>
              <a:rPr lang="en-GB" b="1" dirty="0">
                <a:solidFill>
                  <a:srgbClr val="0070C0"/>
                </a:solidFill>
              </a:rPr>
              <a:t>The value tells you the strength.</a:t>
            </a:r>
          </a:p>
          <a:p>
            <a:pPr marL="227965" indent="-227965"/>
            <a:r>
              <a:rPr lang="en-GB" dirty="0">
                <a:solidFill>
                  <a:schemeClr val="bg1"/>
                </a:solidFill>
              </a:rPr>
              <a:t>The closer the value is to 1, the stronger the relationship</a:t>
            </a:r>
          </a:p>
          <a:p>
            <a:pPr marL="227965" indent="-227965"/>
            <a:r>
              <a:rPr lang="en-GB" b="1" dirty="0">
                <a:solidFill>
                  <a:srgbClr val="0070C0"/>
                </a:solidFill>
              </a:rPr>
              <a:t>(1 = perfect relationship, 0 = no relationship)</a:t>
            </a:r>
          </a:p>
          <a:p>
            <a:pPr marL="227965" indent="-227965"/>
            <a:r>
              <a:rPr lang="en-GB" dirty="0"/>
              <a:t>-.85 is a strong negative correlation: as covariable A goes up, covariable B goes down</a:t>
            </a:r>
          </a:p>
          <a:p>
            <a:pPr marL="227965" indent="-22796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7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Nicolas Cage vs. Pool Drownings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767" y="1416222"/>
            <a:ext cx="74959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400" b="1" dirty="0">
                <a:solidFill>
                  <a:srgbClr val="0070C0"/>
                </a:solidFill>
              </a:rPr>
              <a:t>The number of Nicolas Cage films released per year is strongly correlated with the number of pool drownings.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6" y="2332086"/>
            <a:ext cx="5227675" cy="3813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549F96-C606-6E84-516D-DF7E11285300}"/>
              </a:ext>
            </a:extLst>
          </p:cNvPr>
          <p:cNvSpPr txBox="1"/>
          <p:nvPr/>
        </p:nvSpPr>
        <p:spPr>
          <a:xfrm>
            <a:off x="141766" y="6267416"/>
            <a:ext cx="5227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The correlation is 0.99 – almost perfect!</a:t>
            </a:r>
            <a:endParaRPr sz="2400" dirty="0"/>
          </a:p>
        </p:txBody>
      </p:sp>
      <p:pic>
        <p:nvPicPr>
          <p:cNvPr id="7" name="Picture 6" descr="A person in a suit&#10;&#10;AI-generated content may be incorrect.">
            <a:extLst>
              <a:ext uri="{FF2B5EF4-FFF2-40B4-BE49-F238E27FC236}">
                <a16:creationId xmlns:a16="http://schemas.microsoft.com/office/drawing/2014/main" id="{40DEA05F-F932-211D-B94C-AFDD70CBE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12958" y="2479734"/>
            <a:ext cx="1870899" cy="2377143"/>
          </a:xfrm>
          <a:prstGeom prst="rect">
            <a:avLst/>
          </a:prstGeom>
        </p:spPr>
      </p:pic>
      <p:pic>
        <p:nvPicPr>
          <p:cNvPr id="12" name="Picture 11" descr="A person in a pool&#10;&#10;AI-generated content may be incorrect.">
            <a:extLst>
              <a:ext uri="{FF2B5EF4-FFF2-40B4-BE49-F238E27FC236}">
                <a16:creationId xmlns:a16="http://schemas.microsoft.com/office/drawing/2014/main" id="{A5811F50-AF00-621A-665E-1115631CB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06047" y="3502557"/>
            <a:ext cx="3462668" cy="2597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03F6A3-64DA-F0FF-E966-E621E1CC5EF7}"/>
              </a:ext>
            </a:extLst>
          </p:cNvPr>
          <p:cNvSpPr txBox="1"/>
          <p:nvPr/>
        </p:nvSpPr>
        <p:spPr>
          <a:xfrm>
            <a:off x="6191262" y="4858559"/>
            <a:ext cx="1892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Nicolas Cage</a:t>
            </a:r>
            <a:endParaRPr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09280-915C-81AC-3AAA-AB0E89FFC6B0}"/>
              </a:ext>
            </a:extLst>
          </p:cNvPr>
          <p:cNvSpPr txBox="1"/>
          <p:nvPr/>
        </p:nvSpPr>
        <p:spPr>
          <a:xfrm>
            <a:off x="8506047" y="2247219"/>
            <a:ext cx="3462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A Sim trapped in a pool because you thought it was funny</a:t>
            </a:r>
            <a:endParaRPr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Pirates vs. Global Temperature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419" y="1342456"/>
            <a:ext cx="7623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400" b="1" dirty="0">
                <a:solidFill>
                  <a:srgbClr val="0070C0"/>
                </a:solidFill>
              </a:rPr>
              <a:t>According to the Church of the Flying Spaghetti Monster, the decline in pirates </a:t>
            </a:r>
            <a:r>
              <a:rPr lang="en-GB" sz="2400" b="1" dirty="0">
                <a:solidFill>
                  <a:srgbClr val="0070C0"/>
                </a:solidFill>
              </a:rPr>
              <a:t>is linked to</a:t>
            </a:r>
            <a:r>
              <a:rPr sz="2400" b="1" dirty="0">
                <a:solidFill>
                  <a:srgbClr val="0070C0"/>
                </a:solidFill>
              </a:rPr>
              <a:t> global warming. 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61" y="2289341"/>
            <a:ext cx="4540102" cy="3287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BA2610-1103-90F8-A10D-B08E9DC78A55}"/>
              </a:ext>
            </a:extLst>
          </p:cNvPr>
          <p:cNvSpPr txBox="1"/>
          <p:nvPr/>
        </p:nvSpPr>
        <p:spPr>
          <a:xfrm>
            <a:off x="389861" y="6268337"/>
            <a:ext cx="4341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The correlation is -0.89</a:t>
            </a:r>
            <a:endParaRPr sz="2400" dirty="0"/>
          </a:p>
        </p:txBody>
      </p:sp>
      <p:pic>
        <p:nvPicPr>
          <p:cNvPr id="9" name="Picture 8" descr="Cartoon a cartoon of a pirate&#10;&#10;AI-generated content may be incorrect.">
            <a:extLst>
              <a:ext uri="{FF2B5EF4-FFF2-40B4-BE49-F238E27FC236}">
                <a16:creationId xmlns:a16="http://schemas.microsoft.com/office/drawing/2014/main" id="{D204EEDC-AB2D-F6F9-8112-3B638AA34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28031" y="2378862"/>
            <a:ext cx="3313950" cy="2478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642CF7-530C-5CF8-554B-083887B991C9}"/>
              </a:ext>
            </a:extLst>
          </p:cNvPr>
          <p:cNvSpPr txBox="1"/>
          <p:nvPr/>
        </p:nvSpPr>
        <p:spPr>
          <a:xfrm>
            <a:off x="5628031" y="4861995"/>
            <a:ext cx="2704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Captain Pugwash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Scourge of the Seas</a:t>
            </a:r>
            <a:endParaRPr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2EB9AE-7E06-80F9-438D-1BFAEB331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9696269" y="1508953"/>
            <a:ext cx="2269005" cy="2722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380BF6-2B63-22DE-0271-09DA422B37D8}"/>
              </a:ext>
            </a:extLst>
          </p:cNvPr>
          <p:cNvSpPr txBox="1"/>
          <p:nvPr/>
        </p:nvSpPr>
        <p:spPr>
          <a:xfrm>
            <a:off x="9696268" y="4231760"/>
            <a:ext cx="23716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A real church.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You can join it.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But you have to believe in the miracle of pasta.</a:t>
            </a:r>
            <a:endParaRPr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10C59-B45D-A918-25DB-FEDBB57C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Correlational method / concepts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FCC4DD6-8EF4-35F2-DBEA-A1A191ADA1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46096"/>
              </p:ext>
            </p:extLst>
          </p:nvPr>
        </p:nvGraphicFramePr>
        <p:xfrm>
          <a:off x="838200" y="15494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3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FAFD55-53EC-8E48-994B-C2F132F46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94C650-797D-9648-96FC-78DFDAB21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D19ACB-D41F-114A-A02B-DC68BD803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D7DA96-B3B1-0248-AFE2-341C6F93D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6F7598-1F21-0B44-BBFA-E01C707CE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A290-6FC3-E22B-8CC5-61B7BDCE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Correlation 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E3E2D-BF36-BAF9-AC36-9790607D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8" y="1548810"/>
            <a:ext cx="12032512" cy="4543645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A researcher investigated whether there was a correlation between the number of hours slept and how well rested students felt.</a:t>
            </a:r>
          </a:p>
          <a:p>
            <a:r>
              <a:rPr lang="en-GB" dirty="0"/>
              <a:t>The researcher randomly selected 18 participants from first-year students at a university.</a:t>
            </a:r>
          </a:p>
          <a:p>
            <a:r>
              <a:rPr lang="en-GB" sz="3300" b="1" dirty="0">
                <a:solidFill>
                  <a:srgbClr val="0070C0"/>
                </a:solidFill>
              </a:rPr>
              <a:t>On the day of the study, each student participant was asked, ‘How many hours did you sleep last night?’ They then had to rate on a scale of 1 to 5 how well rested they felt.</a:t>
            </a:r>
          </a:p>
          <a:p>
            <a:r>
              <a:rPr lang="en-GB" dirty="0"/>
              <a:t>The researcher hypothesised that there would be a positive correlation between the two co-variables.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😭 the research can only test for  a +</a:t>
            </a:r>
            <a:r>
              <a:rPr lang="en-GB" b="1" dirty="0" err="1">
                <a:solidFill>
                  <a:srgbClr val="FF0000"/>
                </a:solidFill>
              </a:rPr>
              <a:t>ve</a:t>
            </a:r>
            <a:r>
              <a:rPr lang="en-GB" b="1" dirty="0">
                <a:solidFill>
                  <a:srgbClr val="FF0000"/>
                </a:solidFill>
              </a:rPr>
              <a:t> relationship, not cause and effect</a:t>
            </a:r>
          </a:p>
          <a:p>
            <a:r>
              <a:rPr lang="en-GB" b="1" dirty="0">
                <a:solidFill>
                  <a:srgbClr val="00B050"/>
                </a:solidFill>
              </a:rPr>
              <a:t>😃 Get marks: the research can only a +</a:t>
            </a:r>
            <a:r>
              <a:rPr lang="en-GB" b="1" dirty="0" err="1">
                <a:solidFill>
                  <a:srgbClr val="00B050"/>
                </a:solidFill>
              </a:rPr>
              <a:t>ve</a:t>
            </a:r>
            <a:r>
              <a:rPr lang="en-GB" b="1" dirty="0">
                <a:solidFill>
                  <a:srgbClr val="00B050"/>
                </a:solidFill>
              </a:rPr>
              <a:t> relationship between hours slept and how well rested students felt, it cannot tell us whether higher levels of sleep cause higher levels of reported rest students feel.</a:t>
            </a:r>
          </a:p>
        </p:txBody>
      </p:sp>
    </p:spTree>
    <p:extLst>
      <p:ext uri="{BB962C8B-B14F-4D97-AF65-F5344CB8AC3E}">
        <p14:creationId xmlns:p14="http://schemas.microsoft.com/office/powerpoint/2010/main" val="38525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2D94-EA78-30E8-355B-DB284E37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need to find out about and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9A14A-CBF8-871E-2EFE-E37EF71E5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Describing the correlation method</a:t>
            </a:r>
          </a:p>
          <a:p>
            <a:r>
              <a:rPr lang="en-GB" dirty="0"/>
              <a:t>When you use correlation</a:t>
            </a:r>
          </a:p>
          <a:p>
            <a:r>
              <a:rPr lang="en-GB" b="1" dirty="0">
                <a:solidFill>
                  <a:srgbClr val="0070C0"/>
                </a:solidFill>
              </a:rPr>
              <a:t>Drawing conclusions about reliability / validity</a:t>
            </a:r>
          </a:p>
          <a:p>
            <a:r>
              <a:rPr lang="en-GB" dirty="0"/>
              <a:t>Correlation coefficients</a:t>
            </a:r>
          </a:p>
          <a:p>
            <a:r>
              <a:rPr lang="en-GB" b="1" dirty="0">
                <a:solidFill>
                  <a:srgbClr val="0070C0"/>
                </a:solidFill>
              </a:rPr>
              <a:t>Experiments v correlations</a:t>
            </a:r>
          </a:p>
          <a:p>
            <a:r>
              <a:rPr lang="en-GB" dirty="0"/>
              <a:t>Strengths and weaknesses of the correlational method</a:t>
            </a:r>
          </a:p>
        </p:txBody>
      </p:sp>
    </p:spTree>
    <p:extLst>
      <p:ext uri="{BB962C8B-B14F-4D97-AF65-F5344CB8AC3E}">
        <p14:creationId xmlns:p14="http://schemas.microsoft.com/office/powerpoint/2010/main" val="2226232618"/>
      </p:ext>
    </p:extLst>
  </p:cSld>
  <p:clrMapOvr>
    <a:masterClrMapping/>
  </p:clrMapOvr>
</p:sld>
</file>

<file path=ppt/theme/theme1.xml><?xml version="1.0" encoding="utf-8"?>
<a:theme xmlns:a="http://schemas.openxmlformats.org/drawingml/2006/main" name="Wallingford Trust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9AFAF66-E9B3-48CE-B372-1F6F80D4DEA2}" vid="{A627980B-E4D4-4729-B4CD-87228889B1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6e4013-1c0c-4111-9426-d4a345a2e8ca" xsi:nil="true"/>
    <lcf76f155ced4ddcb4097134ff3c332f xmlns="ad89ce95-d1b6-4d5e-b677-7cca411aa0d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3A59EB86685459DDDBAE59B64CC04" ma:contentTypeVersion="16" ma:contentTypeDescription="Create a new document." ma:contentTypeScope="" ma:versionID="6a38786f8e2aaf5b42fd041ecf443b31">
  <xsd:schema xmlns:xsd="http://www.w3.org/2001/XMLSchema" xmlns:xs="http://www.w3.org/2001/XMLSchema" xmlns:p="http://schemas.microsoft.com/office/2006/metadata/properties" xmlns:ns2="ad89ce95-d1b6-4d5e-b677-7cca411aa0d9" xmlns:ns3="506e4013-1c0c-4111-9426-d4a345a2e8ca" targetNamespace="http://schemas.microsoft.com/office/2006/metadata/properties" ma:root="true" ma:fieldsID="986066f503c7bf9b86526db2f960ee1c" ns2:_="" ns3:_="">
    <xsd:import namespace="ad89ce95-d1b6-4d5e-b677-7cca411aa0d9"/>
    <xsd:import namespace="506e4013-1c0c-4111-9426-d4a345a2e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9ce95-d1b6-4d5e-b677-7cca411aa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ad0ac55-8370-45de-8d35-391d2d0534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e4013-1c0c-4111-9426-d4a345a2e8c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c15fa1e-c926-42ca-bfe6-b20ae44258bd}" ma:internalName="TaxCatchAll" ma:showField="CatchAllData" ma:web="506e4013-1c0c-4111-9426-d4a345a2e8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3CA279-5655-44E2-A66F-1A4D5E8BE6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B915B7-7113-480F-8E5E-ABD570CB814B}">
  <ds:schemaRefs>
    <ds:schemaRef ds:uri="ad89ce95-d1b6-4d5e-b677-7cca411aa0d9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06e4013-1c0c-4111-9426-d4a345a2e8ca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758610E-53D1-415B-87A7-711B94CCFA53}">
  <ds:schemaRefs>
    <ds:schemaRef ds:uri="506e4013-1c0c-4111-9426-d4a345a2e8ca"/>
    <ds:schemaRef ds:uri="ad89ce95-d1b6-4d5e-b677-7cca411aa0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WS_High_Contrast_43</Template>
  <TotalTime>14</TotalTime>
  <Words>457</Words>
  <Application>Microsoft Macintosh PowerPoint</Application>
  <PresentationFormat>Widescreen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Calibri</vt:lpstr>
      <vt:lpstr>Wallingford Trust Theme</vt:lpstr>
      <vt:lpstr>LO: TBAT explain and apply correlation</vt:lpstr>
      <vt:lpstr>What is correlation?</vt:lpstr>
      <vt:lpstr>PowerPoint Presentation</vt:lpstr>
      <vt:lpstr>Correlation values</vt:lpstr>
      <vt:lpstr>Nicolas Cage vs. Pool Drownings</vt:lpstr>
      <vt:lpstr>Pirates vs. Global Temperature</vt:lpstr>
      <vt:lpstr>Correlational method / concepts</vt:lpstr>
      <vt:lpstr>Typical Correlation stem</vt:lpstr>
      <vt:lpstr>What you need to find out about and learn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Vernon Leigh</cp:lastModifiedBy>
  <cp:revision>1</cp:revision>
  <dcterms:created xsi:type="dcterms:W3CDTF">2022-09-13T19:39:38Z</dcterms:created>
  <dcterms:modified xsi:type="dcterms:W3CDTF">2025-03-06T08:11:18Z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0x010100EC13A59EB86685459DDDBAE59B64CC04</vt:lpwstr>
  </property>
  <property fmtid="{D5CDD505-2E9C-101B-9397-08002B2CF9AE}" pid="3" name="MediaServiceImageTags">
    <vt:lpwstr/>
  </property>
</Properties>
</file>