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315" r:id="rId6"/>
    <p:sldId id="313" r:id="rId7"/>
    <p:sldId id="316" r:id="rId8"/>
    <p:sldId id="317" r:id="rId9"/>
    <p:sldId id="318" r:id="rId10"/>
    <p:sldId id="319" r:id="rId11"/>
    <p:sldId id="320" r:id="rId12"/>
    <p:sldId id="325" r:id="rId13"/>
    <p:sldId id="326" r:id="rId14"/>
    <p:sldId id="327" r:id="rId15"/>
    <p:sldId id="321" r:id="rId16"/>
    <p:sldId id="323" r:id="rId17"/>
    <p:sldId id="322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556631-BAE7-4165-B80F-235F5992E2C3}">
          <p14:sldIdLst>
            <p14:sldId id="256"/>
            <p14:sldId id="315"/>
            <p14:sldId id="313"/>
            <p14:sldId id="316"/>
            <p14:sldId id="317"/>
            <p14:sldId id="318"/>
            <p14:sldId id="319"/>
            <p14:sldId id="320"/>
            <p14:sldId id="325"/>
            <p14:sldId id="326"/>
            <p14:sldId id="327"/>
            <p14:sldId id="321"/>
            <p14:sldId id="323"/>
            <p14:sldId id="322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FF"/>
    <a:srgbClr val="E6EEFF"/>
    <a:srgbClr val="282E3C"/>
    <a:srgbClr val="3D465A"/>
    <a:srgbClr val="FEE9A4"/>
    <a:srgbClr val="B9C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3EB25-524A-CA4D-B1DD-F5AFC1EAD867}" v="8" dt="2025-03-24T11:39:48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2"/>
    <p:restoredTop sz="94714"/>
  </p:normalViewPr>
  <p:slideViewPr>
    <p:cSldViewPr snapToGrid="0">
      <p:cViewPr varScale="1">
        <p:scale>
          <a:sx n="109" d="100"/>
          <a:sy n="109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non Leigh" userId="918c6f39-c291-430c-ba7b-2773449ea29a" providerId="ADAL" clId="{E753EB25-524A-CA4D-B1DD-F5AFC1EAD867}"/>
    <pc:docChg chg="undo custSel addSld delSld modSld modSection">
      <pc:chgData name="Vernon Leigh" userId="918c6f39-c291-430c-ba7b-2773449ea29a" providerId="ADAL" clId="{E753EB25-524A-CA4D-B1DD-F5AFC1EAD867}" dt="2025-03-24T11:39:48.186" v="80"/>
      <pc:docMkLst>
        <pc:docMk/>
      </pc:docMkLst>
      <pc:sldChg chg="addSp delSp modSp mod">
        <pc:chgData name="Vernon Leigh" userId="918c6f39-c291-430c-ba7b-2773449ea29a" providerId="ADAL" clId="{E753EB25-524A-CA4D-B1DD-F5AFC1EAD867}" dt="2025-03-24T11:37:39.051" v="18" actId="478"/>
        <pc:sldMkLst>
          <pc:docMk/>
          <pc:sldMk cId="3368585069" sldId="256"/>
        </pc:sldMkLst>
        <pc:spChg chg="add mod">
          <ac:chgData name="Vernon Leigh" userId="918c6f39-c291-430c-ba7b-2773449ea29a" providerId="ADAL" clId="{E753EB25-524A-CA4D-B1DD-F5AFC1EAD867}" dt="2025-03-24T11:37:36.169" v="17"/>
          <ac:spMkLst>
            <pc:docMk/>
            <pc:sldMk cId="3368585069" sldId="256"/>
            <ac:spMk id="3" creationId="{61FF8173-5E69-EB54-C460-3C3886089E91}"/>
          </ac:spMkLst>
        </pc:spChg>
        <pc:spChg chg="del">
          <ac:chgData name="Vernon Leigh" userId="918c6f39-c291-430c-ba7b-2773449ea29a" providerId="ADAL" clId="{E753EB25-524A-CA4D-B1DD-F5AFC1EAD867}" dt="2025-03-24T11:37:39.051" v="18" actId="478"/>
          <ac:spMkLst>
            <pc:docMk/>
            <pc:sldMk cId="3368585069" sldId="256"/>
            <ac:spMk id="4" creationId="{BF8E3E53-4CAC-496D-AF83-934D8D6DE09D}"/>
          </ac:spMkLst>
        </pc:spChg>
      </pc:sldChg>
      <pc:sldChg chg="del">
        <pc:chgData name="Vernon Leigh" userId="918c6f39-c291-430c-ba7b-2773449ea29a" providerId="ADAL" clId="{E753EB25-524A-CA4D-B1DD-F5AFC1EAD867}" dt="2025-03-22T14:55:27.894" v="2" actId="2696"/>
        <pc:sldMkLst>
          <pc:docMk/>
          <pc:sldMk cId="3326715114" sldId="314"/>
        </pc:sldMkLst>
      </pc:sldChg>
      <pc:sldChg chg="addSp delSp modSp mod modClrScheme modAnim chgLayout">
        <pc:chgData name="Vernon Leigh" userId="918c6f39-c291-430c-ba7b-2773449ea29a" providerId="ADAL" clId="{E753EB25-524A-CA4D-B1DD-F5AFC1EAD867}" dt="2025-03-24T11:39:06.608" v="76"/>
        <pc:sldMkLst>
          <pc:docMk/>
          <pc:sldMk cId="573490922" sldId="315"/>
        </pc:sldMkLst>
        <pc:spChg chg="mod ord">
          <ac:chgData name="Vernon Leigh" userId="918c6f39-c291-430c-ba7b-2773449ea29a" providerId="ADAL" clId="{E753EB25-524A-CA4D-B1DD-F5AFC1EAD867}" dt="2025-03-24T11:37:52.186" v="20" actId="700"/>
          <ac:spMkLst>
            <pc:docMk/>
            <pc:sldMk cId="573490922" sldId="315"/>
            <ac:spMk id="2" creationId="{65781087-D942-8C4D-BEB8-97A53978FCD3}"/>
          </ac:spMkLst>
        </pc:spChg>
        <pc:spChg chg="add mod ord">
          <ac:chgData name="Vernon Leigh" userId="918c6f39-c291-430c-ba7b-2773449ea29a" providerId="ADAL" clId="{E753EB25-524A-CA4D-B1DD-F5AFC1EAD867}" dt="2025-03-24T11:37:57.038" v="31" actId="20577"/>
          <ac:spMkLst>
            <pc:docMk/>
            <pc:sldMk cId="573490922" sldId="315"/>
            <ac:spMk id="3" creationId="{EAE135DA-70F6-010C-491F-F439E7AE281D}"/>
          </ac:spMkLst>
        </pc:spChg>
        <pc:spChg chg="del">
          <ac:chgData name="Vernon Leigh" userId="918c6f39-c291-430c-ba7b-2773449ea29a" providerId="ADAL" clId="{E753EB25-524A-CA4D-B1DD-F5AFC1EAD867}" dt="2025-03-24T11:37:43.304" v="19" actId="478"/>
          <ac:spMkLst>
            <pc:docMk/>
            <pc:sldMk cId="573490922" sldId="315"/>
            <ac:spMk id="5" creationId="{191BBF2B-5590-5CBE-6372-188080B031B0}"/>
          </ac:spMkLst>
        </pc:spChg>
        <pc:spChg chg="add mod ord">
          <ac:chgData name="Vernon Leigh" userId="918c6f39-c291-430c-ba7b-2773449ea29a" providerId="ADAL" clId="{E753EB25-524A-CA4D-B1DD-F5AFC1EAD867}" dt="2025-03-24T11:38:00.051" v="40" actId="20577"/>
          <ac:spMkLst>
            <pc:docMk/>
            <pc:sldMk cId="573490922" sldId="315"/>
            <ac:spMk id="6" creationId="{7182C654-0E56-9BA2-A863-C334B800027E}"/>
          </ac:spMkLst>
        </pc:spChg>
        <pc:spChg chg="add mod ord">
          <ac:chgData name="Vernon Leigh" userId="918c6f39-c291-430c-ba7b-2773449ea29a" providerId="ADAL" clId="{E753EB25-524A-CA4D-B1DD-F5AFC1EAD867}" dt="2025-03-24T11:38:45.777" v="71" actId="20577"/>
          <ac:spMkLst>
            <pc:docMk/>
            <pc:sldMk cId="573490922" sldId="315"/>
            <ac:spMk id="7" creationId="{EB88B8FD-03DE-278A-8ACA-F840595F7744}"/>
          </ac:spMkLst>
        </pc:spChg>
        <pc:spChg chg="add mod">
          <ac:chgData name="Vernon Leigh" userId="918c6f39-c291-430c-ba7b-2773449ea29a" providerId="ADAL" clId="{E753EB25-524A-CA4D-B1DD-F5AFC1EAD867}" dt="2025-03-24T11:38:52.743" v="74" actId="20577"/>
          <ac:spMkLst>
            <pc:docMk/>
            <pc:sldMk cId="573490922" sldId="315"/>
            <ac:spMk id="9" creationId="{8D8EB4E2-B818-4CAC-269C-D997C69A4851}"/>
          </ac:spMkLst>
        </pc:spChg>
        <pc:graphicFrameChg chg="del mod ord modGraphic">
          <ac:chgData name="Vernon Leigh" userId="918c6f39-c291-430c-ba7b-2773449ea29a" providerId="ADAL" clId="{E753EB25-524A-CA4D-B1DD-F5AFC1EAD867}" dt="2025-03-24T11:38:18.582" v="43" actId="478"/>
          <ac:graphicFrameMkLst>
            <pc:docMk/>
            <pc:sldMk cId="573490922" sldId="315"/>
            <ac:graphicFrameMk id="4" creationId="{043CB378-1F63-3B7B-8C08-18EAA003D16F}"/>
          </ac:graphicFrameMkLst>
        </pc:graphicFrameChg>
      </pc:sldChg>
      <pc:sldChg chg="modAnim">
        <pc:chgData name="Vernon Leigh" userId="918c6f39-c291-430c-ba7b-2773449ea29a" providerId="ADAL" clId="{E753EB25-524A-CA4D-B1DD-F5AFC1EAD867}" dt="2025-03-24T11:39:48.186" v="80"/>
        <pc:sldMkLst>
          <pc:docMk/>
          <pc:sldMk cId="3524470971" sldId="326"/>
        </pc:sldMkLst>
      </pc:sldChg>
      <pc:sldChg chg="addSp delSp modSp add del mod">
        <pc:chgData name="Vernon Leigh" userId="918c6f39-c291-430c-ba7b-2773449ea29a" providerId="ADAL" clId="{E753EB25-524A-CA4D-B1DD-F5AFC1EAD867}" dt="2025-03-24T11:37:16.879" v="14" actId="2890"/>
        <pc:sldMkLst>
          <pc:docMk/>
          <pc:sldMk cId="542209913" sldId="328"/>
        </pc:sldMkLst>
        <pc:spChg chg="add del mod">
          <ac:chgData name="Vernon Leigh" userId="918c6f39-c291-430c-ba7b-2773449ea29a" providerId="ADAL" clId="{E753EB25-524A-CA4D-B1DD-F5AFC1EAD867}" dt="2025-03-24T11:37:15.863" v="13" actId="21"/>
          <ac:spMkLst>
            <pc:docMk/>
            <pc:sldMk cId="542209913" sldId="328"/>
            <ac:spMk id="6" creationId="{C5A2188D-8D7A-D829-E359-AFE3F963B7B3}"/>
          </ac:spMkLst>
        </pc:spChg>
        <pc:graphicFrameChg chg="add del">
          <ac:chgData name="Vernon Leigh" userId="918c6f39-c291-430c-ba7b-2773449ea29a" providerId="ADAL" clId="{E753EB25-524A-CA4D-B1DD-F5AFC1EAD867}" dt="2025-03-24T11:37:15.863" v="13" actId="21"/>
          <ac:graphicFrameMkLst>
            <pc:docMk/>
            <pc:sldMk cId="542209913" sldId="328"/>
            <ac:graphicFrameMk id="4" creationId="{EBC2FBCB-18E0-1D4A-7D9A-CF7386484B0E}"/>
          </ac:graphicFrameMkLst>
        </pc:graphicFrameChg>
        <pc:picChg chg="add mod">
          <ac:chgData name="Vernon Leigh" userId="918c6f39-c291-430c-ba7b-2773449ea29a" providerId="ADAL" clId="{E753EB25-524A-CA4D-B1DD-F5AFC1EAD867}" dt="2025-03-24T11:37:14.702" v="11"/>
          <ac:picMkLst>
            <pc:docMk/>
            <pc:sldMk cId="542209913" sldId="328"/>
            <ac:picMk id="7" creationId="{810FBCAB-3635-2B43-2BB0-FAC634025B79}"/>
          </ac:picMkLst>
        </pc:picChg>
      </pc:sldChg>
      <pc:sldChg chg="new del">
        <pc:chgData name="Vernon Leigh" userId="918c6f39-c291-430c-ba7b-2773449ea29a" providerId="ADAL" clId="{E753EB25-524A-CA4D-B1DD-F5AFC1EAD867}" dt="2025-03-22T14:55:26.458" v="1" actId="2696"/>
        <pc:sldMkLst>
          <pc:docMk/>
          <pc:sldMk cId="2991017331" sldId="328"/>
        </pc:sldMkLst>
      </pc:sldChg>
      <pc:sldChg chg="delSp add del mod">
        <pc:chgData name="Vernon Leigh" userId="918c6f39-c291-430c-ba7b-2773449ea29a" providerId="ADAL" clId="{E753EB25-524A-CA4D-B1DD-F5AFC1EAD867}" dt="2025-03-24T11:39:08.842" v="77" actId="2696"/>
        <pc:sldMkLst>
          <pc:docMk/>
          <pc:sldMk cId="3742338176" sldId="328"/>
        </pc:sldMkLst>
        <pc:spChg chg="del">
          <ac:chgData name="Vernon Leigh" userId="918c6f39-c291-430c-ba7b-2773449ea29a" providerId="ADAL" clId="{E753EB25-524A-CA4D-B1DD-F5AFC1EAD867}" dt="2025-03-24T11:37:34.691" v="16" actId="21"/>
          <ac:spMkLst>
            <pc:docMk/>
            <pc:sldMk cId="3742338176" sldId="328"/>
            <ac:spMk id="5" creationId="{9246F1AC-C163-A4D2-E056-6AE6624F520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8F66A-97A7-0A4E-9BC5-68C099CA65B9}" type="doc">
      <dgm:prSet loTypeId="urn:microsoft.com/office/officeart/2005/8/layout/l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08108F-3F1C-A941-989F-E84A5C300B54}">
      <dgm:prSet phldrT="[Text]"/>
      <dgm:spPr/>
      <dgm:t>
        <a:bodyPr/>
        <a:lstStyle/>
        <a:p>
          <a:r>
            <a:rPr lang="en-GB" dirty="0"/>
            <a:t>Psychopath</a:t>
          </a:r>
        </a:p>
      </dgm:t>
    </dgm:pt>
    <dgm:pt modelId="{975A231C-49DE-C84C-B1C3-B58F2F2F01A5}" type="parTrans" cxnId="{77A41AD5-D7E5-B442-8A83-D5FCA649A306}">
      <dgm:prSet/>
      <dgm:spPr/>
      <dgm:t>
        <a:bodyPr/>
        <a:lstStyle/>
        <a:p>
          <a:endParaRPr lang="en-GB"/>
        </a:p>
      </dgm:t>
    </dgm:pt>
    <dgm:pt modelId="{E47F9998-8F2C-CB4F-A6BE-4DA1EB84A686}" type="sibTrans" cxnId="{77A41AD5-D7E5-B442-8A83-D5FCA649A306}">
      <dgm:prSet/>
      <dgm:spPr/>
      <dgm:t>
        <a:bodyPr/>
        <a:lstStyle/>
        <a:p>
          <a:endParaRPr lang="en-GB"/>
        </a:p>
      </dgm:t>
    </dgm:pt>
    <dgm:pt modelId="{7BCAC5FF-6F1A-1349-9A70-9A4F07A3EC94}">
      <dgm:prSet phldrT="[Text]"/>
      <dgm:spPr/>
      <dgm:t>
        <a:bodyPr/>
        <a:lstStyle/>
        <a:p>
          <a:r>
            <a:rPr lang="en-GB" dirty="0"/>
            <a:t>Lack empathy and remorse</a:t>
          </a:r>
        </a:p>
      </dgm:t>
    </dgm:pt>
    <dgm:pt modelId="{1FB48951-5E0F-7744-8354-126AE85FBDDE}" type="parTrans" cxnId="{58AD52A3-6316-384A-8A17-C43CB61658B7}">
      <dgm:prSet/>
      <dgm:spPr/>
      <dgm:t>
        <a:bodyPr/>
        <a:lstStyle/>
        <a:p>
          <a:endParaRPr lang="en-GB"/>
        </a:p>
      </dgm:t>
    </dgm:pt>
    <dgm:pt modelId="{86D894C0-BE9E-0E49-BE62-B2352118CB5A}" type="sibTrans" cxnId="{58AD52A3-6316-384A-8A17-C43CB61658B7}">
      <dgm:prSet/>
      <dgm:spPr/>
      <dgm:t>
        <a:bodyPr/>
        <a:lstStyle/>
        <a:p>
          <a:endParaRPr lang="en-GB"/>
        </a:p>
      </dgm:t>
    </dgm:pt>
    <dgm:pt modelId="{D356EAA7-314B-BD41-BCF2-4B187EF073B7}">
      <dgm:prSet phldrT="[Text]"/>
      <dgm:spPr/>
      <dgm:t>
        <a:bodyPr/>
        <a:lstStyle/>
        <a:p>
          <a:r>
            <a:rPr lang="en-GB" dirty="0"/>
            <a:t>Manipulative and deceitful</a:t>
          </a:r>
        </a:p>
      </dgm:t>
    </dgm:pt>
    <dgm:pt modelId="{E3A64F2F-C8A5-1341-93B6-FE7080D1221E}" type="parTrans" cxnId="{02BECA6F-6E09-7042-ACD0-4594494BECBA}">
      <dgm:prSet/>
      <dgm:spPr/>
      <dgm:t>
        <a:bodyPr/>
        <a:lstStyle/>
        <a:p>
          <a:endParaRPr lang="en-GB"/>
        </a:p>
      </dgm:t>
    </dgm:pt>
    <dgm:pt modelId="{97A2ACAC-2BDD-4543-88E8-56787750343D}" type="sibTrans" cxnId="{02BECA6F-6E09-7042-ACD0-4594494BECBA}">
      <dgm:prSet/>
      <dgm:spPr/>
      <dgm:t>
        <a:bodyPr/>
        <a:lstStyle/>
        <a:p>
          <a:endParaRPr lang="en-GB"/>
        </a:p>
      </dgm:t>
    </dgm:pt>
    <dgm:pt modelId="{04BC7386-6454-E841-B251-09AB6025BB62}">
      <dgm:prSet phldrT="[Text]"/>
      <dgm:spPr/>
      <dgm:t>
        <a:bodyPr/>
        <a:lstStyle/>
        <a:p>
          <a:r>
            <a:rPr lang="en-GB" dirty="0"/>
            <a:t>Sociopath</a:t>
          </a:r>
        </a:p>
      </dgm:t>
    </dgm:pt>
    <dgm:pt modelId="{10FA67F6-6EF0-9E42-A9A2-00561AC82B16}" type="parTrans" cxnId="{921D0C84-FD95-B74D-8A21-2D359DF0FBF9}">
      <dgm:prSet/>
      <dgm:spPr/>
      <dgm:t>
        <a:bodyPr/>
        <a:lstStyle/>
        <a:p>
          <a:endParaRPr lang="en-GB"/>
        </a:p>
      </dgm:t>
    </dgm:pt>
    <dgm:pt modelId="{7418F9DC-B35A-994F-B3A3-C3D6519CD4ED}" type="sibTrans" cxnId="{921D0C84-FD95-B74D-8A21-2D359DF0FBF9}">
      <dgm:prSet/>
      <dgm:spPr/>
      <dgm:t>
        <a:bodyPr/>
        <a:lstStyle/>
        <a:p>
          <a:endParaRPr lang="en-GB"/>
        </a:p>
      </dgm:t>
    </dgm:pt>
    <dgm:pt modelId="{5D59B793-E3D1-334F-B15E-1F07F2BCAE3B}">
      <dgm:prSet phldrT="[Text]"/>
      <dgm:spPr/>
      <dgm:t>
        <a:bodyPr/>
        <a:lstStyle/>
        <a:p>
          <a:r>
            <a:rPr lang="en-GB" dirty="0"/>
            <a:t>Low/some empathy and remorse</a:t>
          </a:r>
        </a:p>
      </dgm:t>
    </dgm:pt>
    <dgm:pt modelId="{32C73613-E159-8741-A62D-0C0904A913AC}" type="parTrans" cxnId="{CDFE6D07-1E08-2948-A252-F4F8F9B2893F}">
      <dgm:prSet/>
      <dgm:spPr/>
      <dgm:t>
        <a:bodyPr/>
        <a:lstStyle/>
        <a:p>
          <a:endParaRPr lang="en-GB"/>
        </a:p>
      </dgm:t>
    </dgm:pt>
    <dgm:pt modelId="{400810CF-C0E4-014E-9E28-B27EBF8B1F31}" type="sibTrans" cxnId="{CDFE6D07-1E08-2948-A252-F4F8F9B2893F}">
      <dgm:prSet/>
      <dgm:spPr/>
      <dgm:t>
        <a:bodyPr/>
        <a:lstStyle/>
        <a:p>
          <a:endParaRPr lang="en-GB"/>
        </a:p>
      </dgm:t>
    </dgm:pt>
    <dgm:pt modelId="{F3133FF6-3281-1F41-BF8C-E0991ECC7F50}">
      <dgm:prSet phldrT="[Text]"/>
      <dgm:spPr/>
      <dgm:t>
        <a:bodyPr/>
        <a:lstStyle/>
        <a:p>
          <a:r>
            <a:rPr lang="en-GB" dirty="0"/>
            <a:t>Superficial charm</a:t>
          </a:r>
        </a:p>
      </dgm:t>
    </dgm:pt>
    <dgm:pt modelId="{12F2DB96-1257-1442-95AB-1375E1FBA1AC}" type="parTrans" cxnId="{53449AA4-5F75-7644-9307-0B258737C7AB}">
      <dgm:prSet/>
      <dgm:spPr/>
      <dgm:t>
        <a:bodyPr/>
        <a:lstStyle/>
        <a:p>
          <a:endParaRPr lang="en-GB"/>
        </a:p>
      </dgm:t>
    </dgm:pt>
    <dgm:pt modelId="{F0BECC22-18D5-B346-BE3F-30F83F2C84D0}" type="sibTrans" cxnId="{53449AA4-5F75-7644-9307-0B258737C7AB}">
      <dgm:prSet/>
      <dgm:spPr/>
      <dgm:t>
        <a:bodyPr/>
        <a:lstStyle/>
        <a:p>
          <a:endParaRPr lang="en-GB"/>
        </a:p>
      </dgm:t>
    </dgm:pt>
    <dgm:pt modelId="{7CA59E72-28CA-D84B-B48E-40E54A6F1A44}">
      <dgm:prSet phldrT="[Text]"/>
      <dgm:spPr/>
      <dgm:t>
        <a:bodyPr/>
        <a:lstStyle/>
        <a:p>
          <a:r>
            <a:rPr lang="en-GB" dirty="0"/>
            <a:t>Possibly genetic</a:t>
          </a:r>
        </a:p>
      </dgm:t>
    </dgm:pt>
    <dgm:pt modelId="{E85886F3-DDA1-5844-B78B-0082718AECAD}" type="parTrans" cxnId="{7A136AF5-1FAB-1041-87B9-A1F56FECD799}">
      <dgm:prSet/>
      <dgm:spPr/>
      <dgm:t>
        <a:bodyPr/>
        <a:lstStyle/>
        <a:p>
          <a:endParaRPr lang="en-GB"/>
        </a:p>
      </dgm:t>
    </dgm:pt>
    <dgm:pt modelId="{D5F60EF4-2E5A-2A4B-A1C7-00137043BE98}" type="sibTrans" cxnId="{7A136AF5-1FAB-1041-87B9-A1F56FECD799}">
      <dgm:prSet/>
      <dgm:spPr/>
      <dgm:t>
        <a:bodyPr/>
        <a:lstStyle/>
        <a:p>
          <a:endParaRPr lang="en-GB"/>
        </a:p>
      </dgm:t>
    </dgm:pt>
    <dgm:pt modelId="{6017EF97-F95E-D748-B06C-C62319C11E65}">
      <dgm:prSet phldrT="[Text]"/>
      <dgm:spPr/>
      <dgm:t>
        <a:bodyPr/>
        <a:lstStyle/>
        <a:p>
          <a:r>
            <a:rPr lang="en-GB" dirty="0"/>
            <a:t>Impulsive and emotionally volatile (anger)</a:t>
          </a:r>
        </a:p>
      </dgm:t>
    </dgm:pt>
    <dgm:pt modelId="{EC0B5EC7-2198-CA40-9274-D27AF5DE1576}" type="parTrans" cxnId="{3AF69F22-6937-C34D-BB68-7D0506EAD263}">
      <dgm:prSet/>
      <dgm:spPr/>
      <dgm:t>
        <a:bodyPr/>
        <a:lstStyle/>
        <a:p>
          <a:endParaRPr lang="en-GB"/>
        </a:p>
      </dgm:t>
    </dgm:pt>
    <dgm:pt modelId="{ABEE85A3-9862-A64B-8DC3-021050C154F3}" type="sibTrans" cxnId="{3AF69F22-6937-C34D-BB68-7D0506EAD263}">
      <dgm:prSet/>
      <dgm:spPr/>
      <dgm:t>
        <a:bodyPr/>
        <a:lstStyle/>
        <a:p>
          <a:endParaRPr lang="en-GB"/>
        </a:p>
      </dgm:t>
    </dgm:pt>
    <dgm:pt modelId="{C28EDC06-578A-8D4A-9DD9-8DB598ED3740}">
      <dgm:prSet phldrT="[Text]"/>
      <dgm:spPr/>
      <dgm:t>
        <a:bodyPr/>
        <a:lstStyle/>
        <a:p>
          <a:r>
            <a:rPr lang="en-GB" dirty="0"/>
            <a:t>Possibly environmental</a:t>
          </a:r>
        </a:p>
      </dgm:t>
    </dgm:pt>
    <dgm:pt modelId="{C1728AA8-92D9-264C-BF0A-586141883EA2}" type="parTrans" cxnId="{929E2F76-9AD7-8B4B-BBF7-65433941200C}">
      <dgm:prSet/>
      <dgm:spPr/>
      <dgm:t>
        <a:bodyPr/>
        <a:lstStyle/>
        <a:p>
          <a:endParaRPr lang="en-GB"/>
        </a:p>
      </dgm:t>
    </dgm:pt>
    <dgm:pt modelId="{20C9F330-1C09-2044-AC2A-D268BF0531E7}" type="sibTrans" cxnId="{929E2F76-9AD7-8B4B-BBF7-65433941200C}">
      <dgm:prSet/>
      <dgm:spPr/>
      <dgm:t>
        <a:bodyPr/>
        <a:lstStyle/>
        <a:p>
          <a:endParaRPr lang="en-GB"/>
        </a:p>
      </dgm:t>
    </dgm:pt>
    <dgm:pt modelId="{9A39156F-5E07-464C-A754-7B991D94069D}">
      <dgm:prSet phldrT="[Text]"/>
      <dgm:spPr/>
      <dgm:t>
        <a:bodyPr/>
        <a:lstStyle/>
        <a:p>
          <a:r>
            <a:rPr lang="en-GB" dirty="0"/>
            <a:t>Struggle with stable relationships</a:t>
          </a:r>
        </a:p>
      </dgm:t>
    </dgm:pt>
    <dgm:pt modelId="{BE90550D-32CB-1B46-B510-1F494146FA12}" type="parTrans" cxnId="{C62DBB08-2A7D-C84B-8259-97400B365451}">
      <dgm:prSet/>
      <dgm:spPr/>
      <dgm:t>
        <a:bodyPr/>
        <a:lstStyle/>
        <a:p>
          <a:endParaRPr lang="en-GB"/>
        </a:p>
      </dgm:t>
    </dgm:pt>
    <dgm:pt modelId="{662F2D8B-325B-884D-8B08-8EB200675B01}" type="sibTrans" cxnId="{C62DBB08-2A7D-C84B-8259-97400B365451}">
      <dgm:prSet/>
      <dgm:spPr/>
      <dgm:t>
        <a:bodyPr/>
        <a:lstStyle/>
        <a:p>
          <a:endParaRPr lang="en-GB"/>
        </a:p>
      </dgm:t>
    </dgm:pt>
    <dgm:pt modelId="{42DDBB70-6722-3949-B369-EAD59D89897C}" type="pres">
      <dgm:prSet presAssocID="{8588F66A-97A7-0A4E-9BC5-68C099CA65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36F11-E48F-5248-A629-ED4709FF1FCD}" type="pres">
      <dgm:prSet presAssocID="{2908108F-3F1C-A941-989F-E84A5C300B54}" presName="vertFlow" presStyleCnt="0"/>
      <dgm:spPr/>
    </dgm:pt>
    <dgm:pt modelId="{E2E48B09-3B89-5145-BEC6-9D1DAAD49DE4}" type="pres">
      <dgm:prSet presAssocID="{2908108F-3F1C-A941-989F-E84A5C300B54}" presName="header" presStyleLbl="node1" presStyleIdx="0" presStyleCnt="2"/>
      <dgm:spPr/>
      <dgm:t>
        <a:bodyPr/>
        <a:lstStyle/>
        <a:p>
          <a:endParaRPr lang="en-US"/>
        </a:p>
      </dgm:t>
    </dgm:pt>
    <dgm:pt modelId="{38AD46DD-A1B8-A94C-9B98-C73347E734C4}" type="pres">
      <dgm:prSet presAssocID="{1FB48951-5E0F-7744-8354-126AE85FBDDE}" presName="parTrans" presStyleLbl="sibTrans2D1" presStyleIdx="0" presStyleCnt="8"/>
      <dgm:spPr/>
      <dgm:t>
        <a:bodyPr/>
        <a:lstStyle/>
        <a:p>
          <a:endParaRPr lang="en-US"/>
        </a:p>
      </dgm:t>
    </dgm:pt>
    <dgm:pt modelId="{13450EB6-5AC7-A84E-BC98-97617D6A15B5}" type="pres">
      <dgm:prSet presAssocID="{7BCAC5FF-6F1A-1349-9A70-9A4F07A3EC94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89978-3D3D-CB4D-AB37-90D91FB50DEF}" type="pres">
      <dgm:prSet presAssocID="{86D894C0-BE9E-0E49-BE62-B2352118CB5A}" presName="sibTrans" presStyleLbl="sibTrans2D1" presStyleIdx="1" presStyleCnt="8"/>
      <dgm:spPr/>
      <dgm:t>
        <a:bodyPr/>
        <a:lstStyle/>
        <a:p>
          <a:endParaRPr lang="en-US"/>
        </a:p>
      </dgm:t>
    </dgm:pt>
    <dgm:pt modelId="{B9EBC6EA-F6FB-3746-A196-D3597230F51D}" type="pres">
      <dgm:prSet presAssocID="{D356EAA7-314B-BD41-BCF2-4B187EF073B7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9F7BD-148B-5F4F-869E-F48E9B181CCC}" type="pres">
      <dgm:prSet presAssocID="{97A2ACAC-2BDD-4543-88E8-56787750343D}" presName="sibTrans" presStyleLbl="sibTrans2D1" presStyleIdx="2" presStyleCnt="8"/>
      <dgm:spPr/>
      <dgm:t>
        <a:bodyPr/>
        <a:lstStyle/>
        <a:p>
          <a:endParaRPr lang="en-US"/>
        </a:p>
      </dgm:t>
    </dgm:pt>
    <dgm:pt modelId="{E363F37E-0247-4B4C-BA8E-42D6387D2E81}" type="pres">
      <dgm:prSet presAssocID="{F3133FF6-3281-1F41-BF8C-E0991ECC7F50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C46F9-7F22-5E42-ADCB-1EA067F1DE26}" type="pres">
      <dgm:prSet presAssocID="{F0BECC22-18D5-B346-BE3F-30F83F2C84D0}" presName="sibTrans" presStyleLbl="sibTrans2D1" presStyleIdx="3" presStyleCnt="8"/>
      <dgm:spPr/>
      <dgm:t>
        <a:bodyPr/>
        <a:lstStyle/>
        <a:p>
          <a:endParaRPr lang="en-US"/>
        </a:p>
      </dgm:t>
    </dgm:pt>
    <dgm:pt modelId="{BD6519D3-34D3-8E45-9847-5EA83F8BFEC9}" type="pres">
      <dgm:prSet presAssocID="{7CA59E72-28CA-D84B-B48E-40E54A6F1A44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FE586-6194-A24C-B932-90811E4B9B8D}" type="pres">
      <dgm:prSet presAssocID="{2908108F-3F1C-A941-989F-E84A5C300B54}" presName="hSp" presStyleCnt="0"/>
      <dgm:spPr/>
    </dgm:pt>
    <dgm:pt modelId="{DD7F89EE-E5D4-AC42-A7B5-0D1789D575DB}" type="pres">
      <dgm:prSet presAssocID="{04BC7386-6454-E841-B251-09AB6025BB62}" presName="vertFlow" presStyleCnt="0"/>
      <dgm:spPr/>
    </dgm:pt>
    <dgm:pt modelId="{608AA0B3-E766-7849-9A5D-9E842D8CBE23}" type="pres">
      <dgm:prSet presAssocID="{04BC7386-6454-E841-B251-09AB6025BB62}" presName="header" presStyleLbl="node1" presStyleIdx="1" presStyleCnt="2"/>
      <dgm:spPr/>
      <dgm:t>
        <a:bodyPr/>
        <a:lstStyle/>
        <a:p>
          <a:endParaRPr lang="en-US"/>
        </a:p>
      </dgm:t>
    </dgm:pt>
    <dgm:pt modelId="{5475E8EB-3AE2-DE4F-8A39-62FB27201CCA}" type="pres">
      <dgm:prSet presAssocID="{32C73613-E159-8741-A62D-0C0904A913AC}" presName="parTrans" presStyleLbl="sibTrans2D1" presStyleIdx="4" presStyleCnt="8"/>
      <dgm:spPr/>
      <dgm:t>
        <a:bodyPr/>
        <a:lstStyle/>
        <a:p>
          <a:endParaRPr lang="en-US"/>
        </a:p>
      </dgm:t>
    </dgm:pt>
    <dgm:pt modelId="{6CD4BD57-137F-C941-A1C5-CD45664AF264}" type="pres">
      <dgm:prSet presAssocID="{5D59B793-E3D1-334F-B15E-1F07F2BCAE3B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49A1D-94C7-BF40-85AA-0E8CC604ACD9}" type="pres">
      <dgm:prSet presAssocID="{400810CF-C0E4-014E-9E28-B27EBF8B1F31}" presName="sibTrans" presStyleLbl="sibTrans2D1" presStyleIdx="5" presStyleCnt="8"/>
      <dgm:spPr/>
      <dgm:t>
        <a:bodyPr/>
        <a:lstStyle/>
        <a:p>
          <a:endParaRPr lang="en-US"/>
        </a:p>
      </dgm:t>
    </dgm:pt>
    <dgm:pt modelId="{7E9DA835-4525-ED4B-83E5-B9F27D30D8BA}" type="pres">
      <dgm:prSet presAssocID="{6017EF97-F95E-D748-B06C-C62319C11E65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4249F-8D7B-D94F-8786-A34C7BA352F8}" type="pres">
      <dgm:prSet presAssocID="{ABEE85A3-9862-A64B-8DC3-021050C154F3}" presName="sibTrans" presStyleLbl="sibTrans2D1" presStyleIdx="6" presStyleCnt="8"/>
      <dgm:spPr/>
      <dgm:t>
        <a:bodyPr/>
        <a:lstStyle/>
        <a:p>
          <a:endParaRPr lang="en-US"/>
        </a:p>
      </dgm:t>
    </dgm:pt>
    <dgm:pt modelId="{DB3328A5-E688-374E-A01D-EF14C747A05F}" type="pres">
      <dgm:prSet presAssocID="{9A39156F-5E07-464C-A754-7B991D94069D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06391-4F04-8340-A13F-37B91EB69459}" type="pres">
      <dgm:prSet presAssocID="{662F2D8B-325B-884D-8B08-8EB200675B01}" presName="sibTrans" presStyleLbl="sibTrans2D1" presStyleIdx="7" presStyleCnt="8"/>
      <dgm:spPr/>
      <dgm:t>
        <a:bodyPr/>
        <a:lstStyle/>
        <a:p>
          <a:endParaRPr lang="en-US"/>
        </a:p>
      </dgm:t>
    </dgm:pt>
    <dgm:pt modelId="{A4378BDE-9970-C742-BB32-D551747197A8}" type="pres">
      <dgm:prSet presAssocID="{C28EDC06-578A-8D4A-9DD9-8DB598ED3740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2DBB08-2A7D-C84B-8259-97400B365451}" srcId="{04BC7386-6454-E841-B251-09AB6025BB62}" destId="{9A39156F-5E07-464C-A754-7B991D94069D}" srcOrd="2" destOrd="0" parTransId="{BE90550D-32CB-1B46-B510-1F494146FA12}" sibTransId="{662F2D8B-325B-884D-8B08-8EB200675B01}"/>
    <dgm:cxn modelId="{929E2F76-9AD7-8B4B-BBF7-65433941200C}" srcId="{04BC7386-6454-E841-B251-09AB6025BB62}" destId="{C28EDC06-578A-8D4A-9DD9-8DB598ED3740}" srcOrd="3" destOrd="0" parTransId="{C1728AA8-92D9-264C-BF0A-586141883EA2}" sibTransId="{20C9F330-1C09-2044-AC2A-D268BF0531E7}"/>
    <dgm:cxn modelId="{03755F98-F560-2645-B923-0C6136DF4234}" type="presOf" srcId="{C28EDC06-578A-8D4A-9DD9-8DB598ED3740}" destId="{A4378BDE-9970-C742-BB32-D551747197A8}" srcOrd="0" destOrd="0" presId="urn:microsoft.com/office/officeart/2005/8/layout/lProcess1"/>
    <dgm:cxn modelId="{AEEF42CE-A0C3-A340-BA66-647905945606}" type="presOf" srcId="{32C73613-E159-8741-A62D-0C0904A913AC}" destId="{5475E8EB-3AE2-DE4F-8A39-62FB27201CCA}" srcOrd="0" destOrd="0" presId="urn:microsoft.com/office/officeart/2005/8/layout/lProcess1"/>
    <dgm:cxn modelId="{7A136AF5-1FAB-1041-87B9-A1F56FECD799}" srcId="{2908108F-3F1C-A941-989F-E84A5C300B54}" destId="{7CA59E72-28CA-D84B-B48E-40E54A6F1A44}" srcOrd="3" destOrd="0" parTransId="{E85886F3-DDA1-5844-B78B-0082718AECAD}" sibTransId="{D5F60EF4-2E5A-2A4B-A1C7-00137043BE98}"/>
    <dgm:cxn modelId="{2DC6B98B-DA4A-C140-A4E1-8AC0DED119E4}" type="presOf" srcId="{7CA59E72-28CA-D84B-B48E-40E54A6F1A44}" destId="{BD6519D3-34D3-8E45-9847-5EA83F8BFEC9}" srcOrd="0" destOrd="0" presId="urn:microsoft.com/office/officeart/2005/8/layout/lProcess1"/>
    <dgm:cxn modelId="{58AD52A3-6316-384A-8A17-C43CB61658B7}" srcId="{2908108F-3F1C-A941-989F-E84A5C300B54}" destId="{7BCAC5FF-6F1A-1349-9A70-9A4F07A3EC94}" srcOrd="0" destOrd="0" parTransId="{1FB48951-5E0F-7744-8354-126AE85FBDDE}" sibTransId="{86D894C0-BE9E-0E49-BE62-B2352118CB5A}"/>
    <dgm:cxn modelId="{FCC009C5-6BF3-B14E-9A48-A7D6B2B9C010}" type="presOf" srcId="{F0BECC22-18D5-B346-BE3F-30F83F2C84D0}" destId="{CFEC46F9-7F22-5E42-ADCB-1EA067F1DE26}" srcOrd="0" destOrd="0" presId="urn:microsoft.com/office/officeart/2005/8/layout/lProcess1"/>
    <dgm:cxn modelId="{6472BA4B-7273-3A44-8127-0762CF8C661A}" type="presOf" srcId="{6017EF97-F95E-D748-B06C-C62319C11E65}" destId="{7E9DA835-4525-ED4B-83E5-B9F27D30D8BA}" srcOrd="0" destOrd="0" presId="urn:microsoft.com/office/officeart/2005/8/layout/lProcess1"/>
    <dgm:cxn modelId="{53449AA4-5F75-7644-9307-0B258737C7AB}" srcId="{2908108F-3F1C-A941-989F-E84A5C300B54}" destId="{F3133FF6-3281-1F41-BF8C-E0991ECC7F50}" srcOrd="2" destOrd="0" parTransId="{12F2DB96-1257-1442-95AB-1375E1FBA1AC}" sibTransId="{F0BECC22-18D5-B346-BE3F-30F83F2C84D0}"/>
    <dgm:cxn modelId="{9157035E-5851-CD49-A581-325BE0D73BFD}" type="presOf" srcId="{ABEE85A3-9862-A64B-8DC3-021050C154F3}" destId="{07A4249F-8D7B-D94F-8786-A34C7BA352F8}" srcOrd="0" destOrd="0" presId="urn:microsoft.com/office/officeart/2005/8/layout/lProcess1"/>
    <dgm:cxn modelId="{1408917E-3F1F-AB4C-A039-278F48A63FB4}" type="presOf" srcId="{86D894C0-BE9E-0E49-BE62-B2352118CB5A}" destId="{FBA89978-3D3D-CB4D-AB37-90D91FB50DEF}" srcOrd="0" destOrd="0" presId="urn:microsoft.com/office/officeart/2005/8/layout/lProcess1"/>
    <dgm:cxn modelId="{CDFE6D07-1E08-2948-A252-F4F8F9B2893F}" srcId="{04BC7386-6454-E841-B251-09AB6025BB62}" destId="{5D59B793-E3D1-334F-B15E-1F07F2BCAE3B}" srcOrd="0" destOrd="0" parTransId="{32C73613-E159-8741-A62D-0C0904A913AC}" sibTransId="{400810CF-C0E4-014E-9E28-B27EBF8B1F31}"/>
    <dgm:cxn modelId="{1D25FEE7-813D-7549-AF3C-C631C0E3F097}" type="presOf" srcId="{662F2D8B-325B-884D-8B08-8EB200675B01}" destId="{81406391-4F04-8340-A13F-37B91EB69459}" srcOrd="0" destOrd="0" presId="urn:microsoft.com/office/officeart/2005/8/layout/lProcess1"/>
    <dgm:cxn modelId="{32982109-C8FD-A845-BF4E-DB21BEA9E40A}" type="presOf" srcId="{8588F66A-97A7-0A4E-9BC5-68C099CA65B9}" destId="{42DDBB70-6722-3949-B369-EAD59D89897C}" srcOrd="0" destOrd="0" presId="urn:microsoft.com/office/officeart/2005/8/layout/lProcess1"/>
    <dgm:cxn modelId="{4680FAAD-D9C0-1548-AF3C-C940FD25D626}" type="presOf" srcId="{D356EAA7-314B-BD41-BCF2-4B187EF073B7}" destId="{B9EBC6EA-F6FB-3746-A196-D3597230F51D}" srcOrd="0" destOrd="0" presId="urn:microsoft.com/office/officeart/2005/8/layout/lProcess1"/>
    <dgm:cxn modelId="{1DBAC107-C791-BD45-A154-ACAD06C9829B}" type="presOf" srcId="{1FB48951-5E0F-7744-8354-126AE85FBDDE}" destId="{38AD46DD-A1B8-A94C-9B98-C73347E734C4}" srcOrd="0" destOrd="0" presId="urn:microsoft.com/office/officeart/2005/8/layout/lProcess1"/>
    <dgm:cxn modelId="{CFDB7DB0-7084-324B-B480-92EC86B5DF52}" type="presOf" srcId="{F3133FF6-3281-1F41-BF8C-E0991ECC7F50}" destId="{E363F37E-0247-4B4C-BA8E-42D6387D2E81}" srcOrd="0" destOrd="0" presId="urn:microsoft.com/office/officeart/2005/8/layout/lProcess1"/>
    <dgm:cxn modelId="{66760011-3793-4E48-B4B6-490251E4B55D}" type="presOf" srcId="{04BC7386-6454-E841-B251-09AB6025BB62}" destId="{608AA0B3-E766-7849-9A5D-9E842D8CBE23}" srcOrd="0" destOrd="0" presId="urn:microsoft.com/office/officeart/2005/8/layout/lProcess1"/>
    <dgm:cxn modelId="{3AF69F22-6937-C34D-BB68-7D0506EAD263}" srcId="{04BC7386-6454-E841-B251-09AB6025BB62}" destId="{6017EF97-F95E-D748-B06C-C62319C11E65}" srcOrd="1" destOrd="0" parTransId="{EC0B5EC7-2198-CA40-9274-D27AF5DE1576}" sibTransId="{ABEE85A3-9862-A64B-8DC3-021050C154F3}"/>
    <dgm:cxn modelId="{02BECA6F-6E09-7042-ACD0-4594494BECBA}" srcId="{2908108F-3F1C-A941-989F-E84A5C300B54}" destId="{D356EAA7-314B-BD41-BCF2-4B187EF073B7}" srcOrd="1" destOrd="0" parTransId="{E3A64F2F-C8A5-1341-93B6-FE7080D1221E}" sibTransId="{97A2ACAC-2BDD-4543-88E8-56787750343D}"/>
    <dgm:cxn modelId="{921D0C84-FD95-B74D-8A21-2D359DF0FBF9}" srcId="{8588F66A-97A7-0A4E-9BC5-68C099CA65B9}" destId="{04BC7386-6454-E841-B251-09AB6025BB62}" srcOrd="1" destOrd="0" parTransId="{10FA67F6-6EF0-9E42-A9A2-00561AC82B16}" sibTransId="{7418F9DC-B35A-994F-B3A3-C3D6519CD4ED}"/>
    <dgm:cxn modelId="{7F1A8012-CC0B-C54E-9006-FD595A5AB0FC}" type="presOf" srcId="{9A39156F-5E07-464C-A754-7B991D94069D}" destId="{DB3328A5-E688-374E-A01D-EF14C747A05F}" srcOrd="0" destOrd="0" presId="urn:microsoft.com/office/officeart/2005/8/layout/lProcess1"/>
    <dgm:cxn modelId="{32C93C90-9824-F54C-A260-D23E3070DB13}" type="presOf" srcId="{2908108F-3F1C-A941-989F-E84A5C300B54}" destId="{E2E48B09-3B89-5145-BEC6-9D1DAAD49DE4}" srcOrd="0" destOrd="0" presId="urn:microsoft.com/office/officeart/2005/8/layout/lProcess1"/>
    <dgm:cxn modelId="{D93BAA02-5C52-AE43-9159-CDACD6065EE8}" type="presOf" srcId="{400810CF-C0E4-014E-9E28-B27EBF8B1F31}" destId="{39C49A1D-94C7-BF40-85AA-0E8CC604ACD9}" srcOrd="0" destOrd="0" presId="urn:microsoft.com/office/officeart/2005/8/layout/lProcess1"/>
    <dgm:cxn modelId="{074384E8-F95C-0C4C-A088-7BFD3BC84EC8}" type="presOf" srcId="{5D59B793-E3D1-334F-B15E-1F07F2BCAE3B}" destId="{6CD4BD57-137F-C941-A1C5-CD45664AF264}" srcOrd="0" destOrd="0" presId="urn:microsoft.com/office/officeart/2005/8/layout/lProcess1"/>
    <dgm:cxn modelId="{26953519-2225-074C-BDD6-E6F981053668}" type="presOf" srcId="{7BCAC5FF-6F1A-1349-9A70-9A4F07A3EC94}" destId="{13450EB6-5AC7-A84E-BC98-97617D6A15B5}" srcOrd="0" destOrd="0" presId="urn:microsoft.com/office/officeart/2005/8/layout/lProcess1"/>
    <dgm:cxn modelId="{77A41AD5-D7E5-B442-8A83-D5FCA649A306}" srcId="{8588F66A-97A7-0A4E-9BC5-68C099CA65B9}" destId="{2908108F-3F1C-A941-989F-E84A5C300B54}" srcOrd="0" destOrd="0" parTransId="{975A231C-49DE-C84C-B1C3-B58F2F2F01A5}" sibTransId="{E47F9998-8F2C-CB4F-A6BE-4DA1EB84A686}"/>
    <dgm:cxn modelId="{61E95067-E3EE-2E48-B36F-20E133E85000}" type="presOf" srcId="{97A2ACAC-2BDD-4543-88E8-56787750343D}" destId="{2C69F7BD-148B-5F4F-869E-F48E9B181CCC}" srcOrd="0" destOrd="0" presId="urn:microsoft.com/office/officeart/2005/8/layout/lProcess1"/>
    <dgm:cxn modelId="{C77A283F-A6DC-1E4B-87A7-1BC32073517A}" type="presParOf" srcId="{42DDBB70-6722-3949-B369-EAD59D89897C}" destId="{04D36F11-E48F-5248-A629-ED4709FF1FCD}" srcOrd="0" destOrd="0" presId="urn:microsoft.com/office/officeart/2005/8/layout/lProcess1"/>
    <dgm:cxn modelId="{FA5C31B4-7EF1-0547-B203-ED7B6E267041}" type="presParOf" srcId="{04D36F11-E48F-5248-A629-ED4709FF1FCD}" destId="{E2E48B09-3B89-5145-BEC6-9D1DAAD49DE4}" srcOrd="0" destOrd="0" presId="urn:microsoft.com/office/officeart/2005/8/layout/lProcess1"/>
    <dgm:cxn modelId="{045749F2-2C86-8F40-9EFF-96BE45F766C5}" type="presParOf" srcId="{04D36F11-E48F-5248-A629-ED4709FF1FCD}" destId="{38AD46DD-A1B8-A94C-9B98-C73347E734C4}" srcOrd="1" destOrd="0" presId="urn:microsoft.com/office/officeart/2005/8/layout/lProcess1"/>
    <dgm:cxn modelId="{8098361C-6CAB-BA4D-9247-466DF7C110CF}" type="presParOf" srcId="{04D36F11-E48F-5248-A629-ED4709FF1FCD}" destId="{13450EB6-5AC7-A84E-BC98-97617D6A15B5}" srcOrd="2" destOrd="0" presId="urn:microsoft.com/office/officeart/2005/8/layout/lProcess1"/>
    <dgm:cxn modelId="{AE7A0747-C027-1048-99B9-4BB5653476E2}" type="presParOf" srcId="{04D36F11-E48F-5248-A629-ED4709FF1FCD}" destId="{FBA89978-3D3D-CB4D-AB37-90D91FB50DEF}" srcOrd="3" destOrd="0" presId="urn:microsoft.com/office/officeart/2005/8/layout/lProcess1"/>
    <dgm:cxn modelId="{C2D2A2DC-A4F6-AF43-81B8-FF496DDBAEA7}" type="presParOf" srcId="{04D36F11-E48F-5248-A629-ED4709FF1FCD}" destId="{B9EBC6EA-F6FB-3746-A196-D3597230F51D}" srcOrd="4" destOrd="0" presId="urn:microsoft.com/office/officeart/2005/8/layout/lProcess1"/>
    <dgm:cxn modelId="{1CA9498A-B096-0E49-A6B5-E82DF67E0D26}" type="presParOf" srcId="{04D36F11-E48F-5248-A629-ED4709FF1FCD}" destId="{2C69F7BD-148B-5F4F-869E-F48E9B181CCC}" srcOrd="5" destOrd="0" presId="urn:microsoft.com/office/officeart/2005/8/layout/lProcess1"/>
    <dgm:cxn modelId="{096B84AF-97AC-2C45-9EA0-AF24219CFE65}" type="presParOf" srcId="{04D36F11-E48F-5248-A629-ED4709FF1FCD}" destId="{E363F37E-0247-4B4C-BA8E-42D6387D2E81}" srcOrd="6" destOrd="0" presId="urn:microsoft.com/office/officeart/2005/8/layout/lProcess1"/>
    <dgm:cxn modelId="{D0A15D3B-9BD9-D142-BDB3-5F64602B3FEA}" type="presParOf" srcId="{04D36F11-E48F-5248-A629-ED4709FF1FCD}" destId="{CFEC46F9-7F22-5E42-ADCB-1EA067F1DE26}" srcOrd="7" destOrd="0" presId="urn:microsoft.com/office/officeart/2005/8/layout/lProcess1"/>
    <dgm:cxn modelId="{3CA4396D-1C6C-2B47-9C89-0D4F4095050D}" type="presParOf" srcId="{04D36F11-E48F-5248-A629-ED4709FF1FCD}" destId="{BD6519D3-34D3-8E45-9847-5EA83F8BFEC9}" srcOrd="8" destOrd="0" presId="urn:microsoft.com/office/officeart/2005/8/layout/lProcess1"/>
    <dgm:cxn modelId="{22F49B7F-33A0-9F4B-9FE8-C59D62D8A726}" type="presParOf" srcId="{42DDBB70-6722-3949-B369-EAD59D89897C}" destId="{BD4FE586-6194-A24C-B932-90811E4B9B8D}" srcOrd="1" destOrd="0" presId="urn:microsoft.com/office/officeart/2005/8/layout/lProcess1"/>
    <dgm:cxn modelId="{B2F85DB1-C41C-9E4C-9163-04BD2E596519}" type="presParOf" srcId="{42DDBB70-6722-3949-B369-EAD59D89897C}" destId="{DD7F89EE-E5D4-AC42-A7B5-0D1789D575DB}" srcOrd="2" destOrd="0" presId="urn:microsoft.com/office/officeart/2005/8/layout/lProcess1"/>
    <dgm:cxn modelId="{EC8B56E4-03FD-1249-860E-A97D05DA78EA}" type="presParOf" srcId="{DD7F89EE-E5D4-AC42-A7B5-0D1789D575DB}" destId="{608AA0B3-E766-7849-9A5D-9E842D8CBE23}" srcOrd="0" destOrd="0" presId="urn:microsoft.com/office/officeart/2005/8/layout/lProcess1"/>
    <dgm:cxn modelId="{43ABDDE4-F38F-2F42-A07E-1B10C4C1ACAE}" type="presParOf" srcId="{DD7F89EE-E5D4-AC42-A7B5-0D1789D575DB}" destId="{5475E8EB-3AE2-DE4F-8A39-62FB27201CCA}" srcOrd="1" destOrd="0" presId="urn:microsoft.com/office/officeart/2005/8/layout/lProcess1"/>
    <dgm:cxn modelId="{D76D685E-EED8-0F4A-A5E1-3E6ABC7E43B2}" type="presParOf" srcId="{DD7F89EE-E5D4-AC42-A7B5-0D1789D575DB}" destId="{6CD4BD57-137F-C941-A1C5-CD45664AF264}" srcOrd="2" destOrd="0" presId="urn:microsoft.com/office/officeart/2005/8/layout/lProcess1"/>
    <dgm:cxn modelId="{40132604-1E3F-054A-8D21-546F3849A128}" type="presParOf" srcId="{DD7F89EE-E5D4-AC42-A7B5-0D1789D575DB}" destId="{39C49A1D-94C7-BF40-85AA-0E8CC604ACD9}" srcOrd="3" destOrd="0" presId="urn:microsoft.com/office/officeart/2005/8/layout/lProcess1"/>
    <dgm:cxn modelId="{4E8E3195-604F-BD4B-BD50-12C84B9F0FD2}" type="presParOf" srcId="{DD7F89EE-E5D4-AC42-A7B5-0D1789D575DB}" destId="{7E9DA835-4525-ED4B-83E5-B9F27D30D8BA}" srcOrd="4" destOrd="0" presId="urn:microsoft.com/office/officeart/2005/8/layout/lProcess1"/>
    <dgm:cxn modelId="{2371BDD4-989A-D54A-A7DD-289E0FC15A16}" type="presParOf" srcId="{DD7F89EE-E5D4-AC42-A7B5-0D1789D575DB}" destId="{07A4249F-8D7B-D94F-8786-A34C7BA352F8}" srcOrd="5" destOrd="0" presId="urn:microsoft.com/office/officeart/2005/8/layout/lProcess1"/>
    <dgm:cxn modelId="{A57C8153-E8CE-E14A-B0CD-2FE0D85C0200}" type="presParOf" srcId="{DD7F89EE-E5D4-AC42-A7B5-0D1789D575DB}" destId="{DB3328A5-E688-374E-A01D-EF14C747A05F}" srcOrd="6" destOrd="0" presId="urn:microsoft.com/office/officeart/2005/8/layout/lProcess1"/>
    <dgm:cxn modelId="{684664B6-C346-A94F-BD0F-297A6CF8322F}" type="presParOf" srcId="{DD7F89EE-E5D4-AC42-A7B5-0D1789D575DB}" destId="{81406391-4F04-8340-A13F-37B91EB69459}" srcOrd="7" destOrd="0" presId="urn:microsoft.com/office/officeart/2005/8/layout/lProcess1"/>
    <dgm:cxn modelId="{CD3BC6F5-EB63-4144-8805-D8F9ACE6A966}" type="presParOf" srcId="{DD7F89EE-E5D4-AC42-A7B5-0D1789D575DB}" destId="{A4378BDE-9970-C742-BB32-D551747197A8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1A666D-BA79-F34A-AC40-468DE238EFA0}" type="doc">
      <dgm:prSet loTypeId="urn:microsoft.com/office/officeart/2005/8/layout/l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AB7CA2-1810-BC48-BA25-D0C5FE0469A7}">
      <dgm:prSet phldrT="[Text]"/>
      <dgm:spPr/>
      <dgm:t>
        <a:bodyPr/>
        <a:lstStyle/>
        <a:p>
          <a:r>
            <a:rPr lang="en-GB"/>
            <a:t>Intellectual</a:t>
          </a:r>
        </a:p>
      </dgm:t>
    </dgm:pt>
    <dgm:pt modelId="{1249AA22-1AD4-6F4B-B252-9F0DBC503105}" type="parTrans" cxnId="{852DE093-6826-8A4B-A0D1-D81804CF8B4C}">
      <dgm:prSet/>
      <dgm:spPr/>
      <dgm:t>
        <a:bodyPr/>
        <a:lstStyle/>
        <a:p>
          <a:endParaRPr lang="en-GB"/>
        </a:p>
      </dgm:t>
    </dgm:pt>
    <dgm:pt modelId="{94A1CDC1-FB11-E049-8CB7-37494276300E}" type="sibTrans" cxnId="{852DE093-6826-8A4B-A0D1-D81804CF8B4C}">
      <dgm:prSet/>
      <dgm:spPr/>
      <dgm:t>
        <a:bodyPr/>
        <a:lstStyle/>
        <a:p>
          <a:endParaRPr lang="en-GB"/>
        </a:p>
      </dgm:t>
    </dgm:pt>
    <dgm:pt modelId="{F38E2156-9454-F844-8940-90C8021BDFDC}">
      <dgm:prSet phldrT="[Text]"/>
      <dgm:spPr/>
      <dgm:t>
        <a:bodyPr/>
        <a:lstStyle/>
        <a:p>
          <a:r>
            <a:rPr lang="en-GB" dirty="0"/>
            <a:t>Delayed development</a:t>
          </a:r>
        </a:p>
      </dgm:t>
    </dgm:pt>
    <dgm:pt modelId="{B248D7B7-9CC6-B543-9C78-CDF452799DE4}" type="parTrans" cxnId="{1A5EC9B7-0F57-C44F-9C45-E4CBCBEE5CA4}">
      <dgm:prSet/>
      <dgm:spPr/>
      <dgm:t>
        <a:bodyPr/>
        <a:lstStyle/>
        <a:p>
          <a:endParaRPr lang="en-GB"/>
        </a:p>
      </dgm:t>
    </dgm:pt>
    <dgm:pt modelId="{E7088F97-6AB2-FA4D-8BD7-6EBF3AC7E3BA}" type="sibTrans" cxnId="{1A5EC9B7-0F57-C44F-9C45-E4CBCBEE5CA4}">
      <dgm:prSet/>
      <dgm:spPr/>
      <dgm:t>
        <a:bodyPr/>
        <a:lstStyle/>
        <a:p>
          <a:endParaRPr lang="en-GB"/>
        </a:p>
      </dgm:t>
    </dgm:pt>
    <dgm:pt modelId="{65D39F55-1E33-BA45-BD11-E7B9250D7802}">
      <dgm:prSet phldrT="[Text]"/>
      <dgm:spPr/>
      <dgm:t>
        <a:bodyPr/>
        <a:lstStyle/>
        <a:p>
          <a:r>
            <a:rPr lang="en-GB" dirty="0"/>
            <a:t>Abnormally low IQ</a:t>
          </a:r>
        </a:p>
      </dgm:t>
    </dgm:pt>
    <dgm:pt modelId="{08E74187-7F1E-6942-9803-0281F6115231}" type="parTrans" cxnId="{8B6B9812-23F8-1E4B-B665-D66A0ED6C0E2}">
      <dgm:prSet/>
      <dgm:spPr/>
      <dgm:t>
        <a:bodyPr/>
        <a:lstStyle/>
        <a:p>
          <a:endParaRPr lang="en-GB"/>
        </a:p>
      </dgm:t>
    </dgm:pt>
    <dgm:pt modelId="{F95A37DD-E876-0F4B-97FC-8BE8396F8F53}" type="sibTrans" cxnId="{8B6B9812-23F8-1E4B-B665-D66A0ED6C0E2}">
      <dgm:prSet/>
      <dgm:spPr/>
      <dgm:t>
        <a:bodyPr/>
        <a:lstStyle/>
        <a:p>
          <a:endParaRPr lang="en-GB"/>
        </a:p>
      </dgm:t>
    </dgm:pt>
    <dgm:pt modelId="{5A6AF940-988E-E347-8D88-61B97DBC7DD3}">
      <dgm:prSet phldrT="[Text]"/>
      <dgm:spPr/>
      <dgm:t>
        <a:bodyPr/>
        <a:lstStyle/>
        <a:p>
          <a:r>
            <a:rPr lang="en-GB" dirty="0"/>
            <a:t>Emotional</a:t>
          </a:r>
        </a:p>
      </dgm:t>
    </dgm:pt>
    <dgm:pt modelId="{A943D942-A55A-B842-B5DC-210B7962F052}" type="parTrans" cxnId="{AFA524FE-B6CC-8644-909A-8EDCC645826B}">
      <dgm:prSet/>
      <dgm:spPr/>
      <dgm:t>
        <a:bodyPr/>
        <a:lstStyle/>
        <a:p>
          <a:endParaRPr lang="en-GB"/>
        </a:p>
      </dgm:t>
    </dgm:pt>
    <dgm:pt modelId="{AEC28A6D-9157-E440-823D-E4E1783FDF86}" type="sibTrans" cxnId="{AFA524FE-B6CC-8644-909A-8EDCC645826B}">
      <dgm:prSet/>
      <dgm:spPr/>
      <dgm:t>
        <a:bodyPr/>
        <a:lstStyle/>
        <a:p>
          <a:endParaRPr lang="en-GB"/>
        </a:p>
      </dgm:t>
    </dgm:pt>
    <dgm:pt modelId="{967F5277-134A-2E45-B87B-766AE7B95CF0}">
      <dgm:prSet phldrT="[Text]"/>
      <dgm:spPr/>
      <dgm:t>
        <a:bodyPr/>
        <a:lstStyle/>
        <a:p>
          <a:r>
            <a:rPr lang="en-GB" dirty="0"/>
            <a:t>Affectionless Psychopathy</a:t>
          </a:r>
        </a:p>
        <a:p>
          <a:r>
            <a:rPr lang="en-GB" dirty="0"/>
            <a:t>Inability to experience guilt, or strong emotions towards others.</a:t>
          </a:r>
        </a:p>
      </dgm:t>
    </dgm:pt>
    <dgm:pt modelId="{95C2909A-C6D7-E647-A809-21782E2A7CDE}" type="parTrans" cxnId="{C7FB3506-8E51-8B41-BA99-805063110B5E}">
      <dgm:prSet/>
      <dgm:spPr/>
      <dgm:t>
        <a:bodyPr/>
        <a:lstStyle/>
        <a:p>
          <a:endParaRPr lang="en-GB"/>
        </a:p>
      </dgm:t>
    </dgm:pt>
    <dgm:pt modelId="{63F6B06C-6E4D-9C48-A1F3-A8EE818755FB}" type="sibTrans" cxnId="{C7FB3506-8E51-8B41-BA99-805063110B5E}">
      <dgm:prSet/>
      <dgm:spPr/>
      <dgm:t>
        <a:bodyPr/>
        <a:lstStyle/>
        <a:p>
          <a:endParaRPr lang="en-GB"/>
        </a:p>
      </dgm:t>
    </dgm:pt>
    <dgm:pt modelId="{EE74D267-C0B6-DC49-98D8-46D07CE37426}">
      <dgm:prSet phldrT="[Text]"/>
      <dgm:spPr/>
      <dgm:t>
        <a:bodyPr/>
        <a:lstStyle/>
        <a:p>
          <a:r>
            <a:rPr lang="en-GB" dirty="0"/>
            <a:t>Potential criminality</a:t>
          </a:r>
        </a:p>
        <a:p>
          <a:r>
            <a:rPr lang="en-GB" dirty="0"/>
            <a:t>lack of empathy for victims or guilt for own actions</a:t>
          </a:r>
        </a:p>
      </dgm:t>
    </dgm:pt>
    <dgm:pt modelId="{EE4D0333-1E0C-4F42-A502-0B072A39477F}" type="parTrans" cxnId="{E667EFFA-880E-164D-9F63-0FB8A06C817F}">
      <dgm:prSet/>
      <dgm:spPr/>
      <dgm:t>
        <a:bodyPr/>
        <a:lstStyle/>
        <a:p>
          <a:endParaRPr lang="en-GB"/>
        </a:p>
      </dgm:t>
    </dgm:pt>
    <dgm:pt modelId="{04B55AD0-79CB-B049-856D-F25F9BF48896}" type="sibTrans" cxnId="{E667EFFA-880E-164D-9F63-0FB8A06C817F}">
      <dgm:prSet/>
      <dgm:spPr/>
      <dgm:t>
        <a:bodyPr/>
        <a:lstStyle/>
        <a:p>
          <a:endParaRPr lang="en-GB"/>
        </a:p>
      </dgm:t>
    </dgm:pt>
    <dgm:pt modelId="{9265307D-D60A-1A49-80DA-1646D8FF2F4E}">
      <dgm:prSet/>
      <dgm:spPr/>
      <dgm:t>
        <a:bodyPr/>
        <a:lstStyle/>
        <a:p>
          <a:r>
            <a:rPr lang="en-GB" dirty="0"/>
            <a:t>Prevents fulfilling relationships</a:t>
          </a:r>
        </a:p>
      </dgm:t>
    </dgm:pt>
    <dgm:pt modelId="{99FA75D6-2A2B-CF4F-9726-05D2C1AAFA61}" type="parTrans" cxnId="{E3E41D9A-C81B-7541-8C5A-A2EADDE429E8}">
      <dgm:prSet/>
      <dgm:spPr/>
      <dgm:t>
        <a:bodyPr/>
        <a:lstStyle/>
        <a:p>
          <a:endParaRPr lang="en-GB"/>
        </a:p>
      </dgm:t>
    </dgm:pt>
    <dgm:pt modelId="{076A6DEC-9A5F-084F-8598-036D5F1F616B}" type="sibTrans" cxnId="{E3E41D9A-C81B-7541-8C5A-A2EADDE429E8}">
      <dgm:prSet/>
      <dgm:spPr/>
      <dgm:t>
        <a:bodyPr/>
        <a:lstStyle/>
        <a:p>
          <a:endParaRPr lang="en-GB"/>
        </a:p>
      </dgm:t>
    </dgm:pt>
    <dgm:pt modelId="{A10D7DE6-DA62-A543-9C45-AB5DA16369F1}" type="pres">
      <dgm:prSet presAssocID="{761A666D-BA79-F34A-AC40-468DE238EF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BDC69F-4B51-264A-831A-DC072EBBC739}" type="pres">
      <dgm:prSet presAssocID="{9EAB7CA2-1810-BC48-BA25-D0C5FE0469A7}" presName="vertFlow" presStyleCnt="0"/>
      <dgm:spPr/>
    </dgm:pt>
    <dgm:pt modelId="{35E0A9C4-117D-9843-BF5A-398FBD715484}" type="pres">
      <dgm:prSet presAssocID="{9EAB7CA2-1810-BC48-BA25-D0C5FE0469A7}" presName="header" presStyleLbl="node1" presStyleIdx="0" presStyleCnt="2"/>
      <dgm:spPr/>
      <dgm:t>
        <a:bodyPr/>
        <a:lstStyle/>
        <a:p>
          <a:endParaRPr lang="en-US"/>
        </a:p>
      </dgm:t>
    </dgm:pt>
    <dgm:pt modelId="{48853554-4615-2545-938B-C9118D0CD30B}" type="pres">
      <dgm:prSet presAssocID="{B248D7B7-9CC6-B543-9C78-CDF452799DE4}" presName="parTrans" presStyleLbl="sibTrans2D1" presStyleIdx="0" presStyleCnt="5"/>
      <dgm:spPr/>
      <dgm:t>
        <a:bodyPr/>
        <a:lstStyle/>
        <a:p>
          <a:endParaRPr lang="en-US"/>
        </a:p>
      </dgm:t>
    </dgm:pt>
    <dgm:pt modelId="{5FDB3CB1-E68B-3E41-AF44-4930B974D04D}" type="pres">
      <dgm:prSet presAssocID="{F38E2156-9454-F844-8940-90C8021BDFDC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F2F11-687B-7240-B178-256FEDA62826}" type="pres">
      <dgm:prSet presAssocID="{E7088F97-6AB2-FA4D-8BD7-6EBF3AC7E3B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3915341-B37D-314E-877E-9D80BA32BCEB}" type="pres">
      <dgm:prSet presAssocID="{65D39F55-1E33-BA45-BD11-E7B9250D7802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2597B-6509-8345-A488-2A7FFF566D65}" type="pres">
      <dgm:prSet presAssocID="{9EAB7CA2-1810-BC48-BA25-D0C5FE0469A7}" presName="hSp" presStyleCnt="0"/>
      <dgm:spPr/>
    </dgm:pt>
    <dgm:pt modelId="{265F575D-5945-F84B-8037-0543D46FFD99}" type="pres">
      <dgm:prSet presAssocID="{5A6AF940-988E-E347-8D88-61B97DBC7DD3}" presName="vertFlow" presStyleCnt="0"/>
      <dgm:spPr/>
    </dgm:pt>
    <dgm:pt modelId="{E055A3E6-5278-5446-97B4-1CCA543D040D}" type="pres">
      <dgm:prSet presAssocID="{5A6AF940-988E-E347-8D88-61B97DBC7DD3}" presName="header" presStyleLbl="node1" presStyleIdx="1" presStyleCnt="2"/>
      <dgm:spPr/>
      <dgm:t>
        <a:bodyPr/>
        <a:lstStyle/>
        <a:p>
          <a:endParaRPr lang="en-US"/>
        </a:p>
      </dgm:t>
    </dgm:pt>
    <dgm:pt modelId="{A37BE3C4-9C67-AA4F-A010-6DF66D24772A}" type="pres">
      <dgm:prSet presAssocID="{95C2909A-C6D7-E647-A809-21782E2A7CDE}" presName="parTrans" presStyleLbl="sibTrans2D1" presStyleIdx="2" presStyleCnt="5"/>
      <dgm:spPr/>
      <dgm:t>
        <a:bodyPr/>
        <a:lstStyle/>
        <a:p>
          <a:endParaRPr lang="en-US"/>
        </a:p>
      </dgm:t>
    </dgm:pt>
    <dgm:pt modelId="{AC0CA7A8-1E58-254A-ABBD-485BDCD28CB6}" type="pres">
      <dgm:prSet presAssocID="{967F5277-134A-2E45-B87B-766AE7B95CF0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270F7-5507-E644-BBBF-6B9120E10E7C}" type="pres">
      <dgm:prSet presAssocID="{63F6B06C-6E4D-9C48-A1F3-A8EE818755F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60F9040-6747-744B-A92A-A08C555A8CBF}" type="pres">
      <dgm:prSet presAssocID="{9265307D-D60A-1A49-80DA-1646D8FF2F4E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522BF-BFEE-C449-BB37-495B35595666}" type="pres">
      <dgm:prSet presAssocID="{076A6DEC-9A5F-084F-8598-036D5F1F616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6B1F244-67B7-4D4A-AB9D-E65044CC6353}" type="pres">
      <dgm:prSet presAssocID="{EE74D267-C0B6-DC49-98D8-46D07CE37426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BB2046-6635-664D-845F-B07A8C8CC719}" type="presOf" srcId="{076A6DEC-9A5F-084F-8598-036D5F1F616B}" destId="{071522BF-BFEE-C449-BB37-495B35595666}" srcOrd="0" destOrd="0" presId="urn:microsoft.com/office/officeart/2005/8/layout/lProcess1"/>
    <dgm:cxn modelId="{C7FB3506-8E51-8B41-BA99-805063110B5E}" srcId="{5A6AF940-988E-E347-8D88-61B97DBC7DD3}" destId="{967F5277-134A-2E45-B87B-766AE7B95CF0}" srcOrd="0" destOrd="0" parTransId="{95C2909A-C6D7-E647-A809-21782E2A7CDE}" sibTransId="{63F6B06C-6E4D-9C48-A1F3-A8EE818755FB}"/>
    <dgm:cxn modelId="{AFA524FE-B6CC-8644-909A-8EDCC645826B}" srcId="{761A666D-BA79-F34A-AC40-468DE238EFA0}" destId="{5A6AF940-988E-E347-8D88-61B97DBC7DD3}" srcOrd="1" destOrd="0" parTransId="{A943D942-A55A-B842-B5DC-210B7962F052}" sibTransId="{AEC28A6D-9157-E440-823D-E4E1783FDF86}"/>
    <dgm:cxn modelId="{AE085C7F-E894-5C4F-BCE4-4CF816EC0897}" type="presOf" srcId="{9EAB7CA2-1810-BC48-BA25-D0C5FE0469A7}" destId="{35E0A9C4-117D-9843-BF5A-398FBD715484}" srcOrd="0" destOrd="0" presId="urn:microsoft.com/office/officeart/2005/8/layout/lProcess1"/>
    <dgm:cxn modelId="{08EE3CB8-541C-7D45-8A25-7E1AFB1E6DA1}" type="presOf" srcId="{F38E2156-9454-F844-8940-90C8021BDFDC}" destId="{5FDB3CB1-E68B-3E41-AF44-4930B974D04D}" srcOrd="0" destOrd="0" presId="urn:microsoft.com/office/officeart/2005/8/layout/lProcess1"/>
    <dgm:cxn modelId="{5C22FACC-07A5-2644-866F-542AFE0DB187}" type="presOf" srcId="{E7088F97-6AB2-FA4D-8BD7-6EBF3AC7E3BA}" destId="{601F2F11-687B-7240-B178-256FEDA62826}" srcOrd="0" destOrd="0" presId="urn:microsoft.com/office/officeart/2005/8/layout/lProcess1"/>
    <dgm:cxn modelId="{E3E41D9A-C81B-7541-8C5A-A2EADDE429E8}" srcId="{5A6AF940-988E-E347-8D88-61B97DBC7DD3}" destId="{9265307D-D60A-1A49-80DA-1646D8FF2F4E}" srcOrd="1" destOrd="0" parTransId="{99FA75D6-2A2B-CF4F-9726-05D2C1AAFA61}" sibTransId="{076A6DEC-9A5F-084F-8598-036D5F1F616B}"/>
    <dgm:cxn modelId="{465F6609-60B6-4F44-9AF8-2F72DA6F501E}" type="presOf" srcId="{65D39F55-1E33-BA45-BD11-E7B9250D7802}" destId="{A3915341-B37D-314E-877E-9D80BA32BCEB}" srcOrd="0" destOrd="0" presId="urn:microsoft.com/office/officeart/2005/8/layout/lProcess1"/>
    <dgm:cxn modelId="{2ABF72F5-A2DE-7F43-BEE4-3849662CF702}" type="presOf" srcId="{95C2909A-C6D7-E647-A809-21782E2A7CDE}" destId="{A37BE3C4-9C67-AA4F-A010-6DF66D24772A}" srcOrd="0" destOrd="0" presId="urn:microsoft.com/office/officeart/2005/8/layout/lProcess1"/>
    <dgm:cxn modelId="{4F37855C-8403-D546-B0DF-84054835497C}" type="presOf" srcId="{63F6B06C-6E4D-9C48-A1F3-A8EE818755FB}" destId="{927270F7-5507-E644-BBBF-6B9120E10E7C}" srcOrd="0" destOrd="0" presId="urn:microsoft.com/office/officeart/2005/8/layout/lProcess1"/>
    <dgm:cxn modelId="{D4EEF04F-81CC-EE4C-A0ED-D4E1ADC55A26}" type="presOf" srcId="{B248D7B7-9CC6-B543-9C78-CDF452799DE4}" destId="{48853554-4615-2545-938B-C9118D0CD30B}" srcOrd="0" destOrd="0" presId="urn:microsoft.com/office/officeart/2005/8/layout/lProcess1"/>
    <dgm:cxn modelId="{8B6B9812-23F8-1E4B-B665-D66A0ED6C0E2}" srcId="{9EAB7CA2-1810-BC48-BA25-D0C5FE0469A7}" destId="{65D39F55-1E33-BA45-BD11-E7B9250D7802}" srcOrd="1" destOrd="0" parTransId="{08E74187-7F1E-6942-9803-0281F6115231}" sibTransId="{F95A37DD-E876-0F4B-97FC-8BE8396F8F53}"/>
    <dgm:cxn modelId="{852DE093-6826-8A4B-A0D1-D81804CF8B4C}" srcId="{761A666D-BA79-F34A-AC40-468DE238EFA0}" destId="{9EAB7CA2-1810-BC48-BA25-D0C5FE0469A7}" srcOrd="0" destOrd="0" parTransId="{1249AA22-1AD4-6F4B-B252-9F0DBC503105}" sibTransId="{94A1CDC1-FB11-E049-8CB7-37494276300E}"/>
    <dgm:cxn modelId="{F17C2F55-515E-9E42-8D82-7B71FE61B61C}" type="presOf" srcId="{5A6AF940-988E-E347-8D88-61B97DBC7DD3}" destId="{E055A3E6-5278-5446-97B4-1CCA543D040D}" srcOrd="0" destOrd="0" presId="urn:microsoft.com/office/officeart/2005/8/layout/lProcess1"/>
    <dgm:cxn modelId="{E667EFFA-880E-164D-9F63-0FB8A06C817F}" srcId="{5A6AF940-988E-E347-8D88-61B97DBC7DD3}" destId="{EE74D267-C0B6-DC49-98D8-46D07CE37426}" srcOrd="2" destOrd="0" parTransId="{EE4D0333-1E0C-4F42-A502-0B072A39477F}" sibTransId="{04B55AD0-79CB-B049-856D-F25F9BF48896}"/>
    <dgm:cxn modelId="{4D8A8FCA-F5ED-0B43-AE9B-770B95B30D95}" type="presOf" srcId="{EE74D267-C0B6-DC49-98D8-46D07CE37426}" destId="{E6B1F244-67B7-4D4A-AB9D-E65044CC6353}" srcOrd="0" destOrd="0" presId="urn:microsoft.com/office/officeart/2005/8/layout/lProcess1"/>
    <dgm:cxn modelId="{C4DB30D3-E29B-BD4B-8702-F09B5F71C34E}" type="presOf" srcId="{9265307D-D60A-1A49-80DA-1646D8FF2F4E}" destId="{860F9040-6747-744B-A92A-A08C555A8CBF}" srcOrd="0" destOrd="0" presId="urn:microsoft.com/office/officeart/2005/8/layout/lProcess1"/>
    <dgm:cxn modelId="{3E3154C8-6AA4-B44F-B4E6-D457FF3CFE66}" type="presOf" srcId="{761A666D-BA79-F34A-AC40-468DE238EFA0}" destId="{A10D7DE6-DA62-A543-9C45-AB5DA16369F1}" srcOrd="0" destOrd="0" presId="urn:microsoft.com/office/officeart/2005/8/layout/lProcess1"/>
    <dgm:cxn modelId="{BDAF3AE6-B07F-D64C-A87C-5E1D2012B737}" type="presOf" srcId="{967F5277-134A-2E45-B87B-766AE7B95CF0}" destId="{AC0CA7A8-1E58-254A-ABBD-485BDCD28CB6}" srcOrd="0" destOrd="0" presId="urn:microsoft.com/office/officeart/2005/8/layout/lProcess1"/>
    <dgm:cxn modelId="{1A5EC9B7-0F57-C44F-9C45-E4CBCBEE5CA4}" srcId="{9EAB7CA2-1810-BC48-BA25-D0C5FE0469A7}" destId="{F38E2156-9454-F844-8940-90C8021BDFDC}" srcOrd="0" destOrd="0" parTransId="{B248D7B7-9CC6-B543-9C78-CDF452799DE4}" sibTransId="{E7088F97-6AB2-FA4D-8BD7-6EBF3AC7E3BA}"/>
    <dgm:cxn modelId="{98A0B52E-2350-8745-B8EF-302F31B1677C}" type="presParOf" srcId="{A10D7DE6-DA62-A543-9C45-AB5DA16369F1}" destId="{1ABDC69F-4B51-264A-831A-DC072EBBC739}" srcOrd="0" destOrd="0" presId="urn:microsoft.com/office/officeart/2005/8/layout/lProcess1"/>
    <dgm:cxn modelId="{D3DE97B2-117C-794A-B772-7766D18E1D2D}" type="presParOf" srcId="{1ABDC69F-4B51-264A-831A-DC072EBBC739}" destId="{35E0A9C4-117D-9843-BF5A-398FBD715484}" srcOrd="0" destOrd="0" presId="urn:microsoft.com/office/officeart/2005/8/layout/lProcess1"/>
    <dgm:cxn modelId="{121FDBD5-C531-DD46-93A6-3B54BC83D630}" type="presParOf" srcId="{1ABDC69F-4B51-264A-831A-DC072EBBC739}" destId="{48853554-4615-2545-938B-C9118D0CD30B}" srcOrd="1" destOrd="0" presId="urn:microsoft.com/office/officeart/2005/8/layout/lProcess1"/>
    <dgm:cxn modelId="{7630A90F-7E39-9841-9B6F-D4EE939B7729}" type="presParOf" srcId="{1ABDC69F-4B51-264A-831A-DC072EBBC739}" destId="{5FDB3CB1-E68B-3E41-AF44-4930B974D04D}" srcOrd="2" destOrd="0" presId="urn:microsoft.com/office/officeart/2005/8/layout/lProcess1"/>
    <dgm:cxn modelId="{76C35030-3C3B-5442-8054-72ADFCC539A4}" type="presParOf" srcId="{1ABDC69F-4B51-264A-831A-DC072EBBC739}" destId="{601F2F11-687B-7240-B178-256FEDA62826}" srcOrd="3" destOrd="0" presId="urn:microsoft.com/office/officeart/2005/8/layout/lProcess1"/>
    <dgm:cxn modelId="{512DFDE6-3E53-E249-8483-4B7C95D89B6A}" type="presParOf" srcId="{1ABDC69F-4B51-264A-831A-DC072EBBC739}" destId="{A3915341-B37D-314E-877E-9D80BA32BCEB}" srcOrd="4" destOrd="0" presId="urn:microsoft.com/office/officeart/2005/8/layout/lProcess1"/>
    <dgm:cxn modelId="{593F1A57-FDD8-5946-B45D-4DCA7A5AE60D}" type="presParOf" srcId="{A10D7DE6-DA62-A543-9C45-AB5DA16369F1}" destId="{6112597B-6509-8345-A488-2A7FFF566D65}" srcOrd="1" destOrd="0" presId="urn:microsoft.com/office/officeart/2005/8/layout/lProcess1"/>
    <dgm:cxn modelId="{9F674D2E-1C8B-ED43-AA2E-B4D4065FAE7E}" type="presParOf" srcId="{A10D7DE6-DA62-A543-9C45-AB5DA16369F1}" destId="{265F575D-5945-F84B-8037-0543D46FFD99}" srcOrd="2" destOrd="0" presId="urn:microsoft.com/office/officeart/2005/8/layout/lProcess1"/>
    <dgm:cxn modelId="{9CAFB3F6-0103-3747-8AA5-09351062CB87}" type="presParOf" srcId="{265F575D-5945-F84B-8037-0543D46FFD99}" destId="{E055A3E6-5278-5446-97B4-1CCA543D040D}" srcOrd="0" destOrd="0" presId="urn:microsoft.com/office/officeart/2005/8/layout/lProcess1"/>
    <dgm:cxn modelId="{2A354246-3277-034F-B6C4-450C48AE3B54}" type="presParOf" srcId="{265F575D-5945-F84B-8037-0543D46FFD99}" destId="{A37BE3C4-9C67-AA4F-A010-6DF66D24772A}" srcOrd="1" destOrd="0" presId="urn:microsoft.com/office/officeart/2005/8/layout/lProcess1"/>
    <dgm:cxn modelId="{8000DB6D-02BC-7346-B0D2-DA34C06C2706}" type="presParOf" srcId="{265F575D-5945-F84B-8037-0543D46FFD99}" destId="{AC0CA7A8-1E58-254A-ABBD-485BDCD28CB6}" srcOrd="2" destOrd="0" presId="urn:microsoft.com/office/officeart/2005/8/layout/lProcess1"/>
    <dgm:cxn modelId="{600A7286-951E-364B-9DB3-80ED371D9E9D}" type="presParOf" srcId="{265F575D-5945-F84B-8037-0543D46FFD99}" destId="{927270F7-5507-E644-BBBF-6B9120E10E7C}" srcOrd="3" destOrd="0" presId="urn:microsoft.com/office/officeart/2005/8/layout/lProcess1"/>
    <dgm:cxn modelId="{61BF6236-A462-3A45-8FFC-639947A078F4}" type="presParOf" srcId="{265F575D-5945-F84B-8037-0543D46FFD99}" destId="{860F9040-6747-744B-A92A-A08C555A8CBF}" srcOrd="4" destOrd="0" presId="urn:microsoft.com/office/officeart/2005/8/layout/lProcess1"/>
    <dgm:cxn modelId="{A0AB5550-983D-D747-A102-BFD680E38D3A}" type="presParOf" srcId="{265F575D-5945-F84B-8037-0543D46FFD99}" destId="{071522BF-BFEE-C449-BB37-495B35595666}" srcOrd="5" destOrd="0" presId="urn:microsoft.com/office/officeart/2005/8/layout/lProcess1"/>
    <dgm:cxn modelId="{A39F7A7E-B77E-B049-91EA-2987B65EB2D6}" type="presParOf" srcId="{265F575D-5945-F84B-8037-0543D46FFD99}" destId="{E6B1F244-67B7-4D4A-AB9D-E65044CC635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48B09-3B89-5145-BEC6-9D1DAAD49DE4}">
      <dsp:nvSpPr>
        <dsp:cNvPr id="0" name=""/>
        <dsp:cNvSpPr/>
      </dsp:nvSpPr>
      <dsp:spPr>
        <a:xfrm>
          <a:off x="1467890" y="0"/>
          <a:ext cx="3713192" cy="92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kern="1200" dirty="0"/>
            <a:t>Psychopath</a:t>
          </a:r>
        </a:p>
      </dsp:txBody>
      <dsp:txXfrm>
        <a:off x="1495079" y="27189"/>
        <a:ext cx="3658814" cy="873920"/>
      </dsp:txXfrm>
    </dsp:sp>
    <dsp:sp modelId="{38AD46DD-A1B8-A94C-9B98-C73347E734C4}">
      <dsp:nvSpPr>
        <dsp:cNvPr id="0" name=""/>
        <dsp:cNvSpPr/>
      </dsp:nvSpPr>
      <dsp:spPr>
        <a:xfrm rot="5400000">
          <a:off x="3243260" y="1009524"/>
          <a:ext cx="162452" cy="1624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50EB6-5AC7-A84E-BC98-97617D6A15B5}">
      <dsp:nvSpPr>
        <dsp:cNvPr id="0" name=""/>
        <dsp:cNvSpPr/>
      </dsp:nvSpPr>
      <dsp:spPr>
        <a:xfrm>
          <a:off x="1467890" y="1253202"/>
          <a:ext cx="3713192" cy="9282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Lack empathy and remorse</a:t>
          </a:r>
        </a:p>
      </dsp:txBody>
      <dsp:txXfrm>
        <a:off x="1495079" y="1280391"/>
        <a:ext cx="3658814" cy="873920"/>
      </dsp:txXfrm>
    </dsp:sp>
    <dsp:sp modelId="{FBA89978-3D3D-CB4D-AB37-90D91FB50DEF}">
      <dsp:nvSpPr>
        <dsp:cNvPr id="0" name=""/>
        <dsp:cNvSpPr/>
      </dsp:nvSpPr>
      <dsp:spPr>
        <a:xfrm rot="5400000">
          <a:off x="3243260" y="2262726"/>
          <a:ext cx="162452" cy="1624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BC6EA-F6FB-3746-A196-D3597230F51D}">
      <dsp:nvSpPr>
        <dsp:cNvPr id="0" name=""/>
        <dsp:cNvSpPr/>
      </dsp:nvSpPr>
      <dsp:spPr>
        <a:xfrm>
          <a:off x="1467890" y="2506404"/>
          <a:ext cx="3713192" cy="9282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Manipulative and deceitful</a:t>
          </a:r>
        </a:p>
      </dsp:txBody>
      <dsp:txXfrm>
        <a:off x="1495079" y="2533593"/>
        <a:ext cx="3658814" cy="873920"/>
      </dsp:txXfrm>
    </dsp:sp>
    <dsp:sp modelId="{2C69F7BD-148B-5F4F-869E-F48E9B181CCC}">
      <dsp:nvSpPr>
        <dsp:cNvPr id="0" name=""/>
        <dsp:cNvSpPr/>
      </dsp:nvSpPr>
      <dsp:spPr>
        <a:xfrm rot="5400000">
          <a:off x="3243260" y="3515929"/>
          <a:ext cx="162452" cy="1624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3F37E-0247-4B4C-BA8E-42D6387D2E81}">
      <dsp:nvSpPr>
        <dsp:cNvPr id="0" name=""/>
        <dsp:cNvSpPr/>
      </dsp:nvSpPr>
      <dsp:spPr>
        <a:xfrm>
          <a:off x="1467890" y="3759607"/>
          <a:ext cx="3713192" cy="9282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Superficial charm</a:t>
          </a:r>
        </a:p>
      </dsp:txBody>
      <dsp:txXfrm>
        <a:off x="1495079" y="3786796"/>
        <a:ext cx="3658814" cy="873920"/>
      </dsp:txXfrm>
    </dsp:sp>
    <dsp:sp modelId="{CFEC46F9-7F22-5E42-ADCB-1EA067F1DE26}">
      <dsp:nvSpPr>
        <dsp:cNvPr id="0" name=""/>
        <dsp:cNvSpPr/>
      </dsp:nvSpPr>
      <dsp:spPr>
        <a:xfrm rot="5400000">
          <a:off x="3243260" y="4769131"/>
          <a:ext cx="162452" cy="1624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519D3-34D3-8E45-9847-5EA83F8BFEC9}">
      <dsp:nvSpPr>
        <dsp:cNvPr id="0" name=""/>
        <dsp:cNvSpPr/>
      </dsp:nvSpPr>
      <dsp:spPr>
        <a:xfrm>
          <a:off x="1467890" y="5012809"/>
          <a:ext cx="3713192" cy="9282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Possibly genetic</a:t>
          </a:r>
        </a:p>
      </dsp:txBody>
      <dsp:txXfrm>
        <a:off x="1495079" y="5039998"/>
        <a:ext cx="3658814" cy="873920"/>
      </dsp:txXfrm>
    </dsp:sp>
    <dsp:sp modelId="{608AA0B3-E766-7849-9A5D-9E842D8CBE23}">
      <dsp:nvSpPr>
        <dsp:cNvPr id="0" name=""/>
        <dsp:cNvSpPr/>
      </dsp:nvSpPr>
      <dsp:spPr>
        <a:xfrm>
          <a:off x="5700929" y="0"/>
          <a:ext cx="3713192" cy="92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kern="1200" dirty="0"/>
            <a:t>Sociopath</a:t>
          </a:r>
        </a:p>
      </dsp:txBody>
      <dsp:txXfrm>
        <a:off x="5728118" y="27189"/>
        <a:ext cx="3658814" cy="873920"/>
      </dsp:txXfrm>
    </dsp:sp>
    <dsp:sp modelId="{5475E8EB-3AE2-DE4F-8A39-62FB27201CCA}">
      <dsp:nvSpPr>
        <dsp:cNvPr id="0" name=""/>
        <dsp:cNvSpPr/>
      </dsp:nvSpPr>
      <dsp:spPr>
        <a:xfrm rot="5400000">
          <a:off x="7476300" y="1009524"/>
          <a:ext cx="162452" cy="1624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4BD57-137F-C941-A1C5-CD45664AF264}">
      <dsp:nvSpPr>
        <dsp:cNvPr id="0" name=""/>
        <dsp:cNvSpPr/>
      </dsp:nvSpPr>
      <dsp:spPr>
        <a:xfrm>
          <a:off x="5700929" y="1253202"/>
          <a:ext cx="3713192" cy="9282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Low/some empathy and remorse</a:t>
          </a:r>
        </a:p>
      </dsp:txBody>
      <dsp:txXfrm>
        <a:off x="5728118" y="1280391"/>
        <a:ext cx="3658814" cy="873920"/>
      </dsp:txXfrm>
    </dsp:sp>
    <dsp:sp modelId="{39C49A1D-94C7-BF40-85AA-0E8CC604ACD9}">
      <dsp:nvSpPr>
        <dsp:cNvPr id="0" name=""/>
        <dsp:cNvSpPr/>
      </dsp:nvSpPr>
      <dsp:spPr>
        <a:xfrm rot="5400000">
          <a:off x="7476300" y="2262726"/>
          <a:ext cx="162452" cy="1624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DA835-4525-ED4B-83E5-B9F27D30D8BA}">
      <dsp:nvSpPr>
        <dsp:cNvPr id="0" name=""/>
        <dsp:cNvSpPr/>
      </dsp:nvSpPr>
      <dsp:spPr>
        <a:xfrm>
          <a:off x="5700929" y="2506404"/>
          <a:ext cx="3713192" cy="9282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Impulsive and emotionally volatile (anger)</a:t>
          </a:r>
        </a:p>
      </dsp:txBody>
      <dsp:txXfrm>
        <a:off x="5728118" y="2533593"/>
        <a:ext cx="3658814" cy="873920"/>
      </dsp:txXfrm>
    </dsp:sp>
    <dsp:sp modelId="{07A4249F-8D7B-D94F-8786-A34C7BA352F8}">
      <dsp:nvSpPr>
        <dsp:cNvPr id="0" name=""/>
        <dsp:cNvSpPr/>
      </dsp:nvSpPr>
      <dsp:spPr>
        <a:xfrm rot="5400000">
          <a:off x="7476300" y="3515929"/>
          <a:ext cx="162452" cy="1624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328A5-E688-374E-A01D-EF14C747A05F}">
      <dsp:nvSpPr>
        <dsp:cNvPr id="0" name=""/>
        <dsp:cNvSpPr/>
      </dsp:nvSpPr>
      <dsp:spPr>
        <a:xfrm>
          <a:off x="5700929" y="3759607"/>
          <a:ext cx="3713192" cy="9282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Struggle with stable relationships</a:t>
          </a:r>
        </a:p>
      </dsp:txBody>
      <dsp:txXfrm>
        <a:off x="5728118" y="3786796"/>
        <a:ext cx="3658814" cy="873920"/>
      </dsp:txXfrm>
    </dsp:sp>
    <dsp:sp modelId="{81406391-4F04-8340-A13F-37B91EB69459}">
      <dsp:nvSpPr>
        <dsp:cNvPr id="0" name=""/>
        <dsp:cNvSpPr/>
      </dsp:nvSpPr>
      <dsp:spPr>
        <a:xfrm rot="5400000">
          <a:off x="7476300" y="4769131"/>
          <a:ext cx="162452" cy="1624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78BDE-9970-C742-BB32-D551747197A8}">
      <dsp:nvSpPr>
        <dsp:cNvPr id="0" name=""/>
        <dsp:cNvSpPr/>
      </dsp:nvSpPr>
      <dsp:spPr>
        <a:xfrm>
          <a:off x="5700929" y="5012809"/>
          <a:ext cx="3713192" cy="9282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Possibly environmental</a:t>
          </a:r>
        </a:p>
      </dsp:txBody>
      <dsp:txXfrm>
        <a:off x="5728118" y="5039998"/>
        <a:ext cx="3658814" cy="873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0A9C4-117D-9843-BF5A-398FBD715484}">
      <dsp:nvSpPr>
        <dsp:cNvPr id="0" name=""/>
        <dsp:cNvSpPr/>
      </dsp:nvSpPr>
      <dsp:spPr>
        <a:xfrm>
          <a:off x="1570338" y="239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/>
            <a:t>Intellectual</a:t>
          </a:r>
        </a:p>
      </dsp:txBody>
      <dsp:txXfrm>
        <a:off x="1595572" y="25473"/>
        <a:ext cx="3395757" cy="811088"/>
      </dsp:txXfrm>
    </dsp:sp>
    <dsp:sp modelId="{48853554-4615-2545-938B-C9118D0CD30B}">
      <dsp:nvSpPr>
        <dsp:cNvPr id="0" name=""/>
        <dsp:cNvSpPr/>
      </dsp:nvSpPr>
      <dsp:spPr>
        <a:xfrm rot="5400000">
          <a:off x="3218065" y="937181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B3CB1-E68B-3E41-AF44-4930B974D04D}">
      <dsp:nvSpPr>
        <dsp:cNvPr id="0" name=""/>
        <dsp:cNvSpPr/>
      </dsp:nvSpPr>
      <dsp:spPr>
        <a:xfrm>
          <a:off x="1570338" y="1163340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Delayed development</a:t>
          </a:r>
        </a:p>
      </dsp:txBody>
      <dsp:txXfrm>
        <a:off x="1595572" y="1188574"/>
        <a:ext cx="3395757" cy="811088"/>
      </dsp:txXfrm>
    </dsp:sp>
    <dsp:sp modelId="{601F2F11-687B-7240-B178-256FEDA62826}">
      <dsp:nvSpPr>
        <dsp:cNvPr id="0" name=""/>
        <dsp:cNvSpPr/>
      </dsp:nvSpPr>
      <dsp:spPr>
        <a:xfrm rot="5400000">
          <a:off x="3218065" y="2100282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15341-B37D-314E-877E-9D80BA32BCEB}">
      <dsp:nvSpPr>
        <dsp:cNvPr id="0" name=""/>
        <dsp:cNvSpPr/>
      </dsp:nvSpPr>
      <dsp:spPr>
        <a:xfrm>
          <a:off x="1570338" y="2326441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Abnormally low IQ</a:t>
          </a:r>
        </a:p>
      </dsp:txBody>
      <dsp:txXfrm>
        <a:off x="1595572" y="2351675"/>
        <a:ext cx="3395757" cy="811088"/>
      </dsp:txXfrm>
    </dsp:sp>
    <dsp:sp modelId="{E055A3E6-5278-5446-97B4-1CCA543D040D}">
      <dsp:nvSpPr>
        <dsp:cNvPr id="0" name=""/>
        <dsp:cNvSpPr/>
      </dsp:nvSpPr>
      <dsp:spPr>
        <a:xfrm>
          <a:off x="5499035" y="239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/>
            <a:t>Emotional</a:t>
          </a:r>
        </a:p>
      </dsp:txBody>
      <dsp:txXfrm>
        <a:off x="5524269" y="25473"/>
        <a:ext cx="3395757" cy="811088"/>
      </dsp:txXfrm>
    </dsp:sp>
    <dsp:sp modelId="{A37BE3C4-9C67-AA4F-A010-6DF66D24772A}">
      <dsp:nvSpPr>
        <dsp:cNvPr id="0" name=""/>
        <dsp:cNvSpPr/>
      </dsp:nvSpPr>
      <dsp:spPr>
        <a:xfrm rot="5400000">
          <a:off x="7146762" y="937181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CA7A8-1E58-254A-ABBD-485BDCD28CB6}">
      <dsp:nvSpPr>
        <dsp:cNvPr id="0" name=""/>
        <dsp:cNvSpPr/>
      </dsp:nvSpPr>
      <dsp:spPr>
        <a:xfrm>
          <a:off x="5499035" y="1163340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Affectionless Psychopathy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Inability to experience guilt, or strong emotions towards others.</a:t>
          </a:r>
        </a:p>
      </dsp:txBody>
      <dsp:txXfrm>
        <a:off x="5524269" y="1188574"/>
        <a:ext cx="3395757" cy="811088"/>
      </dsp:txXfrm>
    </dsp:sp>
    <dsp:sp modelId="{927270F7-5507-E644-BBBF-6B9120E10E7C}">
      <dsp:nvSpPr>
        <dsp:cNvPr id="0" name=""/>
        <dsp:cNvSpPr/>
      </dsp:nvSpPr>
      <dsp:spPr>
        <a:xfrm rot="5400000">
          <a:off x="7146762" y="2100282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F9040-6747-744B-A92A-A08C555A8CBF}">
      <dsp:nvSpPr>
        <dsp:cNvPr id="0" name=""/>
        <dsp:cNvSpPr/>
      </dsp:nvSpPr>
      <dsp:spPr>
        <a:xfrm>
          <a:off x="5499035" y="2326441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Prevents fulfilling relationships</a:t>
          </a:r>
        </a:p>
      </dsp:txBody>
      <dsp:txXfrm>
        <a:off x="5524269" y="2351675"/>
        <a:ext cx="3395757" cy="811088"/>
      </dsp:txXfrm>
    </dsp:sp>
    <dsp:sp modelId="{071522BF-BFEE-C449-BB37-495B35595666}">
      <dsp:nvSpPr>
        <dsp:cNvPr id="0" name=""/>
        <dsp:cNvSpPr/>
      </dsp:nvSpPr>
      <dsp:spPr>
        <a:xfrm rot="5400000">
          <a:off x="7146762" y="3263383"/>
          <a:ext cx="150772" cy="1507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1F244-67B7-4D4A-AB9D-E65044CC6353}">
      <dsp:nvSpPr>
        <dsp:cNvPr id="0" name=""/>
        <dsp:cNvSpPr/>
      </dsp:nvSpPr>
      <dsp:spPr>
        <a:xfrm>
          <a:off x="5499035" y="3489542"/>
          <a:ext cx="3446225" cy="8615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Potential criminality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lack of empathy for victims or guilt for own actions</a:t>
          </a:r>
        </a:p>
      </dsp:txBody>
      <dsp:txXfrm>
        <a:off x="5524269" y="3514776"/>
        <a:ext cx="3395757" cy="811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5910-7042-44B9-AC4A-19A370CC117D}" type="datetimeFigureOut">
              <a:t>3/25/2025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D7AD-9075-4D10-B96D-403127EEB7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6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Sociopath or psychopath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0D7AD-9075-4D10-B96D-403127EEB7A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90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Worksheet with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0D7AD-9075-4D10-B96D-403127EEB7A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00141"/>
            <a:ext cx="10515600" cy="2852737"/>
          </a:xfrm>
        </p:spPr>
        <p:txBody>
          <a:bodyPr anchor="ctr" anchorCtr="0"/>
          <a:lstStyle>
            <a:lvl1pPr marL="0" indent="0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534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D465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5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marL="0" indent="0" algn="l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31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tabLst/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64490"/>
            <a:ext cx="12192000" cy="714375"/>
          </a:xfrm>
          <a:prstGeom prst="rect">
            <a:avLst/>
          </a:prstGeom>
          <a:solidFill>
            <a:srgbClr val="3D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prstGeom prst="rect">
            <a:avLst/>
          </a:prstGeom>
          <a:solidFill>
            <a:srgbClr val="FEE9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88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57" y="6220268"/>
            <a:ext cx="2143849" cy="578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99" y="6244282"/>
            <a:ext cx="744440" cy="5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marL="541338" indent="0"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D4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3200" b="0" i="0" u="none" strike="noStrike" kern="1200" cap="none" dirty="0" smtClean="0">
          <a:solidFill>
            <a:srgbClr val="282E3C"/>
          </a:solidFill>
          <a:latin typeface="Calibri"/>
          <a:ea typeface="+mn-ea"/>
          <a:cs typeface="Calibri"/>
          <a:sym typeface="Calibri"/>
        </a:defRPr>
      </a:lvl1pPr>
      <a:lvl2pPr marL="685783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lm-rezensionen.de/2020/01/james-bond-007-skyfall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Wi2r2ITJDY?si=vjiR7gCFjFsKJh3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baproject.com/modules/intelligence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Bowlby’s theory of maternal deprivation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FF8173-5E69-EB54-C460-3C3886089E91}"/>
              </a:ext>
            </a:extLst>
          </p:cNvPr>
          <p:cNvSpPr/>
          <p:nvPr/>
        </p:nvSpPr>
        <p:spPr>
          <a:xfrm>
            <a:off x="1775172" y="4231382"/>
            <a:ext cx="8641655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3200" i="1" dirty="0">
                <a:solidFill>
                  <a:prstClr val="black"/>
                </a:solidFill>
                <a:latin typeface="Calibri"/>
                <a:cs typeface="Arial"/>
              </a:rPr>
              <a:t>“It is better to have loved and lost, than never to have loved at all.”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i="1" dirty="0">
                <a:solidFill>
                  <a:prstClr val="black"/>
                </a:solidFill>
                <a:latin typeface="Calibri"/>
                <a:cs typeface="Arial"/>
              </a:rPr>
              <a:t>Tennyson, ”In Memoriam, A.H.H.”</a:t>
            </a:r>
            <a:endParaRPr lang="en-US" sz="3200" dirty="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5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8BA1-F8B6-BEB8-56C5-164013E1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Psychopathy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99BED-A279-2BC5-AE2F-4D12ABA42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Someone who doesn’t have empathy (understanding) of the emotions and needs of others</a:t>
            </a:r>
          </a:p>
          <a:p>
            <a:r>
              <a:rPr lang="en-GB" dirty="0"/>
              <a:t>Psychopaths lack remorse for their actions</a:t>
            </a:r>
          </a:p>
          <a:p>
            <a:r>
              <a:rPr lang="en-GB" b="1" dirty="0">
                <a:solidFill>
                  <a:srgbClr val="0070C0"/>
                </a:solidFill>
              </a:rPr>
              <a:t>There isn’t a formal clinical term ‘psychopathy’ – it comes under Antisocial Personality Disorder</a:t>
            </a:r>
          </a:p>
        </p:txBody>
      </p:sp>
    </p:spTree>
    <p:extLst>
      <p:ext uri="{BB962C8B-B14F-4D97-AF65-F5344CB8AC3E}">
        <p14:creationId xmlns:p14="http://schemas.microsoft.com/office/powerpoint/2010/main" val="35244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68E04B8-2D1E-11B6-1CB8-F0C8E3C0DE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736719"/>
              </p:ext>
            </p:extLst>
          </p:nvPr>
        </p:nvGraphicFramePr>
        <p:xfrm>
          <a:off x="654993" y="143437"/>
          <a:ext cx="10882013" cy="5941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856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E48B09-3B89-5145-BEC6-9D1DAAD49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AD46DD-A1B8-A94C-9B98-C73347E73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450EB6-5AC7-A84E-BC98-97617D6A1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A89978-3D3D-CB4D-AB37-90D91FB50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EBC6EA-F6FB-3746-A196-D3597230F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69F7BD-148B-5F4F-869E-F48E9B181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63F37E-0247-4B4C-BA8E-42D6387D2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EC46F9-7F22-5E42-ADCB-1EA067F1D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6519D3-34D3-8E45-9847-5EA83F8BF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8AA0B3-E766-7849-9A5D-9E842D8CB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75E8EB-3AE2-DE4F-8A39-62FB27201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D4BD57-137F-C941-A1C5-CD45664AF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C49A1D-94C7-BF40-85AA-0E8CC604A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9DA835-4525-ED4B-83E5-B9F27D30D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A4249F-8D7B-D94F-8786-A34C7BA35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328A5-E688-374E-A01D-EF14C747A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406391-4F04-8340-A13F-37B91EB69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378BDE-9970-C742-BB32-D55174719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90CD5-FFE6-8C02-CA51-F26350B08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654A-25D4-1CAA-CAD0-29B75632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Maternal Deprivation Hypothesis</a:t>
            </a:r>
            <a:br>
              <a:rPr lang="en-US" dirty="0"/>
            </a:br>
            <a:r>
              <a:rPr lang="en-US" dirty="0"/>
              <a:t>Impacts of deprivation</a:t>
            </a:r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930FCE-7A96-C597-9F21-D2C7D89A9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60441"/>
              </p:ext>
            </p:extLst>
          </p:nvPr>
        </p:nvGraphicFramePr>
        <p:xfrm>
          <a:off x="838200" y="15494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9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E0A9C4-117D-9843-BF5A-398FBD715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853554-4615-2545-938B-C9118D0CD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DB3CB1-E68B-3E41-AF44-4930B974D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1F2F11-687B-7240-B178-256FEDA62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915341-B37D-314E-877E-9D80BA32B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55A3E6-5278-5446-97B4-1CCA543D0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7BE3C4-9C67-AA4F-A010-6DF66D247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0CA7A8-1E58-254A-ABBD-485BDCD28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7270F7-5507-E644-BBBF-6B9120E10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0F9040-6747-744B-A92A-A08C555A8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1522BF-BFEE-C449-BB37-495B35595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B1F244-67B7-4D4A-AB9D-E65044CC6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48FDC45-8E11-D3BF-1696-B03F1B09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/>
              <a:t>James Bond – orphaned at 11</a:t>
            </a:r>
            <a:br>
              <a:rPr lang="en-US" dirty="0"/>
            </a:br>
            <a:r>
              <a:rPr lang="en-US" dirty="0"/>
              <a:t>Is he an affectionless psychopath?</a:t>
            </a:r>
          </a:p>
        </p:txBody>
      </p:sp>
      <p:pic>
        <p:nvPicPr>
          <p:cNvPr id="5" name="Picture 4" descr="A person in a suit and tie standing next to a car&#10;&#10;AI-generated content may be incorrect.">
            <a:extLst>
              <a:ext uri="{FF2B5EF4-FFF2-40B4-BE49-F238E27FC236}">
                <a16:creationId xmlns:a16="http://schemas.microsoft.com/office/drawing/2014/main" id="{03DB8718-C2BB-C25C-0B15-6954E4E88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38008"/>
          <a:stretch/>
        </p:blipFill>
        <p:spPr>
          <a:xfrm>
            <a:off x="838200" y="1548811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8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Video Link (A01)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Maternal Deprivation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3911F-1DE4-6BE1-BDC3-618174405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BC45-D63C-A0AE-76B2-0D5F0717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Evaluation: Maternal Deprivation Hypothesis</a:t>
            </a:r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F5CD86D-F35B-EE0C-5DE1-32DEE7B55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884652"/>
              </p:ext>
            </p:extLst>
          </p:nvPr>
        </p:nvGraphicFramePr>
        <p:xfrm>
          <a:off x="242047" y="1495612"/>
          <a:ext cx="1170790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157">
                  <a:extLst>
                    <a:ext uri="{9D8B030D-6E8A-4147-A177-3AD203B41FA5}">
                      <a16:colId xmlns:a16="http://schemas.microsoft.com/office/drawing/2014/main" val="3916692251"/>
                    </a:ext>
                  </a:extLst>
                </a:gridCol>
                <a:gridCol w="6492748">
                  <a:extLst>
                    <a:ext uri="{9D8B030D-6E8A-4147-A177-3AD203B41FA5}">
                      <a16:colId xmlns:a16="http://schemas.microsoft.com/office/drawing/2014/main" val="2168680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Weaknesses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22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Counterpoint – Levy’s evidence that maternal deprivation can have LT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Flawed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334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Confusion between deprivation and privation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47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Is the period Critical or Sensitive?</a:t>
                      </a:r>
                    </a:p>
                    <a:p>
                      <a:r>
                        <a:rPr lang="en-GB" sz="2400" dirty="0"/>
                        <a:t>Czech Twins – emotionally abused from 18 months to 7 years, BUT had recovered by teens (</a:t>
                      </a:r>
                      <a:r>
                        <a:rPr lang="en-GB" sz="2400" dirty="0" err="1"/>
                        <a:t>Koluchova</a:t>
                      </a:r>
                      <a:r>
                        <a:rPr lang="en-GB" sz="2400" dirty="0"/>
                        <a:t>, 1976)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296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Conflicting evidence</a:t>
                      </a:r>
                    </a:p>
                    <a:p>
                      <a:r>
                        <a:rPr lang="en-GB" sz="2400" dirty="0"/>
                        <a:t>Lewis (1954) – failed replication</a:t>
                      </a:r>
                    </a:p>
                    <a:p>
                      <a:r>
                        <a:rPr lang="en-GB" sz="2400" dirty="0"/>
                        <a:t>Gao et al. (2010) – link between adult psychopathy and poor maternal care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5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9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1087-D942-8C4D-BEB8-97A53978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Deprivation versus Privation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135DA-70F6-010C-491F-F439E7AE2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Deprivation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82C654-0E56-9BA2-A863-C334B8000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Privation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88B8FD-03DE-278A-8ACA-F840595F77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</a:rPr>
              <a:t>The child doesn’t form any attachment bond at all</a:t>
            </a:r>
          </a:p>
          <a:p>
            <a:r>
              <a:rPr lang="en-GB" sz="3200" i="1" dirty="0"/>
              <a:t>Never to have loved (or been loved) at all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8EB4E2-B818-4CAC-269C-D997C69A48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A</a:t>
            </a:r>
            <a:r>
              <a:rPr lang="en-GB" sz="3200" b="1" dirty="0">
                <a:solidFill>
                  <a:srgbClr val="0070C0"/>
                </a:solidFill>
              </a:rPr>
              <a:t>ttachment bond is formed, but broken later in life</a:t>
            </a:r>
          </a:p>
          <a:p>
            <a:r>
              <a:rPr lang="en-GB" i="1" dirty="0"/>
              <a:t>Loved and lost</a:t>
            </a:r>
          </a:p>
        </p:txBody>
      </p:sp>
    </p:spTree>
    <p:extLst>
      <p:ext uri="{BB962C8B-B14F-4D97-AF65-F5344CB8AC3E}">
        <p14:creationId xmlns:p14="http://schemas.microsoft.com/office/powerpoint/2010/main" val="5734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67FD-BB5A-08EA-5C2D-E80596FA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examples, deprivation or privation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6C0A9-CDBA-3F34-D7B1-4390B9594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2" t="9694" r="6605" b="10779"/>
          <a:stretch/>
        </p:blipFill>
        <p:spPr>
          <a:xfrm>
            <a:off x="3745201" y="2139064"/>
            <a:ext cx="4370665" cy="2872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D837D7-A42F-C63C-4F96-74E632463995}"/>
              </a:ext>
            </a:extLst>
          </p:cNvPr>
          <p:cNvSpPr txBox="1"/>
          <p:nvPr/>
        </p:nvSpPr>
        <p:spPr>
          <a:xfrm>
            <a:off x="3921370" y="2720098"/>
            <a:ext cx="4018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rgbClr val="00B050"/>
                </a:solidFill>
                <a:latin typeface="Bradley Hand ITC" panose="03070402050302030203" pitchFamily="66" charset="0"/>
              </a:rPr>
              <a:t>Deprivation </a:t>
            </a:r>
          </a:p>
          <a:p>
            <a:pPr algn="ctr"/>
            <a:r>
              <a:rPr lang="en-GB" sz="3600" b="1" i="1" dirty="0">
                <a:solidFill>
                  <a:srgbClr val="00B050"/>
                </a:solidFill>
                <a:latin typeface="Bradley Hand ITC" panose="03070402050302030203" pitchFamily="66" charset="0"/>
              </a:rPr>
              <a:t>Or</a:t>
            </a:r>
          </a:p>
          <a:p>
            <a:pPr algn="ctr"/>
            <a:r>
              <a:rPr lang="en-GB" sz="3600" b="1" i="1" dirty="0">
                <a:solidFill>
                  <a:srgbClr val="00B050"/>
                </a:solidFill>
                <a:latin typeface="Bradley Hand ITC" panose="03070402050302030203" pitchFamily="66" charset="0"/>
              </a:rPr>
              <a:t>Privation</a:t>
            </a:r>
          </a:p>
        </p:txBody>
      </p:sp>
    </p:spTree>
    <p:extLst>
      <p:ext uri="{BB962C8B-B14F-4D97-AF65-F5344CB8AC3E}">
        <p14:creationId xmlns:p14="http://schemas.microsoft.com/office/powerpoint/2010/main" val="11923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DA0BD-54A1-EB95-7789-76596A1C7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49C2-1525-B45E-20F0-720795DC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examples, deprivation or privation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F872-AC31-C95F-7E6C-609E3AE5C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Child A’s mother died during childbirth and tragically her father committed suicide just two weeks later. Since then she has been in foster care and had a series of short of placements.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Privation: Child A has not had an opportunity to form an attachment 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95E52-E6BF-EACA-CDD7-70645A6B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4F1A-8800-902D-816A-EECF8B77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examples, deprivation or privation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0956-F210-68BF-A63B-6180B7E98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Child B is 2 years old. He has been taken from his mother who is an alcoholic and gives him no affection or attention.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Privation: Child B will not have formed an emotional bond with his mother, as the relationship was not reciprocal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8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010D1-BE11-17DA-5606-6496F525A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69B5-E35C-EB7F-10AF-EAD9635F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examples, deprivation or privation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1C923-CB87-2389-D516-5F1127BB5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Child C is two years old. Her mother has recently had another baby and has been admitted into hospital with post-natal depression. She has been there for a month.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Deprivation: assuming child C is attached to her mother normally, then she is just experiencing separation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DB461-C5E6-23B7-322F-A02C54100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4CB0-1D66-328F-D1EF-41433D79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Think, pair,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CA4F3-EA5B-FAB4-9933-079F229F0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Bowlby said:  </a:t>
            </a:r>
            <a:r>
              <a:rPr lang="en-US" b="1" i="1" dirty="0">
                <a:solidFill>
                  <a:srgbClr val="0070C0"/>
                </a:solidFill>
              </a:rPr>
              <a:t>“Mother love in infancy is as important for mental health, as are vitamins and proteins are for physical health”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Discussion: to what extent do you agree with Bowlby or disagree?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6AF54-978C-6DA8-1A05-C926C275B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FEDF-9110-1362-6756-DED461AB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Maternal Deprivation Hypothesis</a:t>
            </a:r>
            <a:br>
              <a:rPr lang="en-US" dirty="0"/>
            </a:br>
            <a:r>
              <a:rPr lang="en-US" sz="3100" b="0" dirty="0">
                <a:solidFill>
                  <a:schemeClr val="bg1"/>
                </a:solidFill>
              </a:rPr>
              <a:t>Note: This hypothesis came 20 years </a:t>
            </a:r>
            <a:r>
              <a:rPr lang="en-US" sz="3100" b="0" i="1" dirty="0">
                <a:solidFill>
                  <a:schemeClr val="bg1"/>
                </a:solidFill>
              </a:rPr>
              <a:t>before </a:t>
            </a:r>
            <a:r>
              <a:rPr lang="en-US" sz="3100" b="0" dirty="0">
                <a:solidFill>
                  <a:schemeClr val="bg1"/>
                </a:solidFill>
              </a:rPr>
              <a:t>Bowlby’s attachment theory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4A089-AED0-A738-0DE7-72DD7C543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There needs to be a continuous presence of care from a mother (or mother figure) in the first 2.5 years of life (critical period)</a:t>
            </a:r>
            <a:endParaRPr lang="en-US" b="1" i="1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If a child is deprived of this care, then there will be major effects on intellectual and emotional development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1C4F-2536-C483-393A-69591144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IQ: Measurement of Intelligence based on standardised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1EF9-E066-4049-03E8-755F1B9A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11"/>
            <a:ext cx="10515600" cy="69236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IQ tests have a mean of 100, SD of 15</a:t>
            </a:r>
          </a:p>
        </p:txBody>
      </p:sp>
      <p:pic>
        <p:nvPicPr>
          <p:cNvPr id="5" name="Picture 4" descr="A diagram of a number of numbers and points&#10;&#10;AI-generated content may be incorrect.">
            <a:extLst>
              <a:ext uri="{FF2B5EF4-FFF2-40B4-BE49-F238E27FC236}">
                <a16:creationId xmlns:a16="http://schemas.microsoft.com/office/drawing/2014/main" id="{5718CC54-A8CD-53DB-BCC2-16C356DCC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343150" y="2388052"/>
            <a:ext cx="7033932" cy="36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llingford Trust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D1EF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lingford School" id="{1F5A48F2-067F-E64B-81E9-545D9188E1FD}" vid="{5FE0E4AB-C73B-C841-8BA7-B3CAFFD3DC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3A59EB86685459DDDBAE59B64CC04" ma:contentTypeVersion="17" ma:contentTypeDescription="Create a new document." ma:contentTypeScope="" ma:versionID="7f84b52c365f969b9900d191970dd785">
  <xsd:schema xmlns:xsd="http://www.w3.org/2001/XMLSchema" xmlns:xs="http://www.w3.org/2001/XMLSchema" xmlns:p="http://schemas.microsoft.com/office/2006/metadata/properties" xmlns:ns2="ad89ce95-d1b6-4d5e-b677-7cca411aa0d9" xmlns:ns3="506e4013-1c0c-4111-9426-d4a345a2e8ca" targetNamespace="http://schemas.microsoft.com/office/2006/metadata/properties" ma:root="true" ma:fieldsID="274510aaa2cbc702d7d92c40fcba3b82" ns2:_="" ns3:_="">
    <xsd:import namespace="ad89ce95-d1b6-4d5e-b677-7cca411aa0d9"/>
    <xsd:import namespace="506e4013-1c0c-4111-9426-d4a345a2e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9ce95-d1b6-4d5e-b677-7cca411aa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d0ac55-8370-45de-8d35-391d2d053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e4013-1c0c-4111-9426-d4a345a2e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c15fa1e-c926-42ca-bfe6-b20ae44258bd}" ma:internalName="TaxCatchAll" ma:showField="CatchAllData" ma:web="506e4013-1c0c-4111-9426-d4a345a2e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6e4013-1c0c-4111-9426-d4a345a2e8ca" xsi:nil="true"/>
    <lcf76f155ced4ddcb4097134ff3c332f xmlns="ad89ce95-d1b6-4d5e-b677-7cca411aa0d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BE10AA-4023-4F68-8C2D-DCB160EA0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89ce95-d1b6-4d5e-b677-7cca411aa0d9"/>
    <ds:schemaRef ds:uri="506e4013-1c0c-4111-9426-d4a345a2e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B915B7-7113-480F-8E5E-ABD570CB814B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06e4013-1c0c-4111-9426-d4a345a2e8ca"/>
    <ds:schemaRef ds:uri="ad89ce95-d1b6-4d5e-b677-7cca411aa0d9"/>
  </ds:schemaRefs>
</ds:datastoreItem>
</file>

<file path=customXml/itemProps3.xml><?xml version="1.0" encoding="utf-8"?>
<ds:datastoreItem xmlns:ds="http://schemas.openxmlformats.org/officeDocument/2006/customXml" ds:itemID="{9F3CA279-5655-44E2-A66F-1A4D5E8BE6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Wallingford Trust Theme</Template>
  <TotalTime>282</TotalTime>
  <Words>563</Words>
  <Application>Microsoft Office PowerPoint</Application>
  <PresentationFormat>Widescreen</PresentationFormat>
  <Paragraphs>79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Bradley Hand ITC</vt:lpstr>
      <vt:lpstr>Calibri</vt:lpstr>
      <vt:lpstr>Wallingford Trust Theme</vt:lpstr>
      <vt:lpstr>Bowlby’s theory of maternal deprivation</vt:lpstr>
      <vt:lpstr>Deprivation versus Privation</vt:lpstr>
      <vt:lpstr>Are these examples, deprivation or privation</vt:lpstr>
      <vt:lpstr>Are these examples, deprivation or privation</vt:lpstr>
      <vt:lpstr>Are these examples, deprivation or privation</vt:lpstr>
      <vt:lpstr>Are these examples, deprivation or privation</vt:lpstr>
      <vt:lpstr>Think, pair, share</vt:lpstr>
      <vt:lpstr>Maternal Deprivation Hypothesis Note: This hypothesis came 20 years before Bowlby’s attachment theory</vt:lpstr>
      <vt:lpstr>IQ: Measurement of Intelligence based on standardised tests</vt:lpstr>
      <vt:lpstr>Psychopathy</vt:lpstr>
      <vt:lpstr>PowerPoint Presentation</vt:lpstr>
      <vt:lpstr>Maternal Deprivation Hypothesis Impacts of deprivation</vt:lpstr>
      <vt:lpstr>James Bond – orphaned at 11 Is he an affectionless psychopath?</vt:lpstr>
      <vt:lpstr>Video Link (A01) Maternal Deprivation</vt:lpstr>
      <vt:lpstr>Evaluation: Maternal Deprivation Hypothesis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Bowlby’s theory of maternal deprivation</dc:title>
  <dc:creator>Vernon Leigh</dc:creator>
  <cp:lastModifiedBy>Vernon LEIGH</cp:lastModifiedBy>
  <cp:revision>4</cp:revision>
  <dcterms:created xsi:type="dcterms:W3CDTF">2025-03-22T13:53:29Z</dcterms:created>
  <dcterms:modified xsi:type="dcterms:W3CDTF">2025-03-25T15:11:21Z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0x010100EC13A59EB86685459DDDBAE59B64CC04</vt:lpwstr>
  </property>
  <property fmtid="{D5CDD505-2E9C-101B-9397-08002B2CF9AE}" pid="3" name="MediaServiceImageTags">
    <vt:lpwstr/>
  </property>
</Properties>
</file>