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85B523-0946-334C-BB66-ACF00B214B12}" v="181" dt="2024-01-22T20:07:49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327"/>
  </p:normalViewPr>
  <p:slideViewPr>
    <p:cSldViewPr snapToGrid="0">
      <p:cViewPr varScale="1">
        <p:scale>
          <a:sx n="127" d="100"/>
          <a:sy n="127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09B8C-59C6-4074-8601-77D0E9840656}" type="datetimeFigureOut">
              <a:t>6/7/24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AE7E5-F71B-4261-8A2C-259B3A21252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3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DAE7E5-F71B-4261-8A2C-259B3A2125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84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DAE7E5-F71B-4261-8A2C-259B3A21252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22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DAE7E5-F71B-4261-8A2C-259B3A21252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0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DAE7E5-F71B-4261-8A2C-259B3A21252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21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DAE7E5-F71B-4261-8A2C-259B3A21252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77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5346-467B-2ECE-3F90-E147FA3EA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Analyse and write up the biological practical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D2E6F-E5D8-4573-8DAA-681A155348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732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1F1CB-E3F3-1A5C-4C0C-49267D5F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resources will you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871ED-F07B-C0C9-6235-5400E6F84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Your notes on the aims and hypotheses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Your completed and scored Buss Perry and Content Media Exposure Questionnaires (both self-report!)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rgbClr val="0070C0"/>
                </a:solidFill>
              </a:rPr>
              <a:t>The BP Practical Excel workbook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Biological Practical Summary Word document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7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8378-62E3-6384-F2E5-A6F05099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E2E1-F0C4-3096-14D9-4C8E6D381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Aim: To see if levels of self-reported aggression are linked to levels of self-reported media exposure.</a:t>
            </a:r>
          </a:p>
          <a:p>
            <a:r>
              <a:rPr lang="en-GB" dirty="0"/>
              <a:t>Hypotheses : </a:t>
            </a:r>
          </a:p>
          <a:p>
            <a:pPr lvl="1"/>
            <a:r>
              <a:rPr lang="en-GB" b="1" dirty="0">
                <a:solidFill>
                  <a:srgbClr val="0070C0"/>
                </a:solidFill>
              </a:rPr>
              <a:t>There will be a significant +</a:t>
            </a:r>
            <a:r>
              <a:rPr lang="en-GB" b="1" dirty="0" err="1">
                <a:solidFill>
                  <a:srgbClr val="0070C0"/>
                </a:solidFill>
              </a:rPr>
              <a:t>ve</a:t>
            </a:r>
            <a:r>
              <a:rPr lang="en-GB" b="1" dirty="0">
                <a:solidFill>
                  <a:srgbClr val="0070C0"/>
                </a:solidFill>
              </a:rPr>
              <a:t> correlation between aggression scores on the Buss-Perry and anti-social media exposure scores on the Content Media Exposure.</a:t>
            </a:r>
          </a:p>
          <a:p>
            <a:pPr lvl="1"/>
            <a:r>
              <a:rPr lang="en-GB" dirty="0"/>
              <a:t>There will be a significant -</a:t>
            </a:r>
            <a:r>
              <a:rPr lang="en-GB" dirty="0" err="1"/>
              <a:t>ve</a:t>
            </a:r>
            <a:r>
              <a:rPr lang="en-GB" dirty="0"/>
              <a:t> correlation between aggression scores on the Buss-Perry and pro-social media exposure scores on the Content Media Exposure.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6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8B9CF-F152-B222-CF35-88024A647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Scoring the Content Media Exposure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4AE49-12DA-EAFD-BAD5-FC5DC8466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Antisocial score (max 60) – add up these questions:</a:t>
            </a:r>
          </a:p>
          <a:p>
            <a:pPr lvl="1"/>
            <a:r>
              <a:rPr lang="en-GB" dirty="0"/>
              <a:t>1, 2, 6, 8, 10, 12, 13, 14, 15, 17, 20, 21</a:t>
            </a:r>
          </a:p>
          <a:p>
            <a:pPr lvl="1"/>
            <a:r>
              <a:rPr lang="en-GB" dirty="0"/>
              <a:t>Higher scores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/>
              <a:t>more antisocial media consumed in past 6 months</a:t>
            </a:r>
          </a:p>
          <a:p>
            <a:endParaRPr lang="en-GB" dirty="0"/>
          </a:p>
          <a:p>
            <a:r>
              <a:rPr lang="en-GB" dirty="0"/>
              <a:t>Prosocial score (max 50) – add up these questions:</a:t>
            </a:r>
          </a:p>
          <a:p>
            <a:pPr lvl="1"/>
            <a:r>
              <a:rPr lang="en-GB" dirty="0"/>
              <a:t>3, 4, 5, 7, 9, 11, 16, 18, 19, 22</a:t>
            </a:r>
          </a:p>
          <a:p>
            <a:pPr lvl="1"/>
            <a:r>
              <a:rPr lang="en-GB" dirty="0"/>
              <a:t>Higher scores </a:t>
            </a:r>
            <a:r>
              <a:rPr lang="en-GB" dirty="0">
                <a:sym typeface="Wingdings" pitchFamily="2" charset="2"/>
              </a:rPr>
              <a:t></a:t>
            </a:r>
            <a:r>
              <a:rPr lang="en-GB" dirty="0"/>
              <a:t> more prosocial media consumed in past 6 months</a:t>
            </a:r>
          </a:p>
        </p:txBody>
      </p:sp>
    </p:spTree>
    <p:extLst>
      <p:ext uri="{BB962C8B-B14F-4D97-AF65-F5344CB8AC3E}">
        <p14:creationId xmlns:p14="http://schemas.microsoft.com/office/powerpoint/2010/main" val="3612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BDF8C-F176-53A0-1CCE-2491C8581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Scoring the Buss Perry Aggression Scale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2B8DC-2CF2-7232-F91E-A5AFE83B3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Reverse</a:t>
            </a:r>
            <a:r>
              <a:rPr lang="en-GB" dirty="0"/>
              <a:t> score items 7 and 18 – e.g. 1 </a:t>
            </a:r>
            <a:r>
              <a:rPr lang="en-GB" dirty="0">
                <a:sym typeface="Wingdings" pitchFamily="2" charset="2"/>
              </a:rPr>
              <a:t> 7, 2  6 etc.</a:t>
            </a:r>
            <a:endParaRPr lang="en-GB" dirty="0"/>
          </a:p>
          <a:p>
            <a:r>
              <a:rPr lang="en-GB" dirty="0"/>
              <a:t>Add up all questions (including reversed scores) to get the final aggression score (max 203)</a:t>
            </a:r>
          </a:p>
          <a:p>
            <a:r>
              <a:rPr lang="en-GB" dirty="0"/>
              <a:t>Higher scores </a:t>
            </a:r>
            <a:r>
              <a:rPr lang="en-GB" dirty="0">
                <a:sym typeface="Wingdings" pitchFamily="2" charset="2"/>
              </a:rPr>
              <a:t></a:t>
            </a:r>
            <a:r>
              <a:rPr lang="en-GB" dirty="0"/>
              <a:t> more self-reported aggression levels (physical and verbal)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16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C69BC37-4063-C545-AD2A-515DBB665B60}" vid="{617957F2-F0E3-154F-92CB-DB794E49E1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ad9dd78960d9c258257b3434b3cebc7f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c96983a6d0bc1f208fa44ae85d520dba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8FC399-0D32-4C0E-B06B-1F3F6C6525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506e4013-1c0c-4111-9426-d4a345a2e8ca"/>
    <ds:schemaRef ds:uri="http://purl.org/dc/elements/1.1/"/>
    <ds:schemaRef ds:uri="http://schemas.microsoft.com/office/infopath/2007/PartnerControls"/>
    <ds:schemaRef ds:uri="ad89ce95-d1b6-4d5e-b677-7cca411aa0d9"/>
  </ds:schemaRefs>
</ds:datastoreItem>
</file>

<file path=customXml/itemProps3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1510</TotalTime>
  <Words>275</Words>
  <Application>Microsoft Macintosh PowerPoint</Application>
  <PresentationFormat>Widescreen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Wallingford Trust Theme</vt:lpstr>
      <vt:lpstr>Analyse and write up the biological practical</vt:lpstr>
      <vt:lpstr>What resources will you need?</vt:lpstr>
      <vt:lpstr>Aims and Hypotheses</vt:lpstr>
      <vt:lpstr>Scoring the Content Media Exposure Scale</vt:lpstr>
      <vt:lpstr>Scoring the Buss Perry Aggression Scale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1</cp:revision>
  <dcterms:created xsi:type="dcterms:W3CDTF">2024-06-07T10:54:14Z</dcterms:created>
  <dcterms:modified xsi:type="dcterms:W3CDTF">2024-06-08T12:05:06Z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