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324" r:id="rId6"/>
    <p:sldId id="331" r:id="rId7"/>
    <p:sldId id="330" r:id="rId8"/>
    <p:sldId id="325" r:id="rId9"/>
    <p:sldId id="262" r:id="rId10"/>
    <p:sldId id="334" r:id="rId11"/>
    <p:sldId id="333" r:id="rId12"/>
    <p:sldId id="336" r:id="rId13"/>
    <p:sldId id="327" r:id="rId14"/>
    <p:sldId id="328" r:id="rId15"/>
    <p:sldId id="329" r:id="rId16"/>
    <p:sldId id="315" r:id="rId17"/>
    <p:sldId id="326" r:id="rId18"/>
    <p:sldId id="332" r:id="rId19"/>
    <p:sldId id="3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556631-BAE7-4165-B80F-235F5992E2C3}">
          <p14:sldIdLst>
            <p14:sldId id="256"/>
          </p14:sldIdLst>
        </p14:section>
        <p14:section name="Neurotramsmission" id="{E8A221DD-4D7C-DA43-B41E-51CD5620B2EC}">
          <p14:sldIdLst>
            <p14:sldId id="324"/>
            <p14:sldId id="331"/>
            <p14:sldId id="330"/>
            <p14:sldId id="325"/>
            <p14:sldId id="262"/>
            <p14:sldId id="334"/>
            <p14:sldId id="333"/>
            <p14:sldId id="336"/>
            <p14:sldId id="327"/>
            <p14:sldId id="328"/>
            <p14:sldId id="329"/>
            <p14:sldId id="315"/>
            <p14:sldId id="326"/>
            <p14:sldId id="332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F"/>
    <a:srgbClr val="E6EEFF"/>
    <a:srgbClr val="282E3C"/>
    <a:srgbClr val="3D465A"/>
    <a:srgbClr val="FEE9A4"/>
    <a:srgbClr val="B9C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584B6-0799-FD40-95FF-D3A05E17EFD7}" v="4" dt="2025-05-20T10:52:08.932"/>
    <p1510:client id="{D25D63AB-0418-6C55-FAE8-9405362C4F51}" v="21" dt="2025-05-20T10:29:11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3"/>
    <p:restoredTop sz="94685"/>
  </p:normalViewPr>
  <p:slideViewPr>
    <p:cSldViewPr snapToGrid="0">
      <p:cViewPr varScale="1">
        <p:scale>
          <a:sx n="134" d="100"/>
          <a:sy n="134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on Leigh" userId="S::leighv@wallingfordschool.onmicrosoft.com::918c6f39-c291-430c-ba7b-2773449ea29a" providerId="AD" clId="Web-{D25D63AB-0418-6C55-FAE8-9405362C4F51}"/>
    <pc:docChg chg="modSld">
      <pc:chgData name="Vernon Leigh" userId="S::leighv@wallingfordschool.onmicrosoft.com::918c6f39-c291-430c-ba7b-2773449ea29a" providerId="AD" clId="Web-{D25D63AB-0418-6C55-FAE8-9405362C4F51}" dt="2025-05-20T10:29:11.518" v="20" actId="20577"/>
      <pc:docMkLst>
        <pc:docMk/>
      </pc:docMkLst>
      <pc:sldChg chg="addAnim delAnim">
        <pc:chgData name="Vernon Leigh" userId="S::leighv@wallingfordschool.onmicrosoft.com::918c6f39-c291-430c-ba7b-2773449ea29a" providerId="AD" clId="Web-{D25D63AB-0418-6C55-FAE8-9405362C4F51}" dt="2025-05-20T09:49:57.801" v="2"/>
        <pc:sldMkLst>
          <pc:docMk/>
          <pc:sldMk cId="226447014" sldId="325"/>
        </pc:sldMkLst>
      </pc:sldChg>
      <pc:sldChg chg="modSp">
        <pc:chgData name="Vernon Leigh" userId="S::leighv@wallingfordschool.onmicrosoft.com::918c6f39-c291-430c-ba7b-2773449ea29a" providerId="AD" clId="Web-{D25D63AB-0418-6C55-FAE8-9405362C4F51}" dt="2025-05-20T10:29:11.518" v="20" actId="20577"/>
        <pc:sldMkLst>
          <pc:docMk/>
          <pc:sldMk cId="404707117" sldId="334"/>
        </pc:sldMkLst>
        <pc:spChg chg="mod">
          <ac:chgData name="Vernon Leigh" userId="S::leighv@wallingfordschool.onmicrosoft.com::918c6f39-c291-430c-ba7b-2773449ea29a" providerId="AD" clId="Web-{D25D63AB-0418-6C55-FAE8-9405362C4F51}" dt="2025-05-20T10:29:11.518" v="20" actId="20577"/>
          <ac:spMkLst>
            <pc:docMk/>
            <pc:sldMk cId="404707117" sldId="334"/>
            <ac:spMk id="3" creationId="{2364DDDA-7020-E818-DFF2-D83B8E164871}"/>
          </ac:spMkLst>
        </pc:spChg>
      </pc:sldChg>
    </pc:docChg>
  </pc:docChgLst>
  <pc:docChgLst>
    <pc:chgData name="Vernon LEIGH" userId="918c6f39-c291-430c-ba7b-2773449ea29a" providerId="ADAL" clId="{44D584B6-0799-FD40-95FF-D3A05E17EFD7}"/>
    <pc:docChg chg="undo custSel addSld delSld modSld modSection">
      <pc:chgData name="Vernon LEIGH" userId="918c6f39-c291-430c-ba7b-2773449ea29a" providerId="ADAL" clId="{44D584B6-0799-FD40-95FF-D3A05E17EFD7}" dt="2025-05-20T10:52:08.932" v="1168" actId="207"/>
      <pc:docMkLst>
        <pc:docMk/>
      </pc:docMkLst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3639530095" sldId="257"/>
        </pc:sldMkLst>
      </pc:sldChg>
      <pc:sldChg chg="add del">
        <pc:chgData name="Vernon LEIGH" userId="918c6f39-c291-430c-ba7b-2773449ea29a" providerId="ADAL" clId="{44D584B6-0799-FD40-95FF-D3A05E17EFD7}" dt="2025-05-17T10:38:37.024" v="539" actId="2696"/>
        <pc:sldMkLst>
          <pc:docMk/>
          <pc:sldMk cId="3893653323" sldId="258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0" sldId="260"/>
        </pc:sldMkLst>
      </pc:sldChg>
      <pc:sldChg chg="add del">
        <pc:chgData name="Vernon LEIGH" userId="918c6f39-c291-430c-ba7b-2773449ea29a" providerId="ADAL" clId="{44D584B6-0799-FD40-95FF-D3A05E17EFD7}" dt="2025-05-17T10:55:25.997" v="639" actId="2696"/>
        <pc:sldMkLst>
          <pc:docMk/>
          <pc:sldMk cId="1199685899" sldId="261"/>
        </pc:sldMkLst>
      </pc:sldChg>
      <pc:sldChg chg="modSp add mod">
        <pc:chgData name="Vernon LEIGH" userId="918c6f39-c291-430c-ba7b-2773449ea29a" providerId="ADAL" clId="{44D584B6-0799-FD40-95FF-D3A05E17EFD7}" dt="2025-05-20T10:50:58.476" v="1164" actId="20577"/>
        <pc:sldMkLst>
          <pc:docMk/>
          <pc:sldMk cId="1039170579" sldId="262"/>
        </pc:sldMkLst>
        <pc:spChg chg="mod">
          <ac:chgData name="Vernon LEIGH" userId="918c6f39-c291-430c-ba7b-2773449ea29a" providerId="ADAL" clId="{44D584B6-0799-FD40-95FF-D3A05E17EFD7}" dt="2025-05-20T10:50:58.476" v="1164" actId="20577"/>
          <ac:spMkLst>
            <pc:docMk/>
            <pc:sldMk cId="1039170579" sldId="262"/>
            <ac:spMk id="2" creationId="{F640B22E-0246-B95F-AAE6-64B1ADB489EA}"/>
          </ac:spMkLst>
        </pc:spChg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3574101844" sldId="268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2272301731" sldId="269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410175804" sldId="270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2191939770" sldId="272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1848559010" sldId="274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3040987041" sldId="275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405596129" sldId="276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4107792660" sldId="277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1360402359" sldId="278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3408462482" sldId="279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2679569972" sldId="280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3036321857" sldId="281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1603007480" sldId="282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159853956" sldId="283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4034326761" sldId="284"/>
        </pc:sldMkLst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1192327988" sldId="313"/>
        </pc:sldMkLst>
      </pc:sldChg>
      <pc:sldChg chg="del">
        <pc:chgData name="Vernon LEIGH" userId="918c6f39-c291-430c-ba7b-2773449ea29a" providerId="ADAL" clId="{44D584B6-0799-FD40-95FF-D3A05E17EFD7}" dt="2025-05-16T14:02:30.376" v="485" actId="2696"/>
        <pc:sldMkLst>
          <pc:docMk/>
          <pc:sldMk cId="3326715114" sldId="314"/>
        </pc:sldMkLst>
      </pc:sldChg>
      <pc:sldChg chg="addSp delSp modSp mod modClrScheme delAnim modAnim chgLayout">
        <pc:chgData name="Vernon LEIGH" userId="918c6f39-c291-430c-ba7b-2773449ea29a" providerId="ADAL" clId="{44D584B6-0799-FD40-95FF-D3A05E17EFD7}" dt="2025-05-16T13:33:50.262" v="58" actId="14100"/>
        <pc:sldMkLst>
          <pc:docMk/>
          <pc:sldMk cId="3671672217" sldId="315"/>
        </pc:sldMkLst>
        <pc:spChg chg="mod ord">
          <ac:chgData name="Vernon LEIGH" userId="918c6f39-c291-430c-ba7b-2773449ea29a" providerId="ADAL" clId="{44D584B6-0799-FD40-95FF-D3A05E17EFD7}" dt="2025-05-16T13:33:02.414" v="54" actId="700"/>
          <ac:spMkLst>
            <pc:docMk/>
            <pc:sldMk cId="3671672217" sldId="315"/>
            <ac:spMk id="2" creationId="{98E297DD-68FC-9451-4AEC-A5C60F10DCA3}"/>
          </ac:spMkLst>
        </pc:spChg>
        <pc:picChg chg="add mod">
          <ac:chgData name="Vernon LEIGH" userId="918c6f39-c291-430c-ba7b-2773449ea29a" providerId="ADAL" clId="{44D584B6-0799-FD40-95FF-D3A05E17EFD7}" dt="2025-05-16T13:33:50.262" v="58" actId="14100"/>
          <ac:picMkLst>
            <pc:docMk/>
            <pc:sldMk cId="3671672217" sldId="315"/>
            <ac:picMk id="5" creationId="{69DC3387-C25C-EC45-94E4-A8A0904B22B0}"/>
          </ac:picMkLst>
        </pc:picChg>
      </pc:sldChg>
      <pc:sldChg chg="del">
        <pc:chgData name="Vernon LEIGH" userId="918c6f39-c291-430c-ba7b-2773449ea29a" providerId="ADAL" clId="{44D584B6-0799-FD40-95FF-D3A05E17EFD7}" dt="2025-05-13T13:01:30.965" v="0" actId="2696"/>
        <pc:sldMkLst>
          <pc:docMk/>
          <pc:sldMk cId="424656592" sldId="316"/>
        </pc:sldMkLst>
      </pc:sldChg>
      <pc:sldChg chg="modSp add mod modAnim">
        <pc:chgData name="Vernon LEIGH" userId="918c6f39-c291-430c-ba7b-2773449ea29a" providerId="ADAL" clId="{44D584B6-0799-FD40-95FF-D3A05E17EFD7}" dt="2025-05-17T10:36:14.918" v="536" actId="20577"/>
        <pc:sldMkLst>
          <pc:docMk/>
          <pc:sldMk cId="3736534342" sldId="324"/>
        </pc:sldMkLst>
        <pc:spChg chg="mod">
          <ac:chgData name="Vernon LEIGH" userId="918c6f39-c291-430c-ba7b-2773449ea29a" providerId="ADAL" clId="{44D584B6-0799-FD40-95FF-D3A05E17EFD7}" dt="2025-05-17T10:36:14.918" v="536" actId="20577"/>
          <ac:spMkLst>
            <pc:docMk/>
            <pc:sldMk cId="3736534342" sldId="324"/>
            <ac:spMk id="2" creationId="{6CEC67FD-BB5A-08EA-5C2D-E80596FA6A89}"/>
          </ac:spMkLst>
        </pc:spChg>
        <pc:spChg chg="mod">
          <ac:chgData name="Vernon LEIGH" userId="918c6f39-c291-430c-ba7b-2773449ea29a" providerId="ADAL" clId="{44D584B6-0799-FD40-95FF-D3A05E17EFD7}" dt="2025-05-17T10:35:56.480" v="514" actId="20577"/>
          <ac:spMkLst>
            <pc:docMk/>
            <pc:sldMk cId="3736534342" sldId="324"/>
            <ac:spMk id="3" creationId="{D1C181D1-EAB6-D64D-D7D6-2FB661FA46B4}"/>
          </ac:spMkLst>
        </pc:spChg>
      </pc:sldChg>
      <pc:sldChg chg="addSp modSp new mod modClrScheme modAnim chgLayout modNotesTx">
        <pc:chgData name="Vernon LEIGH" userId="918c6f39-c291-430c-ba7b-2773449ea29a" providerId="ADAL" clId="{44D584B6-0799-FD40-95FF-D3A05E17EFD7}" dt="2025-05-17T11:05:56.492" v="893"/>
        <pc:sldMkLst>
          <pc:docMk/>
          <pc:sldMk cId="226447014" sldId="325"/>
        </pc:sldMkLst>
        <pc:spChg chg="mod ord">
          <ac:chgData name="Vernon LEIGH" userId="918c6f39-c291-430c-ba7b-2773449ea29a" providerId="ADAL" clId="{44D584B6-0799-FD40-95FF-D3A05E17EFD7}" dt="2025-05-16T13:35:23.666" v="137" actId="700"/>
          <ac:spMkLst>
            <pc:docMk/>
            <pc:sldMk cId="226447014" sldId="325"/>
            <ac:spMk id="2" creationId="{7237B53A-3364-AF31-C3A0-07AF1A5FED9F}"/>
          </ac:spMkLst>
        </pc:spChg>
        <pc:spChg chg="mod ord">
          <ac:chgData name="Vernon LEIGH" userId="918c6f39-c291-430c-ba7b-2773449ea29a" providerId="ADAL" clId="{44D584B6-0799-FD40-95FF-D3A05E17EFD7}" dt="2025-05-16T13:49:04.396" v="321" actId="14100"/>
          <ac:spMkLst>
            <pc:docMk/>
            <pc:sldMk cId="226447014" sldId="325"/>
            <ac:spMk id="3" creationId="{3DEB89A0-9A6A-C34D-6FAC-62C51C885513}"/>
          </ac:spMkLst>
        </pc:spChg>
        <pc:spChg chg="add mod ord">
          <ac:chgData name="Vernon LEIGH" userId="918c6f39-c291-430c-ba7b-2773449ea29a" providerId="ADAL" clId="{44D584B6-0799-FD40-95FF-D3A05E17EFD7}" dt="2025-05-16T13:52:29.809" v="447" actId="20577"/>
          <ac:spMkLst>
            <pc:docMk/>
            <pc:sldMk cId="226447014" sldId="325"/>
            <ac:spMk id="4" creationId="{AC835475-0B34-A16A-286D-C328DF18C2BA}"/>
          </ac:spMkLst>
        </pc:spChg>
        <pc:spChg chg="add mod ord">
          <ac:chgData name="Vernon LEIGH" userId="918c6f39-c291-430c-ba7b-2773449ea29a" providerId="ADAL" clId="{44D584B6-0799-FD40-95FF-D3A05E17EFD7}" dt="2025-05-17T11:05:50.185" v="892" actId="20577"/>
          <ac:spMkLst>
            <pc:docMk/>
            <pc:sldMk cId="226447014" sldId="325"/>
            <ac:spMk id="5" creationId="{D4B99613-72CA-376F-1C6D-CC18A0CDC443}"/>
          </ac:spMkLst>
        </pc:spChg>
        <pc:spChg chg="add mod ord">
          <ac:chgData name="Vernon LEIGH" userId="918c6f39-c291-430c-ba7b-2773449ea29a" providerId="ADAL" clId="{44D584B6-0799-FD40-95FF-D3A05E17EFD7}" dt="2025-05-16T13:40:45.884" v="245" actId="20577"/>
          <ac:spMkLst>
            <pc:docMk/>
            <pc:sldMk cId="226447014" sldId="325"/>
            <ac:spMk id="6" creationId="{64479EE4-3D7E-6810-FFE9-3368181FBA72}"/>
          </ac:spMkLst>
        </pc:spChg>
      </pc:sldChg>
      <pc:sldChg chg="addSp delSp modSp new mod modClrScheme modAnim chgLayout">
        <pc:chgData name="Vernon LEIGH" userId="918c6f39-c291-430c-ba7b-2773449ea29a" providerId="ADAL" clId="{44D584B6-0799-FD40-95FF-D3A05E17EFD7}" dt="2025-05-16T13:48:23.746" v="313" actId="14100"/>
        <pc:sldMkLst>
          <pc:docMk/>
          <pc:sldMk cId="3060897918" sldId="326"/>
        </pc:sldMkLst>
        <pc:picChg chg="add mod">
          <ac:chgData name="Vernon LEIGH" userId="918c6f39-c291-430c-ba7b-2773449ea29a" providerId="ADAL" clId="{44D584B6-0799-FD40-95FF-D3A05E17EFD7}" dt="2025-05-16T13:48:23.746" v="313" actId="14100"/>
          <ac:picMkLst>
            <pc:docMk/>
            <pc:sldMk cId="3060897918" sldId="326"/>
            <ac:picMk id="4" creationId="{638D2FAD-C55F-8732-392E-F174ECC47857}"/>
          </ac:picMkLst>
        </pc:picChg>
      </pc:sldChg>
      <pc:sldChg chg="addSp delSp modSp new mod modClrScheme chgLayout">
        <pc:chgData name="Vernon LEIGH" userId="918c6f39-c291-430c-ba7b-2773449ea29a" providerId="ADAL" clId="{44D584B6-0799-FD40-95FF-D3A05E17EFD7}" dt="2025-05-16T13:50:51.216" v="386" actId="20577"/>
        <pc:sldMkLst>
          <pc:docMk/>
          <pc:sldMk cId="1488270988" sldId="327"/>
        </pc:sldMkLst>
        <pc:spChg chg="mod ord">
          <ac:chgData name="Vernon LEIGH" userId="918c6f39-c291-430c-ba7b-2773449ea29a" providerId="ADAL" clId="{44D584B6-0799-FD40-95FF-D3A05E17EFD7}" dt="2025-05-16T13:50:51.216" v="386" actId="20577"/>
          <ac:spMkLst>
            <pc:docMk/>
            <pc:sldMk cId="1488270988" sldId="327"/>
            <ac:spMk id="2" creationId="{9ECF225E-AFAF-5A0C-8976-F14240005866}"/>
          </ac:spMkLst>
        </pc:spChg>
        <pc:picChg chg="add mod">
          <ac:chgData name="Vernon LEIGH" userId="918c6f39-c291-430c-ba7b-2773449ea29a" providerId="ADAL" clId="{44D584B6-0799-FD40-95FF-D3A05E17EFD7}" dt="2025-05-16T13:50:40.834" v="369" actId="26606"/>
          <ac:picMkLst>
            <pc:docMk/>
            <pc:sldMk cId="1488270988" sldId="327"/>
            <ac:picMk id="7" creationId="{EC8DF4EF-1CDD-B1F9-324C-88A6C404D736}"/>
          </ac:picMkLst>
        </pc:picChg>
      </pc:sldChg>
      <pc:sldChg chg="modSp add mod">
        <pc:chgData name="Vernon LEIGH" userId="918c6f39-c291-430c-ba7b-2773449ea29a" providerId="ADAL" clId="{44D584B6-0799-FD40-95FF-D3A05E17EFD7}" dt="2025-05-16T13:51:13.810" v="393" actId="14826"/>
        <pc:sldMkLst>
          <pc:docMk/>
          <pc:sldMk cId="486781217" sldId="328"/>
        </pc:sldMkLst>
        <pc:spChg chg="mod">
          <ac:chgData name="Vernon LEIGH" userId="918c6f39-c291-430c-ba7b-2773449ea29a" providerId="ADAL" clId="{44D584B6-0799-FD40-95FF-D3A05E17EFD7}" dt="2025-05-16T13:50:57.751" v="392" actId="20577"/>
          <ac:spMkLst>
            <pc:docMk/>
            <pc:sldMk cId="486781217" sldId="328"/>
            <ac:spMk id="2" creationId="{1092AA00-053A-89FC-D99E-6C8F99EAD714}"/>
          </ac:spMkLst>
        </pc:spChg>
        <pc:picChg chg="mod">
          <ac:chgData name="Vernon LEIGH" userId="918c6f39-c291-430c-ba7b-2773449ea29a" providerId="ADAL" clId="{44D584B6-0799-FD40-95FF-D3A05E17EFD7}" dt="2025-05-16T13:51:13.810" v="393" actId="14826"/>
          <ac:picMkLst>
            <pc:docMk/>
            <pc:sldMk cId="486781217" sldId="328"/>
            <ac:picMk id="7" creationId="{58AFC2EB-37B0-2066-5F22-F0044697083E}"/>
          </ac:picMkLst>
        </pc:picChg>
      </pc:sldChg>
      <pc:sldChg chg="modSp add mod">
        <pc:chgData name="Vernon LEIGH" userId="918c6f39-c291-430c-ba7b-2773449ea29a" providerId="ADAL" clId="{44D584B6-0799-FD40-95FF-D3A05E17EFD7}" dt="2025-05-16T13:52:00.675" v="407" actId="14826"/>
        <pc:sldMkLst>
          <pc:docMk/>
          <pc:sldMk cId="4241145397" sldId="329"/>
        </pc:sldMkLst>
        <pc:spChg chg="mod">
          <ac:chgData name="Vernon LEIGH" userId="918c6f39-c291-430c-ba7b-2773449ea29a" providerId="ADAL" clId="{44D584B6-0799-FD40-95FF-D3A05E17EFD7}" dt="2025-05-16T13:51:56.034" v="406" actId="20577"/>
          <ac:spMkLst>
            <pc:docMk/>
            <pc:sldMk cId="4241145397" sldId="329"/>
            <ac:spMk id="2" creationId="{457E076A-8D78-77E7-ED3F-E36E172857E0}"/>
          </ac:spMkLst>
        </pc:spChg>
        <pc:picChg chg="mod">
          <ac:chgData name="Vernon LEIGH" userId="918c6f39-c291-430c-ba7b-2773449ea29a" providerId="ADAL" clId="{44D584B6-0799-FD40-95FF-D3A05E17EFD7}" dt="2025-05-16T13:52:00.675" v="407" actId="14826"/>
          <ac:picMkLst>
            <pc:docMk/>
            <pc:sldMk cId="4241145397" sldId="329"/>
            <ac:picMk id="7" creationId="{5BEDEBEC-4184-2EA7-AA27-162BBEA0F4BC}"/>
          </ac:picMkLst>
        </pc:picChg>
      </pc:sldChg>
      <pc:sldChg chg="addSp modSp new mod modAnim modNotesTx">
        <pc:chgData name="Vernon LEIGH" userId="918c6f39-c291-430c-ba7b-2773449ea29a" providerId="ADAL" clId="{44D584B6-0799-FD40-95FF-D3A05E17EFD7}" dt="2025-05-16T13:56:38.433" v="480" actId="20577"/>
        <pc:sldMkLst>
          <pc:docMk/>
          <pc:sldMk cId="2681425082" sldId="330"/>
        </pc:sldMkLst>
        <pc:spChg chg="mod">
          <ac:chgData name="Vernon LEIGH" userId="918c6f39-c291-430c-ba7b-2773449ea29a" providerId="ADAL" clId="{44D584B6-0799-FD40-95FF-D3A05E17EFD7}" dt="2025-05-16T13:52:40.145" v="458" actId="20577"/>
          <ac:spMkLst>
            <pc:docMk/>
            <pc:sldMk cId="2681425082" sldId="330"/>
            <ac:spMk id="2" creationId="{060E3C92-C50A-6E3B-2D06-0A4607C4C7C1}"/>
          </ac:spMkLst>
        </pc:spChg>
        <pc:picChg chg="add mod">
          <ac:chgData name="Vernon LEIGH" userId="918c6f39-c291-430c-ba7b-2773449ea29a" providerId="ADAL" clId="{44D584B6-0799-FD40-95FF-D3A05E17EFD7}" dt="2025-05-16T13:56:31.782" v="461" actId="14100"/>
          <ac:picMkLst>
            <pc:docMk/>
            <pc:sldMk cId="2681425082" sldId="330"/>
            <ac:picMk id="3" creationId="{1D6DD282-6642-E22A-BC35-AC7098A7CCB7}"/>
          </ac:picMkLst>
        </pc:picChg>
      </pc:sldChg>
      <pc:sldChg chg="addSp modSp new mod">
        <pc:chgData name="Vernon LEIGH" userId="918c6f39-c291-430c-ba7b-2773449ea29a" providerId="ADAL" clId="{44D584B6-0799-FD40-95FF-D3A05E17EFD7}" dt="2025-05-17T11:01:32.771" v="820" actId="1076"/>
        <pc:sldMkLst>
          <pc:docMk/>
          <pc:sldMk cId="28638369" sldId="331"/>
        </pc:sldMkLst>
        <pc:picChg chg="add mod">
          <ac:chgData name="Vernon LEIGH" userId="918c6f39-c291-430c-ba7b-2773449ea29a" providerId="ADAL" clId="{44D584B6-0799-FD40-95FF-D3A05E17EFD7}" dt="2025-05-17T11:01:32.771" v="820" actId="1076"/>
          <ac:picMkLst>
            <pc:docMk/>
            <pc:sldMk cId="28638369" sldId="331"/>
            <ac:picMk id="3" creationId="{75248B73-73E6-4BAD-B07A-6C35E29D0F6A}"/>
          </ac:picMkLst>
        </pc:picChg>
      </pc:sldChg>
      <pc:sldChg chg="addSp modSp new mod modAnim">
        <pc:chgData name="Vernon LEIGH" userId="918c6f39-c291-430c-ba7b-2773449ea29a" providerId="ADAL" clId="{44D584B6-0799-FD40-95FF-D3A05E17EFD7}" dt="2025-05-17T10:47:39.456" v="543" actId="14100"/>
        <pc:sldMkLst>
          <pc:docMk/>
          <pc:sldMk cId="2741897933" sldId="332"/>
        </pc:sldMkLst>
        <pc:picChg chg="add mod">
          <ac:chgData name="Vernon LEIGH" userId="918c6f39-c291-430c-ba7b-2773449ea29a" providerId="ADAL" clId="{44D584B6-0799-FD40-95FF-D3A05E17EFD7}" dt="2025-05-17T10:47:39.456" v="543" actId="14100"/>
          <ac:picMkLst>
            <pc:docMk/>
            <pc:sldMk cId="2741897933" sldId="332"/>
            <ac:picMk id="2" creationId="{365C2895-FD22-C12B-F225-5F88EF7FDF0B}"/>
          </ac:picMkLst>
        </pc:picChg>
      </pc:sldChg>
      <pc:sldChg chg="addSp delSp modSp new mod modClrScheme modAnim chgLayout">
        <pc:chgData name="Vernon LEIGH" userId="918c6f39-c291-430c-ba7b-2773449ea29a" providerId="ADAL" clId="{44D584B6-0799-FD40-95FF-D3A05E17EFD7}" dt="2025-05-17T10:54:54.930" v="637"/>
        <pc:sldMkLst>
          <pc:docMk/>
          <pc:sldMk cId="4062719085" sldId="333"/>
        </pc:sldMkLst>
        <pc:spChg chg="add mod ord">
          <ac:chgData name="Vernon LEIGH" userId="918c6f39-c291-430c-ba7b-2773449ea29a" providerId="ADAL" clId="{44D584B6-0799-FD40-95FF-D3A05E17EFD7}" dt="2025-05-17T10:51:26.566" v="565" actId="20577"/>
          <ac:spMkLst>
            <pc:docMk/>
            <pc:sldMk cId="4062719085" sldId="333"/>
            <ac:spMk id="7" creationId="{41335646-9178-DCC5-4C60-FC951E88A823}"/>
          </ac:spMkLst>
        </pc:spChg>
        <pc:graphicFrameChg chg="add mod">
          <ac:chgData name="Vernon LEIGH" userId="918c6f39-c291-430c-ba7b-2773449ea29a" providerId="ADAL" clId="{44D584B6-0799-FD40-95FF-D3A05E17EFD7}" dt="2025-05-17T10:54:36.587" v="635" actId="20577"/>
          <ac:graphicFrameMkLst>
            <pc:docMk/>
            <pc:sldMk cId="4062719085" sldId="333"/>
            <ac:graphicFrameMk id="9" creationId="{2EFEC7E5-7CFC-639F-D495-97EB65AEE500}"/>
          </ac:graphicFrameMkLst>
        </pc:graphicFrameChg>
      </pc:sldChg>
      <pc:sldChg chg="modSp new mod modAnim">
        <pc:chgData name="Vernon LEIGH" userId="918c6f39-c291-430c-ba7b-2773449ea29a" providerId="ADAL" clId="{44D584B6-0799-FD40-95FF-D3A05E17EFD7}" dt="2025-05-20T10:52:08.932" v="1168" actId="207"/>
        <pc:sldMkLst>
          <pc:docMk/>
          <pc:sldMk cId="404707117" sldId="334"/>
        </pc:sldMkLst>
        <pc:spChg chg="mod">
          <ac:chgData name="Vernon LEIGH" userId="918c6f39-c291-430c-ba7b-2773449ea29a" providerId="ADAL" clId="{44D584B6-0799-FD40-95FF-D3A05E17EFD7}" dt="2025-05-17T10:56:01.437" v="676" actId="20577"/>
          <ac:spMkLst>
            <pc:docMk/>
            <pc:sldMk cId="404707117" sldId="334"/>
            <ac:spMk id="2" creationId="{B7D25E4F-A07C-086B-C93E-F41EF335D2AC}"/>
          </ac:spMkLst>
        </pc:spChg>
        <pc:spChg chg="mod">
          <ac:chgData name="Vernon LEIGH" userId="918c6f39-c291-430c-ba7b-2773449ea29a" providerId="ADAL" clId="{44D584B6-0799-FD40-95FF-D3A05E17EFD7}" dt="2025-05-20T10:52:08.932" v="1168" actId="207"/>
          <ac:spMkLst>
            <pc:docMk/>
            <pc:sldMk cId="404707117" sldId="334"/>
            <ac:spMk id="3" creationId="{2364DDDA-7020-E818-DFF2-D83B8E164871}"/>
          </ac:spMkLst>
        </pc:spChg>
      </pc:sldChg>
      <pc:sldChg chg="addSp delSp modSp new mod modClrScheme modAnim chgLayout">
        <pc:chgData name="Vernon LEIGH" userId="918c6f39-c291-430c-ba7b-2773449ea29a" providerId="ADAL" clId="{44D584B6-0799-FD40-95FF-D3A05E17EFD7}" dt="2025-05-17T11:08:26.929" v="1152"/>
        <pc:sldMkLst>
          <pc:docMk/>
          <pc:sldMk cId="3388829939" sldId="335"/>
        </pc:sldMkLst>
        <pc:spChg chg="mod ord">
          <ac:chgData name="Vernon LEIGH" userId="918c6f39-c291-430c-ba7b-2773449ea29a" providerId="ADAL" clId="{44D584B6-0799-FD40-95FF-D3A05E17EFD7}" dt="2025-05-17T11:07:16.104" v="942" actId="700"/>
          <ac:spMkLst>
            <pc:docMk/>
            <pc:sldMk cId="3388829939" sldId="335"/>
            <ac:spMk id="2" creationId="{1FBD3CFB-076D-3474-5250-0B8470878AD6}"/>
          </ac:spMkLst>
        </pc:spChg>
        <pc:spChg chg="add mod ord">
          <ac:chgData name="Vernon LEIGH" userId="918c6f39-c291-430c-ba7b-2773449ea29a" providerId="ADAL" clId="{44D584B6-0799-FD40-95FF-D3A05E17EFD7}" dt="2025-05-17T11:08:20.131" v="1151" actId="207"/>
          <ac:spMkLst>
            <pc:docMk/>
            <pc:sldMk cId="3388829939" sldId="335"/>
            <ac:spMk id="7" creationId="{720840FF-22FA-296B-CA7C-BD5742345482}"/>
          </ac:spMkLst>
        </pc:spChg>
      </pc:sldChg>
      <pc:sldChg chg="addSp modSp new mod">
        <pc:chgData name="Vernon LEIGH" userId="918c6f39-c291-430c-ba7b-2773449ea29a" providerId="ADAL" clId="{44D584B6-0799-FD40-95FF-D3A05E17EFD7}" dt="2025-05-17T11:12:01.239" v="1163"/>
        <pc:sldMkLst>
          <pc:docMk/>
          <pc:sldMk cId="1183964423" sldId="336"/>
        </pc:sldMkLst>
        <pc:spChg chg="mod">
          <ac:chgData name="Vernon LEIGH" userId="918c6f39-c291-430c-ba7b-2773449ea29a" providerId="ADAL" clId="{44D584B6-0799-FD40-95FF-D3A05E17EFD7}" dt="2025-05-17T11:11:59.417" v="1162" actId="20577"/>
          <ac:spMkLst>
            <pc:docMk/>
            <pc:sldMk cId="1183964423" sldId="336"/>
            <ac:spMk id="2" creationId="{4F4BAB7E-3CDB-E16C-E03A-033C25FEC76C}"/>
          </ac:spMkLst>
        </pc:spChg>
        <pc:picChg chg="add">
          <ac:chgData name="Vernon LEIGH" userId="918c6f39-c291-430c-ba7b-2773449ea29a" providerId="ADAL" clId="{44D584B6-0799-FD40-95FF-D3A05E17EFD7}" dt="2025-05-17T11:12:01.239" v="1163"/>
          <ac:picMkLst>
            <pc:docMk/>
            <pc:sldMk cId="1183964423" sldId="336"/>
            <ac:picMk id="1026" creationId="{A6216306-92A8-0BFC-6FD7-B6987E3AE35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53BA7-9877-BE40-90ED-C11C2209F00B}" type="doc">
      <dgm:prSet loTypeId="urn:microsoft.com/office/officeart/2005/8/layout/vProcess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A66ABC-4AA0-134F-803B-062DE259A8B9}">
      <dgm:prSet/>
      <dgm:spPr/>
      <dgm:t>
        <a:bodyPr/>
        <a:lstStyle/>
        <a:p>
          <a:r>
            <a:rPr lang="en-GB" b="0" i="0"/>
            <a:t>BZs are anti-anxiety drugs (e.g., Diazepam).</a:t>
          </a:r>
          <a:endParaRPr lang="en-GB"/>
        </a:p>
      </dgm:t>
    </dgm:pt>
    <dgm:pt modelId="{CCEA09A2-1410-F043-BA1B-6E87C3B922AB}" type="parTrans" cxnId="{418B7DDA-B419-6A40-8D95-963607711CC7}">
      <dgm:prSet/>
      <dgm:spPr/>
      <dgm:t>
        <a:bodyPr/>
        <a:lstStyle/>
        <a:p>
          <a:endParaRPr lang="en-GB"/>
        </a:p>
      </dgm:t>
    </dgm:pt>
    <dgm:pt modelId="{B4B5F1A7-E64A-3543-AA34-886B1E4A1010}" type="sibTrans" cxnId="{418B7DDA-B419-6A40-8D95-963607711CC7}">
      <dgm:prSet/>
      <dgm:spPr/>
      <dgm:t>
        <a:bodyPr/>
        <a:lstStyle/>
        <a:p>
          <a:endParaRPr lang="en-GB"/>
        </a:p>
      </dgm:t>
    </dgm:pt>
    <dgm:pt modelId="{73A65683-7847-9C4E-A8B7-6071ECE6F015}">
      <dgm:prSet/>
      <dgm:spPr/>
      <dgm:t>
        <a:bodyPr/>
        <a:lstStyle/>
        <a:p>
          <a:r>
            <a:rPr lang="en-GB" b="0" i="0"/>
            <a:t>They enhance the action of GABA, a calming neurotransmitter.</a:t>
          </a:r>
          <a:endParaRPr lang="en-GB"/>
        </a:p>
      </dgm:t>
    </dgm:pt>
    <dgm:pt modelId="{B29BF5D1-40EB-1A47-95FF-ABF0687F49EC}" type="parTrans" cxnId="{3C3221BA-7F8E-2E42-80D8-8642B2C6E3FA}">
      <dgm:prSet/>
      <dgm:spPr/>
      <dgm:t>
        <a:bodyPr/>
        <a:lstStyle/>
        <a:p>
          <a:endParaRPr lang="en-GB"/>
        </a:p>
      </dgm:t>
    </dgm:pt>
    <dgm:pt modelId="{DCDF0AE4-8E14-2040-BA14-01E55CE8C2E7}" type="sibTrans" cxnId="{3C3221BA-7F8E-2E42-80D8-8642B2C6E3FA}">
      <dgm:prSet/>
      <dgm:spPr/>
      <dgm:t>
        <a:bodyPr/>
        <a:lstStyle/>
        <a:p>
          <a:endParaRPr lang="en-GB"/>
        </a:p>
      </dgm:t>
    </dgm:pt>
    <dgm:pt modelId="{2D150AF5-F032-9B49-8D84-51BD06ACE184}">
      <dgm:prSet/>
      <dgm:spPr/>
      <dgm:t>
        <a:bodyPr/>
        <a:lstStyle/>
        <a:p>
          <a:r>
            <a:rPr lang="en-GB" b="0" i="0"/>
            <a:t>GABA slows down brain activity by telling neurons to stop firing.</a:t>
          </a:r>
          <a:endParaRPr lang="en-GB"/>
        </a:p>
      </dgm:t>
    </dgm:pt>
    <dgm:pt modelId="{4128C092-7F3E-B548-A32E-4C40346F271C}" type="parTrans" cxnId="{E22F982A-D71B-604E-BBB8-9C03DB69B0A4}">
      <dgm:prSet/>
      <dgm:spPr/>
      <dgm:t>
        <a:bodyPr/>
        <a:lstStyle/>
        <a:p>
          <a:endParaRPr lang="en-GB"/>
        </a:p>
      </dgm:t>
    </dgm:pt>
    <dgm:pt modelId="{3A982AF9-88F5-7E44-A952-BCDEB4DD015E}" type="sibTrans" cxnId="{E22F982A-D71B-604E-BBB8-9C03DB69B0A4}">
      <dgm:prSet/>
      <dgm:spPr/>
      <dgm:t>
        <a:bodyPr/>
        <a:lstStyle/>
        <a:p>
          <a:endParaRPr lang="en-GB"/>
        </a:p>
      </dgm:t>
    </dgm:pt>
    <dgm:pt modelId="{8C964AA9-6601-0248-B10A-A80B0AF124F5}">
      <dgm:prSet/>
      <dgm:spPr/>
      <dgm:t>
        <a:bodyPr/>
        <a:lstStyle/>
        <a:p>
          <a:r>
            <a:rPr lang="en-GB" b="0" i="0"/>
            <a:t>About 40% of brain neurons respond to GABA – widespread impact</a:t>
          </a:r>
          <a:endParaRPr lang="en-GB"/>
        </a:p>
      </dgm:t>
    </dgm:pt>
    <dgm:pt modelId="{81087D2D-963C-0347-9A99-DB8DF430A507}" type="parTrans" cxnId="{98C4761F-15EB-BC46-80B7-086CA4DD2879}">
      <dgm:prSet/>
      <dgm:spPr/>
      <dgm:t>
        <a:bodyPr/>
        <a:lstStyle/>
        <a:p>
          <a:endParaRPr lang="en-GB"/>
        </a:p>
      </dgm:t>
    </dgm:pt>
    <dgm:pt modelId="{6D03B1C9-D98A-3049-9BC2-A58A0A7E89DA}" type="sibTrans" cxnId="{98C4761F-15EB-BC46-80B7-086CA4DD2879}">
      <dgm:prSet/>
      <dgm:spPr/>
      <dgm:t>
        <a:bodyPr/>
        <a:lstStyle/>
        <a:p>
          <a:endParaRPr lang="en-GB"/>
        </a:p>
      </dgm:t>
    </dgm:pt>
    <dgm:pt modelId="{0A7CF5FA-CD95-5F4E-B557-65A740A86DE2}" type="pres">
      <dgm:prSet presAssocID="{F7D53BA7-9877-BE40-90ED-C11C2209F00B}" presName="outerComposite" presStyleCnt="0">
        <dgm:presLayoutVars>
          <dgm:chMax val="5"/>
          <dgm:dir/>
          <dgm:resizeHandles val="exact"/>
        </dgm:presLayoutVars>
      </dgm:prSet>
      <dgm:spPr/>
    </dgm:pt>
    <dgm:pt modelId="{F9B938B2-2600-3D4E-AB4E-A984EDD89183}" type="pres">
      <dgm:prSet presAssocID="{F7D53BA7-9877-BE40-90ED-C11C2209F00B}" presName="dummyMaxCanvas" presStyleCnt="0">
        <dgm:presLayoutVars/>
      </dgm:prSet>
      <dgm:spPr/>
    </dgm:pt>
    <dgm:pt modelId="{6588DD9F-ADA4-CC4D-99F6-C0F93AAFAE7C}" type="pres">
      <dgm:prSet presAssocID="{F7D53BA7-9877-BE40-90ED-C11C2209F00B}" presName="FourNodes_1" presStyleLbl="node1" presStyleIdx="0" presStyleCnt="4">
        <dgm:presLayoutVars>
          <dgm:bulletEnabled val="1"/>
        </dgm:presLayoutVars>
      </dgm:prSet>
      <dgm:spPr/>
    </dgm:pt>
    <dgm:pt modelId="{27202B78-456D-C044-BFFC-C9A5866881C3}" type="pres">
      <dgm:prSet presAssocID="{F7D53BA7-9877-BE40-90ED-C11C2209F00B}" presName="FourNodes_2" presStyleLbl="node1" presStyleIdx="1" presStyleCnt="4">
        <dgm:presLayoutVars>
          <dgm:bulletEnabled val="1"/>
        </dgm:presLayoutVars>
      </dgm:prSet>
      <dgm:spPr/>
    </dgm:pt>
    <dgm:pt modelId="{AD3FEB75-65BB-CF4F-9B4B-9A27C3DC5597}" type="pres">
      <dgm:prSet presAssocID="{F7D53BA7-9877-BE40-90ED-C11C2209F00B}" presName="FourNodes_3" presStyleLbl="node1" presStyleIdx="2" presStyleCnt="4">
        <dgm:presLayoutVars>
          <dgm:bulletEnabled val="1"/>
        </dgm:presLayoutVars>
      </dgm:prSet>
      <dgm:spPr/>
    </dgm:pt>
    <dgm:pt modelId="{CFBE6628-6363-F944-88AA-ADB375492633}" type="pres">
      <dgm:prSet presAssocID="{F7D53BA7-9877-BE40-90ED-C11C2209F00B}" presName="FourNodes_4" presStyleLbl="node1" presStyleIdx="3" presStyleCnt="4">
        <dgm:presLayoutVars>
          <dgm:bulletEnabled val="1"/>
        </dgm:presLayoutVars>
      </dgm:prSet>
      <dgm:spPr/>
    </dgm:pt>
    <dgm:pt modelId="{3D2EF160-1A1D-AC44-8DB5-B091AC6A3777}" type="pres">
      <dgm:prSet presAssocID="{F7D53BA7-9877-BE40-90ED-C11C2209F00B}" presName="FourConn_1-2" presStyleLbl="fgAccFollowNode1" presStyleIdx="0" presStyleCnt="3">
        <dgm:presLayoutVars>
          <dgm:bulletEnabled val="1"/>
        </dgm:presLayoutVars>
      </dgm:prSet>
      <dgm:spPr/>
    </dgm:pt>
    <dgm:pt modelId="{166E13ED-DC87-4B45-8EC3-00E0098210C4}" type="pres">
      <dgm:prSet presAssocID="{F7D53BA7-9877-BE40-90ED-C11C2209F00B}" presName="FourConn_2-3" presStyleLbl="fgAccFollowNode1" presStyleIdx="1" presStyleCnt="3">
        <dgm:presLayoutVars>
          <dgm:bulletEnabled val="1"/>
        </dgm:presLayoutVars>
      </dgm:prSet>
      <dgm:spPr/>
    </dgm:pt>
    <dgm:pt modelId="{E119BECE-199E-D74D-9D5D-AE509E8DA5D7}" type="pres">
      <dgm:prSet presAssocID="{F7D53BA7-9877-BE40-90ED-C11C2209F00B}" presName="FourConn_3-4" presStyleLbl="fgAccFollowNode1" presStyleIdx="2" presStyleCnt="3">
        <dgm:presLayoutVars>
          <dgm:bulletEnabled val="1"/>
        </dgm:presLayoutVars>
      </dgm:prSet>
      <dgm:spPr/>
    </dgm:pt>
    <dgm:pt modelId="{58FF3814-53C7-8047-AFD6-F8C2EDD1B7B6}" type="pres">
      <dgm:prSet presAssocID="{F7D53BA7-9877-BE40-90ED-C11C2209F00B}" presName="FourNodes_1_text" presStyleLbl="node1" presStyleIdx="3" presStyleCnt="4">
        <dgm:presLayoutVars>
          <dgm:bulletEnabled val="1"/>
        </dgm:presLayoutVars>
      </dgm:prSet>
      <dgm:spPr/>
    </dgm:pt>
    <dgm:pt modelId="{25F57D22-ADA8-5042-B671-40BC7680E290}" type="pres">
      <dgm:prSet presAssocID="{F7D53BA7-9877-BE40-90ED-C11C2209F00B}" presName="FourNodes_2_text" presStyleLbl="node1" presStyleIdx="3" presStyleCnt="4">
        <dgm:presLayoutVars>
          <dgm:bulletEnabled val="1"/>
        </dgm:presLayoutVars>
      </dgm:prSet>
      <dgm:spPr/>
    </dgm:pt>
    <dgm:pt modelId="{9C40A53E-57E2-B046-B929-42B467D84748}" type="pres">
      <dgm:prSet presAssocID="{F7D53BA7-9877-BE40-90ED-C11C2209F00B}" presName="FourNodes_3_text" presStyleLbl="node1" presStyleIdx="3" presStyleCnt="4">
        <dgm:presLayoutVars>
          <dgm:bulletEnabled val="1"/>
        </dgm:presLayoutVars>
      </dgm:prSet>
      <dgm:spPr/>
    </dgm:pt>
    <dgm:pt modelId="{34EF7448-1055-AB4D-BCC1-6FA2F9929F8D}" type="pres">
      <dgm:prSet presAssocID="{F7D53BA7-9877-BE40-90ED-C11C2209F00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4969401-1BB1-7A43-A94E-E5F7B73808AA}" type="presOf" srcId="{2D150AF5-F032-9B49-8D84-51BD06ACE184}" destId="{9C40A53E-57E2-B046-B929-42B467D84748}" srcOrd="1" destOrd="0" presId="urn:microsoft.com/office/officeart/2005/8/layout/vProcess5"/>
    <dgm:cxn modelId="{73639106-E350-404B-AA8C-C88102B43851}" type="presOf" srcId="{B4B5F1A7-E64A-3543-AA34-886B1E4A1010}" destId="{3D2EF160-1A1D-AC44-8DB5-B091AC6A3777}" srcOrd="0" destOrd="0" presId="urn:microsoft.com/office/officeart/2005/8/layout/vProcess5"/>
    <dgm:cxn modelId="{EFED4117-9F93-C649-91B2-B4C9F9D423BD}" type="presOf" srcId="{2D150AF5-F032-9B49-8D84-51BD06ACE184}" destId="{AD3FEB75-65BB-CF4F-9B4B-9A27C3DC5597}" srcOrd="0" destOrd="0" presId="urn:microsoft.com/office/officeart/2005/8/layout/vProcess5"/>
    <dgm:cxn modelId="{B11C9917-FC11-5349-AC56-A302BB4315AF}" type="presOf" srcId="{22A66ABC-4AA0-134F-803B-062DE259A8B9}" destId="{58FF3814-53C7-8047-AFD6-F8C2EDD1B7B6}" srcOrd="1" destOrd="0" presId="urn:microsoft.com/office/officeart/2005/8/layout/vProcess5"/>
    <dgm:cxn modelId="{98C4761F-15EB-BC46-80B7-086CA4DD2879}" srcId="{F7D53BA7-9877-BE40-90ED-C11C2209F00B}" destId="{8C964AA9-6601-0248-B10A-A80B0AF124F5}" srcOrd="3" destOrd="0" parTransId="{81087D2D-963C-0347-9A99-DB8DF430A507}" sibTransId="{6D03B1C9-D98A-3049-9BC2-A58A0A7E89DA}"/>
    <dgm:cxn modelId="{6A520923-9559-254D-B234-AA51074ADD94}" type="presOf" srcId="{73A65683-7847-9C4E-A8B7-6071ECE6F015}" destId="{25F57D22-ADA8-5042-B671-40BC7680E290}" srcOrd="1" destOrd="0" presId="urn:microsoft.com/office/officeart/2005/8/layout/vProcess5"/>
    <dgm:cxn modelId="{93B67A23-1F12-6E4E-9129-6E76124EB8C2}" type="presOf" srcId="{DCDF0AE4-8E14-2040-BA14-01E55CE8C2E7}" destId="{166E13ED-DC87-4B45-8EC3-00E0098210C4}" srcOrd="0" destOrd="0" presId="urn:microsoft.com/office/officeart/2005/8/layout/vProcess5"/>
    <dgm:cxn modelId="{E22F982A-D71B-604E-BBB8-9C03DB69B0A4}" srcId="{F7D53BA7-9877-BE40-90ED-C11C2209F00B}" destId="{2D150AF5-F032-9B49-8D84-51BD06ACE184}" srcOrd="2" destOrd="0" parTransId="{4128C092-7F3E-B548-A32E-4C40346F271C}" sibTransId="{3A982AF9-88F5-7E44-A952-BCDEB4DD015E}"/>
    <dgm:cxn modelId="{F8044A53-E513-2B4B-B3F1-3F6CB1D1D611}" type="presOf" srcId="{8C964AA9-6601-0248-B10A-A80B0AF124F5}" destId="{CFBE6628-6363-F944-88AA-ADB375492633}" srcOrd="0" destOrd="0" presId="urn:microsoft.com/office/officeart/2005/8/layout/vProcess5"/>
    <dgm:cxn modelId="{91EFEC5E-ACAB-C44A-BF9E-91D15288AE9C}" type="presOf" srcId="{8C964AA9-6601-0248-B10A-A80B0AF124F5}" destId="{34EF7448-1055-AB4D-BCC1-6FA2F9929F8D}" srcOrd="1" destOrd="0" presId="urn:microsoft.com/office/officeart/2005/8/layout/vProcess5"/>
    <dgm:cxn modelId="{5557E87E-8149-824A-AFFC-98D8306E2795}" type="presOf" srcId="{22A66ABC-4AA0-134F-803B-062DE259A8B9}" destId="{6588DD9F-ADA4-CC4D-99F6-C0F93AAFAE7C}" srcOrd="0" destOrd="0" presId="urn:microsoft.com/office/officeart/2005/8/layout/vProcess5"/>
    <dgm:cxn modelId="{72158B92-1161-EC48-9D7F-A61CB76F5179}" type="presOf" srcId="{3A982AF9-88F5-7E44-A952-BCDEB4DD015E}" destId="{E119BECE-199E-D74D-9D5D-AE509E8DA5D7}" srcOrd="0" destOrd="0" presId="urn:microsoft.com/office/officeart/2005/8/layout/vProcess5"/>
    <dgm:cxn modelId="{070E26A4-7689-4248-A9A2-73194DFE14FB}" type="presOf" srcId="{F7D53BA7-9877-BE40-90ED-C11C2209F00B}" destId="{0A7CF5FA-CD95-5F4E-B557-65A740A86DE2}" srcOrd="0" destOrd="0" presId="urn:microsoft.com/office/officeart/2005/8/layout/vProcess5"/>
    <dgm:cxn modelId="{3C3221BA-7F8E-2E42-80D8-8642B2C6E3FA}" srcId="{F7D53BA7-9877-BE40-90ED-C11C2209F00B}" destId="{73A65683-7847-9C4E-A8B7-6071ECE6F015}" srcOrd="1" destOrd="0" parTransId="{B29BF5D1-40EB-1A47-95FF-ABF0687F49EC}" sibTransId="{DCDF0AE4-8E14-2040-BA14-01E55CE8C2E7}"/>
    <dgm:cxn modelId="{7B2639DA-36C2-1042-B80A-36FF53FACFBF}" type="presOf" srcId="{73A65683-7847-9C4E-A8B7-6071ECE6F015}" destId="{27202B78-456D-C044-BFFC-C9A5866881C3}" srcOrd="0" destOrd="0" presId="urn:microsoft.com/office/officeart/2005/8/layout/vProcess5"/>
    <dgm:cxn modelId="{418B7DDA-B419-6A40-8D95-963607711CC7}" srcId="{F7D53BA7-9877-BE40-90ED-C11C2209F00B}" destId="{22A66ABC-4AA0-134F-803B-062DE259A8B9}" srcOrd="0" destOrd="0" parTransId="{CCEA09A2-1410-F043-BA1B-6E87C3B922AB}" sibTransId="{B4B5F1A7-E64A-3543-AA34-886B1E4A1010}"/>
    <dgm:cxn modelId="{3BD6557A-266B-8949-82DF-644A50F581E5}" type="presParOf" srcId="{0A7CF5FA-CD95-5F4E-B557-65A740A86DE2}" destId="{F9B938B2-2600-3D4E-AB4E-A984EDD89183}" srcOrd="0" destOrd="0" presId="urn:microsoft.com/office/officeart/2005/8/layout/vProcess5"/>
    <dgm:cxn modelId="{C09A22EF-1587-A542-8A2E-BBB2B66E37CD}" type="presParOf" srcId="{0A7CF5FA-CD95-5F4E-B557-65A740A86DE2}" destId="{6588DD9F-ADA4-CC4D-99F6-C0F93AAFAE7C}" srcOrd="1" destOrd="0" presId="urn:microsoft.com/office/officeart/2005/8/layout/vProcess5"/>
    <dgm:cxn modelId="{14D4D373-6844-5A48-B3AD-EE1B049FEF8B}" type="presParOf" srcId="{0A7CF5FA-CD95-5F4E-B557-65A740A86DE2}" destId="{27202B78-456D-C044-BFFC-C9A5866881C3}" srcOrd="2" destOrd="0" presId="urn:microsoft.com/office/officeart/2005/8/layout/vProcess5"/>
    <dgm:cxn modelId="{0CE8822F-695E-7D4B-B4B8-FDA320E8AAD3}" type="presParOf" srcId="{0A7CF5FA-CD95-5F4E-B557-65A740A86DE2}" destId="{AD3FEB75-65BB-CF4F-9B4B-9A27C3DC5597}" srcOrd="3" destOrd="0" presId="urn:microsoft.com/office/officeart/2005/8/layout/vProcess5"/>
    <dgm:cxn modelId="{0DC928B6-97C9-1C4C-A181-07DD07486A81}" type="presParOf" srcId="{0A7CF5FA-CD95-5F4E-B557-65A740A86DE2}" destId="{CFBE6628-6363-F944-88AA-ADB375492633}" srcOrd="4" destOrd="0" presId="urn:microsoft.com/office/officeart/2005/8/layout/vProcess5"/>
    <dgm:cxn modelId="{766DD018-8B8A-B348-810A-955E185A31A0}" type="presParOf" srcId="{0A7CF5FA-CD95-5F4E-B557-65A740A86DE2}" destId="{3D2EF160-1A1D-AC44-8DB5-B091AC6A3777}" srcOrd="5" destOrd="0" presId="urn:microsoft.com/office/officeart/2005/8/layout/vProcess5"/>
    <dgm:cxn modelId="{061FB320-B613-564A-8452-F0FB9147C581}" type="presParOf" srcId="{0A7CF5FA-CD95-5F4E-B557-65A740A86DE2}" destId="{166E13ED-DC87-4B45-8EC3-00E0098210C4}" srcOrd="6" destOrd="0" presId="urn:microsoft.com/office/officeart/2005/8/layout/vProcess5"/>
    <dgm:cxn modelId="{800936ED-A893-0344-8C0A-71727B2F7695}" type="presParOf" srcId="{0A7CF5FA-CD95-5F4E-B557-65A740A86DE2}" destId="{E119BECE-199E-D74D-9D5D-AE509E8DA5D7}" srcOrd="7" destOrd="0" presId="urn:microsoft.com/office/officeart/2005/8/layout/vProcess5"/>
    <dgm:cxn modelId="{DD42E41F-AA7C-DC46-B24F-1FDBB7A0E8EC}" type="presParOf" srcId="{0A7CF5FA-CD95-5F4E-B557-65A740A86DE2}" destId="{58FF3814-53C7-8047-AFD6-F8C2EDD1B7B6}" srcOrd="8" destOrd="0" presId="urn:microsoft.com/office/officeart/2005/8/layout/vProcess5"/>
    <dgm:cxn modelId="{5E3FC5F2-996A-834C-988F-80BAB582BE7D}" type="presParOf" srcId="{0A7CF5FA-CD95-5F4E-B557-65A740A86DE2}" destId="{25F57D22-ADA8-5042-B671-40BC7680E290}" srcOrd="9" destOrd="0" presId="urn:microsoft.com/office/officeart/2005/8/layout/vProcess5"/>
    <dgm:cxn modelId="{AF34F149-F463-684C-A881-B3C4F21D94A9}" type="presParOf" srcId="{0A7CF5FA-CD95-5F4E-B557-65A740A86DE2}" destId="{9C40A53E-57E2-B046-B929-42B467D84748}" srcOrd="10" destOrd="0" presId="urn:microsoft.com/office/officeart/2005/8/layout/vProcess5"/>
    <dgm:cxn modelId="{79CBB808-B549-894F-A92C-EE9EB7FACA30}" type="presParOf" srcId="{0A7CF5FA-CD95-5F4E-B557-65A740A86DE2}" destId="{34EF7448-1055-AB4D-BCC1-6FA2F9929F8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8DD9F-ADA4-CC4D-99F6-C0F93AAFAE7C}">
      <dsp:nvSpPr>
        <dsp:cNvPr id="0" name=""/>
        <dsp:cNvSpPr/>
      </dsp:nvSpPr>
      <dsp:spPr>
        <a:xfrm>
          <a:off x="0" y="0"/>
          <a:ext cx="8914014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BZs are anti-anxiety drugs (e.g., Diazepam).</a:t>
          </a:r>
          <a:endParaRPr lang="en-GB" sz="2500" kern="1200"/>
        </a:p>
      </dsp:txBody>
      <dsp:txXfrm>
        <a:off x="28038" y="28038"/>
        <a:ext cx="7800128" cy="901218"/>
      </dsp:txXfrm>
    </dsp:sp>
    <dsp:sp modelId="{27202B78-456D-C044-BFFC-C9A5866881C3}">
      <dsp:nvSpPr>
        <dsp:cNvPr id="0" name=""/>
        <dsp:cNvSpPr/>
      </dsp:nvSpPr>
      <dsp:spPr>
        <a:xfrm>
          <a:off x="746548" y="1131347"/>
          <a:ext cx="8914014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They enhance the action of GABA, a calming neurotransmitter.</a:t>
          </a:r>
          <a:endParaRPr lang="en-GB" sz="2500" kern="1200"/>
        </a:p>
      </dsp:txBody>
      <dsp:txXfrm>
        <a:off x="774586" y="1159385"/>
        <a:ext cx="7489148" cy="901218"/>
      </dsp:txXfrm>
    </dsp:sp>
    <dsp:sp modelId="{AD3FEB75-65BB-CF4F-9B4B-9A27C3DC5597}">
      <dsp:nvSpPr>
        <dsp:cNvPr id="0" name=""/>
        <dsp:cNvSpPr/>
      </dsp:nvSpPr>
      <dsp:spPr>
        <a:xfrm>
          <a:off x="1481954" y="2262695"/>
          <a:ext cx="8914014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GABA slows down brain activity by telling neurons to stop firing.</a:t>
          </a:r>
          <a:endParaRPr lang="en-GB" sz="2500" kern="1200"/>
        </a:p>
      </dsp:txBody>
      <dsp:txXfrm>
        <a:off x="1509992" y="2290733"/>
        <a:ext cx="7500290" cy="901218"/>
      </dsp:txXfrm>
    </dsp:sp>
    <dsp:sp modelId="{CFBE6628-6363-F944-88AA-ADB375492633}">
      <dsp:nvSpPr>
        <dsp:cNvPr id="0" name=""/>
        <dsp:cNvSpPr/>
      </dsp:nvSpPr>
      <dsp:spPr>
        <a:xfrm>
          <a:off x="2228503" y="3394043"/>
          <a:ext cx="8914014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kern="1200"/>
            <a:t>About 40% of brain neurons respond to GABA – widespread impact</a:t>
          </a:r>
          <a:endParaRPr lang="en-GB" sz="2500" kern="1200"/>
        </a:p>
      </dsp:txBody>
      <dsp:txXfrm>
        <a:off x="2256541" y="3422081"/>
        <a:ext cx="7489148" cy="901218"/>
      </dsp:txXfrm>
    </dsp:sp>
    <dsp:sp modelId="{3D2EF160-1A1D-AC44-8DB5-B091AC6A3777}">
      <dsp:nvSpPr>
        <dsp:cNvPr id="0" name=""/>
        <dsp:cNvSpPr/>
      </dsp:nvSpPr>
      <dsp:spPr>
        <a:xfrm>
          <a:off x="8291773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8431777" y="733200"/>
        <a:ext cx="342233" cy="468236"/>
      </dsp:txXfrm>
    </dsp:sp>
    <dsp:sp modelId="{166E13ED-DC87-4B45-8EC3-00E0098210C4}">
      <dsp:nvSpPr>
        <dsp:cNvPr id="0" name=""/>
        <dsp:cNvSpPr/>
      </dsp:nvSpPr>
      <dsp:spPr>
        <a:xfrm>
          <a:off x="9038321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9178325" y="1864548"/>
        <a:ext cx="342233" cy="468236"/>
      </dsp:txXfrm>
    </dsp:sp>
    <dsp:sp modelId="{E119BECE-199E-D74D-9D5D-AE509E8DA5D7}">
      <dsp:nvSpPr>
        <dsp:cNvPr id="0" name=""/>
        <dsp:cNvSpPr/>
      </dsp:nvSpPr>
      <dsp:spPr>
        <a:xfrm>
          <a:off x="9773727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9913731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5910-7042-44B9-AC4A-19A370CC117D}" type="datetimeFigureOut">
              <a:t>5/20/25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D7AD-9075-4D10-B96D-403127EEB7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2:04 - reuptake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0D7AD-9075-4D10-B96D-403127EEB7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7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Topic Companion VLE/</a:t>
            </a:r>
            <a:r>
              <a:rPr lang="en-GB" err="1"/>
              <a:t>SatchelOne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0D7AD-9075-4D10-B96D-403127EEB7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84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00141"/>
            <a:ext cx="10515600" cy="2852737"/>
          </a:xfrm>
        </p:spPr>
        <p:txBody>
          <a:bodyPr anchor="ctr" anchorCtr="0"/>
          <a:lstStyle>
            <a:lvl1pPr marL="0" indent="0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534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46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5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marL="0" indent="0" algn="l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tabLst/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64490"/>
            <a:ext cx="12192000" cy="714375"/>
          </a:xfrm>
          <a:prstGeom prst="rect">
            <a:avLst/>
          </a:prstGeom>
          <a:solidFill>
            <a:srgbClr val="3D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rgbClr val="FEE9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8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57" y="6220268"/>
            <a:ext cx="2143849" cy="578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99" y="6244282"/>
            <a:ext cx="744440" cy="5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541338" indent="0"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D4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3200" b="0" i="0" u="none" strike="noStrike" kern="1200" cap="none" dirty="0" smtClean="0">
          <a:solidFill>
            <a:srgbClr val="282E3C"/>
          </a:solidFill>
          <a:latin typeface="Calibri"/>
          <a:ea typeface="+mn-ea"/>
          <a:cs typeface="Calibri"/>
          <a:sym typeface="Calibri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iXcAbrO8kU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rKPgSbsZcs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5Vsm_Daexg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sheena/biological-psycholog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9fsFuGULm0?start=123&amp;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Biological Treatment for OCD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E3E53-4CAC-496D-AF83-934D8D6DE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8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225E-AFAF-5A0C-8976-F1424000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GB"/>
              <a:t>NHS Direct on SSRIs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DF4EF-1CDD-B1F9-324C-88A6C404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76" y="1548811"/>
            <a:ext cx="1023844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27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7A65-55B0-CDFA-49E6-8B191E9EE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AA00-053A-89FC-D99E-6C8F99EA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GB"/>
              <a:t>NHS Direct on SNRIs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FC2EB-37B0-2066-5F22-F0044697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776" y="1608108"/>
            <a:ext cx="10238448" cy="4232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78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244E9-A30B-B219-5D12-14F7989C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076A-8D78-77E7-ED3F-E36E1728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GB"/>
              <a:t>NHS Direct on Tricyclics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DEBEC-4184-2EA7-AA27-162BBEA0F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0378" y="1608108"/>
            <a:ext cx="5911244" cy="4232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14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614CB-F9D3-9440-7EA1-EEB661CA6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97DD-68FC-9451-4AEC-A5C60F10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SSRI = selective serotonin re-uptake inhibitor</a:t>
            </a:r>
          </a:p>
        </p:txBody>
      </p:sp>
      <p:pic>
        <p:nvPicPr>
          <p:cNvPr id="5" name="Online Media 4" descr="2-Minute Neuroscience: Selective Serotonin Reuptake Inhibitors (SSRIs)">
            <a:hlinkClick r:id="" action="ppaction://media"/>
            <a:extLst>
              <a:ext uri="{FF2B5EF4-FFF2-40B4-BE49-F238E27FC236}">
                <a16:creationId xmlns:a16="http://schemas.microsoft.com/office/drawing/2014/main" id="{69DC3387-C25C-EC45-94E4-A8A0904B22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0946"/>
            <a:ext cx="12192000" cy="6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2-Minute Neuroscience: Serotonin-Norepinephrine Reuptake Inhibitors (SNRIs)">
            <a:hlinkClick r:id="" action="ppaction://media"/>
            <a:extLst>
              <a:ext uri="{FF2B5EF4-FFF2-40B4-BE49-F238E27FC236}">
                <a16:creationId xmlns:a16="http://schemas.microsoft.com/office/drawing/2014/main" id="{638D2FAD-C55F-8732-392E-F174ECC478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3" y="0"/>
            <a:ext cx="12165027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2-Minute Neuroscience: Benzodiazepines">
            <a:hlinkClick r:id="" action="ppaction://media"/>
            <a:extLst>
              <a:ext uri="{FF2B5EF4-FFF2-40B4-BE49-F238E27FC236}">
                <a16:creationId xmlns:a16="http://schemas.microsoft.com/office/drawing/2014/main" id="{365C2895-FD22-C12B-F225-5F88EF7FDF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3CFB-076D-3474-5250-0B847087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Evaluating drug therapies for OCD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0840FF-22FA-296B-CA7C-BD574234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>
                <a:solidFill>
                  <a:srgbClr val="0070C0"/>
                </a:solidFill>
              </a:rPr>
              <a:t>Are they effective? What’s the evidence?</a:t>
            </a:r>
          </a:p>
          <a:p>
            <a:r>
              <a:rPr lang="en-GB"/>
              <a:t>How do they compare to psychological treatments (e.g., CBT)?</a:t>
            </a:r>
          </a:p>
          <a:p>
            <a:r>
              <a:rPr lang="en-GB" b="1">
                <a:solidFill>
                  <a:srgbClr val="0070C0"/>
                </a:solidFill>
              </a:rPr>
              <a:t>What are the side effects?</a:t>
            </a:r>
          </a:p>
          <a:p>
            <a:r>
              <a:rPr lang="en-GB"/>
              <a:t>Do drugs treat the symptoms and not the cause of disorders?</a:t>
            </a:r>
          </a:p>
        </p:txBody>
      </p:sp>
    </p:spTree>
    <p:extLst>
      <p:ext uri="{BB962C8B-B14F-4D97-AF65-F5344CB8AC3E}">
        <p14:creationId xmlns:p14="http://schemas.microsoft.com/office/powerpoint/2010/main" val="33888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67FD-BB5A-08EA-5C2D-E80596FA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 therapies for OCD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81D1-EAB6-D64D-D7D6-2FB661FA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11"/>
            <a:ext cx="11353800" cy="435133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</a:rPr>
              <a:t>Serotonin is a mood regulator (low levels </a:t>
            </a:r>
            <a:r>
              <a:rPr lang="en-US" b="1">
                <a:solidFill>
                  <a:srgbClr val="0070C0"/>
                </a:solidFill>
                <a:sym typeface="Wingdings" pitchFamily="2" charset="2"/>
              </a:rPr>
              <a:t> OCD and depression)</a:t>
            </a:r>
            <a:endParaRPr lang="en-US" b="1">
              <a:solidFill>
                <a:srgbClr val="0070C0"/>
              </a:solidFill>
            </a:endParaRPr>
          </a:p>
          <a:p>
            <a:r>
              <a:rPr lang="en-US"/>
              <a:t>Drug therapies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increasing serotonin levels and /or reducing anxiety</a:t>
            </a:r>
          </a:p>
          <a:p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neutrophil&#10;&#10;AI-generated content may be incorrect.">
            <a:extLst>
              <a:ext uri="{FF2B5EF4-FFF2-40B4-BE49-F238E27FC236}">
                <a16:creationId xmlns:a16="http://schemas.microsoft.com/office/drawing/2014/main" id="{75248B73-73E6-4BAD-B07A-6C35E29D0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09800" y="218209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3C92-C50A-6E3B-2D06-0A4607C4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Reuptake</a:t>
            </a:r>
          </a:p>
        </p:txBody>
      </p:sp>
      <p:pic>
        <p:nvPicPr>
          <p:cNvPr id="3" name="Online Media 2" descr="Neurotransmitters">
            <a:hlinkClick r:id="" action="ppaction://media"/>
            <a:extLst>
              <a:ext uri="{FF2B5EF4-FFF2-40B4-BE49-F238E27FC236}">
                <a16:creationId xmlns:a16="http://schemas.microsoft.com/office/drawing/2014/main" id="{1D6DD282-6642-E22A-BC35-AC7098A7CC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73" y="0"/>
            <a:ext cx="121380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B53A-3364-AF31-C3A0-07AF1A5FE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drug treatments for OCD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35475-0B34-A16A-286D-C328DF18C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71" y="1681163"/>
            <a:ext cx="5582906" cy="823912"/>
          </a:xfrm>
        </p:spPr>
        <p:txBody>
          <a:bodyPr>
            <a:normAutofit fontScale="77500" lnSpcReduction="20000"/>
          </a:bodyPr>
          <a:lstStyle/>
          <a:p>
            <a:r>
              <a:rPr lang="en-GB"/>
              <a:t>Increasing serotonin levels</a:t>
            </a:r>
          </a:p>
          <a:p>
            <a:r>
              <a:rPr lang="en-GB"/>
              <a:t>Blocking reuptake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89A0-9A6A-C34D-6FAC-62C51C885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671" y="2505075"/>
            <a:ext cx="5582906" cy="3684588"/>
          </a:xfrm>
        </p:spPr>
        <p:txBody>
          <a:bodyPr/>
          <a:lstStyle/>
          <a:p>
            <a:r>
              <a:rPr lang="en-GB" b="1">
                <a:solidFill>
                  <a:srgbClr val="0070C0"/>
                </a:solidFill>
              </a:rPr>
              <a:t>SSRI</a:t>
            </a:r>
          </a:p>
          <a:p>
            <a:r>
              <a:rPr lang="en-GB">
                <a:solidFill>
                  <a:schemeClr val="bg1"/>
                </a:solidFill>
              </a:rPr>
              <a:t>Tricyclics: older, ++ side effects</a:t>
            </a:r>
          </a:p>
          <a:p>
            <a:r>
              <a:rPr lang="en-GB" b="1">
                <a:solidFill>
                  <a:srgbClr val="0070C0"/>
                </a:solidFill>
              </a:rPr>
              <a:t>SNRI</a:t>
            </a:r>
          </a:p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99613-72CA-376F-1C6D-CC18A0CDC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/>
              <a:t>Reducing anxiety levels</a:t>
            </a:r>
          </a:p>
          <a:p>
            <a:r>
              <a:rPr lang="en-GB"/>
              <a:t>Slowing down brain activity / neurons firing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79EE4-3D7E-6810-FFE9-3368181FBA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b="1">
                <a:solidFill>
                  <a:srgbClr val="0070C0"/>
                </a:solidFill>
              </a:rPr>
              <a:t>Benzodiazepines**</a:t>
            </a:r>
            <a:endParaRPr lang="en-GB">
              <a:solidFill>
                <a:srgbClr val="0070C0"/>
              </a:solidFill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B22E-0246-B95F-AAE6-64B1ADB4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SSRI (Selective Serotonin Reuptake Inhibitor)</a:t>
            </a:r>
          </a:p>
        </p:txBody>
      </p:sp>
      <p:pic>
        <p:nvPicPr>
          <p:cNvPr id="6" name="Picture 5" descr="Diagram of a human nose with multiple neuronal neuron&#10;&#10;Description automatically generated">
            <a:extLst>
              <a:ext uri="{FF2B5EF4-FFF2-40B4-BE49-F238E27FC236}">
                <a16:creationId xmlns:a16="http://schemas.microsoft.com/office/drawing/2014/main" id="{0A1355D9-3B52-C5EE-13C3-030D66D5D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1" y="1294165"/>
            <a:ext cx="9554817" cy="55638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AF71BA-4C77-5C4B-8927-19185413C85F}"/>
              </a:ext>
            </a:extLst>
          </p:cNvPr>
          <p:cNvSpPr txBox="1"/>
          <p:nvPr/>
        </p:nvSpPr>
        <p:spPr>
          <a:xfrm>
            <a:off x="1418810" y="2505670"/>
            <a:ext cx="1940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70C0"/>
                </a:solidFill>
              </a:rPr>
              <a:t>Unused serotonin pulled back into the neuron by reuptake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E2935-7BC9-5EE4-DF82-11D5712EEF03}"/>
              </a:ext>
            </a:extLst>
          </p:cNvPr>
          <p:cNvSpPr txBox="1"/>
          <p:nvPr/>
        </p:nvSpPr>
        <p:spPr>
          <a:xfrm>
            <a:off x="8597348" y="2505670"/>
            <a:ext cx="2175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70C0"/>
                </a:solidFill>
              </a:rPr>
              <a:t>SSRI blocks reuptake - so more serotonin is available in synaptic gap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AE36AB-0107-DDC6-67A8-FA9B4228BC89}"/>
              </a:ext>
            </a:extLst>
          </p:cNvPr>
          <p:cNvSpPr txBox="1"/>
          <p:nvPr/>
        </p:nvSpPr>
        <p:spPr>
          <a:xfrm>
            <a:off x="1918253" y="4640505"/>
            <a:ext cx="1441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Serotonin reuptake transporter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E230B6-CD2B-71CF-64E2-7D2F151FA4AE}"/>
              </a:ext>
            </a:extLst>
          </p:cNvPr>
          <p:cNvCxnSpPr>
            <a:cxnSpLocks/>
          </p:cNvCxnSpPr>
          <p:nvPr/>
        </p:nvCxnSpPr>
        <p:spPr>
          <a:xfrm>
            <a:off x="3061252" y="5088835"/>
            <a:ext cx="145111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E0BD1AE-9A57-1B05-749B-2345D9547E09}"/>
              </a:ext>
            </a:extLst>
          </p:cNvPr>
          <p:cNvSpPr txBox="1"/>
          <p:nvPr/>
        </p:nvSpPr>
        <p:spPr>
          <a:xfrm>
            <a:off x="1318591" y="6139087"/>
            <a:ext cx="2175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0070C0"/>
                </a:solidFill>
              </a:rPr>
              <a:t>Serotonin Receptor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1E714E-1649-A5EC-D084-4CEF3CC3DB70}"/>
              </a:ext>
            </a:extLst>
          </p:cNvPr>
          <p:cNvCxnSpPr>
            <a:cxnSpLocks/>
          </p:cNvCxnSpPr>
          <p:nvPr/>
        </p:nvCxnSpPr>
        <p:spPr>
          <a:xfrm>
            <a:off x="3275625" y="6334082"/>
            <a:ext cx="145111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1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5E4F-A07C-086B-C93E-F41EF335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SNRIs and Tricyclics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4DDDA-7020-E818-DFF2-D83B8E164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7965" indent="-227965"/>
            <a:r>
              <a:rPr lang="en-GB" b="1" dirty="0">
                <a:solidFill>
                  <a:srgbClr val="FF0000"/>
                </a:solidFill>
              </a:rPr>
              <a:t>Noradrenaline</a:t>
            </a:r>
            <a:r>
              <a:rPr lang="en-GB" b="1" dirty="0">
                <a:solidFill>
                  <a:srgbClr val="0070C0"/>
                </a:solidFill>
              </a:rPr>
              <a:t> is also a mood regulator.</a:t>
            </a:r>
            <a:endParaRPr lang="en-GB" b="1" dirty="0">
              <a:solidFill>
                <a:srgbClr val="0070C0"/>
              </a:solidFill>
              <a:ea typeface="Calibri"/>
            </a:endParaRPr>
          </a:p>
          <a:p>
            <a:pPr marL="227965" indent="-227965"/>
            <a:r>
              <a:rPr lang="en-GB" dirty="0"/>
              <a:t>SNRIs block </a:t>
            </a:r>
            <a:r>
              <a:rPr lang="en-GB" b="1" dirty="0">
                <a:solidFill>
                  <a:srgbClr val="FF0000"/>
                </a:solidFill>
              </a:rPr>
              <a:t> Noradrenaline </a:t>
            </a:r>
            <a:r>
              <a:rPr lang="en-GB" dirty="0"/>
              <a:t>and serotonin reuptake. </a:t>
            </a:r>
            <a:endParaRPr lang="en-GB" dirty="0">
              <a:ea typeface="Calibri"/>
            </a:endParaRPr>
          </a:p>
          <a:p>
            <a:pPr marL="227965" indent="-227965"/>
            <a:r>
              <a:rPr lang="en-GB" b="1" dirty="0">
                <a:solidFill>
                  <a:srgbClr val="0070C0"/>
                </a:solidFill>
              </a:rPr>
              <a:t>SNRIs work better for some people than SSRIs.</a:t>
            </a:r>
            <a:endParaRPr lang="en-GB" b="1" dirty="0">
              <a:solidFill>
                <a:srgbClr val="0070C0"/>
              </a:solidFill>
              <a:ea typeface="Calibri"/>
            </a:endParaRPr>
          </a:p>
          <a:p>
            <a:pPr marL="227965" indent="-227965"/>
            <a:r>
              <a:rPr lang="en-GB" dirty="0"/>
              <a:t>TCAs block </a:t>
            </a:r>
            <a:r>
              <a:rPr lang="en-GB" b="1" dirty="0">
                <a:solidFill>
                  <a:srgbClr val="FF0000"/>
                </a:solidFill>
              </a:rPr>
              <a:t>Norepinephrine</a:t>
            </a:r>
            <a:r>
              <a:rPr lang="en-GB" dirty="0"/>
              <a:t> and </a:t>
            </a:r>
            <a:r>
              <a:rPr lang="en-GB" b="1" dirty="0">
                <a:solidFill>
                  <a:srgbClr val="FF0000"/>
                </a:solidFill>
              </a:rPr>
              <a:t>Serotonin</a:t>
            </a:r>
            <a:r>
              <a:rPr lang="en-GB" dirty="0"/>
              <a:t> reuptake.</a:t>
            </a:r>
            <a:endParaRPr lang="en-GB" dirty="0">
              <a:ea typeface="Calibri"/>
            </a:endParaRPr>
          </a:p>
          <a:p>
            <a:pPr marL="227965" indent="-227965"/>
            <a:r>
              <a:rPr lang="en-GB" b="1" dirty="0">
                <a:solidFill>
                  <a:srgbClr val="0070C0"/>
                </a:solidFill>
              </a:rPr>
              <a:t>TCAs </a:t>
            </a:r>
            <a:r>
              <a:rPr lang="en-GB" b="1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GB" b="1" dirty="0">
                <a:solidFill>
                  <a:srgbClr val="0070C0"/>
                </a:solidFill>
              </a:rPr>
              <a:t>more severe side effects than SSRIs or SNRIs </a:t>
            </a:r>
            <a:r>
              <a:rPr lang="en-GB" b="1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GB" b="1" dirty="0">
                <a:solidFill>
                  <a:srgbClr val="0070C0"/>
                </a:solidFill>
              </a:rPr>
              <a:t> used when patients don’t respond to these or have </a:t>
            </a:r>
            <a:r>
              <a:rPr lang="en-GB" b="1" dirty="0">
                <a:solidFill>
                  <a:srgbClr val="FF0000"/>
                </a:solidFill>
              </a:rPr>
              <a:t>severe</a:t>
            </a:r>
            <a:r>
              <a:rPr lang="en-GB" b="1" dirty="0">
                <a:solidFill>
                  <a:srgbClr val="0070C0"/>
                </a:solidFill>
              </a:rPr>
              <a:t> depression, </a:t>
            </a:r>
            <a:r>
              <a:rPr lang="en-GB" b="1" dirty="0">
                <a:solidFill>
                  <a:srgbClr val="FF0000"/>
                </a:solidFill>
              </a:rPr>
              <a:t>OCD</a:t>
            </a:r>
            <a:r>
              <a:rPr lang="en-GB" b="1" dirty="0">
                <a:solidFill>
                  <a:srgbClr val="0070C0"/>
                </a:solidFill>
              </a:rPr>
              <a:t> or </a:t>
            </a:r>
            <a:r>
              <a:rPr lang="en-GB" b="1" dirty="0">
                <a:solidFill>
                  <a:srgbClr val="FF0000"/>
                </a:solidFill>
              </a:rPr>
              <a:t>bipolar</a:t>
            </a:r>
            <a:r>
              <a:rPr lang="en-GB" b="1" dirty="0">
                <a:solidFill>
                  <a:srgbClr val="0070C0"/>
                </a:solidFill>
              </a:rPr>
              <a:t> disorder</a:t>
            </a:r>
            <a:endParaRPr lang="en-GB" b="1" dirty="0">
              <a:solidFill>
                <a:srgbClr val="0070C0"/>
              </a:solidFill>
              <a:ea typeface="Calibri"/>
            </a:endParaRPr>
          </a:p>
          <a:p>
            <a:pPr marL="227965" indent="-227965"/>
            <a:endParaRPr lang="en-GB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0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335646-9178-DCC5-4C60-FC951E88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Benzodiazepines (BZ)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EFEC7E5-7CFC-639F-D495-97EB65AEE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76857"/>
              </p:ext>
            </p:extLst>
          </p:nvPr>
        </p:nvGraphicFramePr>
        <p:xfrm>
          <a:off x="838200" y="1548811"/>
          <a:ext cx="111425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7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88DD9F-ADA4-CC4D-99F6-C0F93AAFA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2EF160-1A1D-AC44-8DB5-B091AC6A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202B78-456D-C044-BFFC-C9A586688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6E13ED-DC87-4B45-8EC3-00E009821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3FEB75-65BB-CF4F-9B4B-9A27C3DC5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19BECE-199E-D74D-9D5D-AE509E8DA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BE6628-6363-F944-88AA-ADB375492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AB7E-3CDB-E16C-E03A-033C25FE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BZ action</a:t>
            </a:r>
          </a:p>
        </p:txBody>
      </p:sp>
      <p:pic>
        <p:nvPicPr>
          <p:cNvPr id="1026" name="Picture 2" descr="medical illustration of the effects of benzodiazepines on the brain">
            <a:extLst>
              <a:ext uri="{FF2B5EF4-FFF2-40B4-BE49-F238E27FC236}">
                <a16:creationId xmlns:a16="http://schemas.microsoft.com/office/drawing/2014/main" id="{A6216306-92A8-0BFC-6FD7-B6987E3A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588"/>
            <a:ext cx="12192000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64423"/>
      </p:ext>
    </p:extLst>
  </p:cSld>
  <p:clrMapOvr>
    <a:masterClrMapping/>
  </p:clrMapOvr>
</p:sld>
</file>

<file path=ppt/theme/theme1.xml><?xml version="1.0" encoding="utf-8"?>
<a:theme xmlns:a="http://schemas.openxmlformats.org/drawingml/2006/main" name="Wallingford Trust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D1EF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lingford School" id="{1F5A48F2-067F-E64B-81E9-545D9188E1FD}" vid="{5FE0E4AB-C73B-C841-8BA7-B3CAFFD3DC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e4013-1c0c-4111-9426-d4a345a2e8ca" xsi:nil="true"/>
    <lcf76f155ced4ddcb4097134ff3c332f xmlns="ad89ce95-d1b6-4d5e-b677-7cca411aa0d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3A59EB86685459DDDBAE59B64CC04" ma:contentTypeVersion="17" ma:contentTypeDescription="Create a new document." ma:contentTypeScope="" ma:versionID="7f84b52c365f969b9900d191970dd785">
  <xsd:schema xmlns:xsd="http://www.w3.org/2001/XMLSchema" xmlns:xs="http://www.w3.org/2001/XMLSchema" xmlns:p="http://schemas.microsoft.com/office/2006/metadata/properties" xmlns:ns2="ad89ce95-d1b6-4d5e-b677-7cca411aa0d9" xmlns:ns3="506e4013-1c0c-4111-9426-d4a345a2e8ca" targetNamespace="http://schemas.microsoft.com/office/2006/metadata/properties" ma:root="true" ma:fieldsID="274510aaa2cbc702d7d92c40fcba3b82" ns2:_="" ns3:_="">
    <xsd:import namespace="ad89ce95-d1b6-4d5e-b677-7cca411aa0d9"/>
    <xsd:import namespace="506e4013-1c0c-4111-9426-d4a345a2e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9ce95-d1b6-4d5e-b677-7cca411aa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e4013-1c0c-4111-9426-d4a345a2e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c15fa1e-c926-42ca-bfe6-b20ae44258bd}" ma:internalName="TaxCatchAll" ma:showField="CatchAllData" ma:web="506e4013-1c0c-4111-9426-d4a345a2e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3CA279-5655-44E2-A66F-1A4D5E8BE6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B915B7-7113-480F-8E5E-ABD570CB814B}">
  <ds:schemaRefs>
    <ds:schemaRef ds:uri="ad89ce95-d1b6-4d5e-b677-7cca411aa0d9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506e4013-1c0c-4111-9426-d4a345a2e8c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E35EDB-4D67-4EC3-BF78-C9B745EB4E50}">
  <ds:schemaRefs>
    <ds:schemaRef ds:uri="506e4013-1c0c-4111-9426-d4a345a2e8ca"/>
    <ds:schemaRef ds:uri="ad89ce95-d1b6-4d5e-b677-7cca411aa0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Wallingford Trust Theme</Template>
  <TotalTime>0</TotalTime>
  <Words>283</Words>
  <Application>Microsoft Macintosh PowerPoint</Application>
  <PresentationFormat>Widescreen</PresentationFormat>
  <Paragraphs>44</Paragraphs>
  <Slides>16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Wallingford Trust Theme</vt:lpstr>
      <vt:lpstr>Biological Treatment for OCD</vt:lpstr>
      <vt:lpstr>Drug therapies for OCD</vt:lpstr>
      <vt:lpstr>PowerPoint Presentation</vt:lpstr>
      <vt:lpstr>Reuptake</vt:lpstr>
      <vt:lpstr>Main drug treatments for OCD</vt:lpstr>
      <vt:lpstr>SSRI (Selective Serotonin Reuptake Inhibitor)</vt:lpstr>
      <vt:lpstr>SNRIs and Tricyclics</vt:lpstr>
      <vt:lpstr>Benzodiazepines (BZ)</vt:lpstr>
      <vt:lpstr>BZ action</vt:lpstr>
      <vt:lpstr>NHS Direct on SSRIs</vt:lpstr>
      <vt:lpstr>NHS Direct on SNRIs</vt:lpstr>
      <vt:lpstr>NHS Direct on Tricyclics</vt:lpstr>
      <vt:lpstr>SSRI = selective serotonin re-uptake inhibitor</vt:lpstr>
      <vt:lpstr>PowerPoint Presentation</vt:lpstr>
      <vt:lpstr>PowerPoint Presentation</vt:lpstr>
      <vt:lpstr>Evaluating drug therapies for OCD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Vernon LEIGH</dc:creator>
  <cp:lastModifiedBy>Vernon LEIGH</cp:lastModifiedBy>
  <cp:revision>8</cp:revision>
  <dcterms:created xsi:type="dcterms:W3CDTF">2025-05-13T08:57:22Z</dcterms:created>
  <dcterms:modified xsi:type="dcterms:W3CDTF">2025-05-20T10:52:15Z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0x010100EC13A59EB86685459DDDBAE59B64CC04</vt:lpwstr>
  </property>
  <property fmtid="{D5CDD505-2E9C-101B-9397-08002B2CF9AE}" pid="3" name="MediaServiceImageTags">
    <vt:lpwstr/>
  </property>
</Properties>
</file>