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69" r:id="rId5"/>
    <p:sldId id="267" r:id="rId6"/>
    <p:sldId id="256" r:id="rId7"/>
    <p:sldId id="284" r:id="rId8"/>
    <p:sldId id="277" r:id="rId9"/>
    <p:sldId id="278" r:id="rId10"/>
    <p:sldId id="279" r:id="rId11"/>
    <p:sldId id="285" r:id="rId12"/>
    <p:sldId id="286" r:id="rId13"/>
    <p:sldId id="271" r:id="rId14"/>
    <p:sldId id="276" r:id="rId15"/>
    <p:sldId id="287" r:id="rId16"/>
    <p:sldId id="289" r:id="rId17"/>
    <p:sldId id="290" r:id="rId18"/>
    <p:sldId id="280" r:id="rId19"/>
    <p:sldId id="281" r:id="rId20"/>
    <p:sldId id="282" r:id="rId21"/>
    <p:sldId id="28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3FF"/>
    <a:srgbClr val="E6EEFF"/>
    <a:srgbClr val="282E3C"/>
    <a:srgbClr val="3D465A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non Leigh" userId="S::leighv@wallingfordschool.com::918c6f39-c291-430c-ba7b-2773449ea29a" providerId="AD" clId="Web-{3542AE0B-AA2B-905C-B8D8-11B1D3778A44}"/>
    <pc:docChg chg="addSld delSld modSld sldOrd">
      <pc:chgData name="Vernon Leigh" userId="S::leighv@wallingfordschool.com::918c6f39-c291-430c-ba7b-2773449ea29a" providerId="AD" clId="Web-{3542AE0B-AA2B-905C-B8D8-11B1D3778A44}" dt="2024-09-10T14:22:50.759" v="127"/>
      <pc:docMkLst>
        <pc:docMk/>
      </pc:docMkLst>
      <pc:sldChg chg="addSp delSp modSp add ord replId modNotes">
        <pc:chgData name="Vernon Leigh" userId="S::leighv@wallingfordschool.com::918c6f39-c291-430c-ba7b-2773449ea29a" providerId="AD" clId="Web-{3542AE0B-AA2B-905C-B8D8-11B1D3778A44}" dt="2024-09-10T14:09:17.950" v="10"/>
        <pc:sldMkLst>
          <pc:docMk/>
          <pc:sldMk cId="2222432694" sldId="287"/>
        </pc:sldMkLst>
        <pc:spChg chg="mod">
          <ac:chgData name="Vernon Leigh" userId="S::leighv@wallingfordschool.com::918c6f39-c291-430c-ba7b-2773449ea29a" providerId="AD" clId="Web-{3542AE0B-AA2B-905C-B8D8-11B1D3778A44}" dt="2024-09-10T14:08:37.088" v="5"/>
          <ac:spMkLst>
            <pc:docMk/>
            <pc:sldMk cId="2222432694" sldId="287"/>
            <ac:spMk id="2" creationId="{2A6AB1F6-9848-F97C-C059-B942522C71C2}"/>
          </ac:spMkLst>
        </pc:spChg>
        <pc:spChg chg="del">
          <ac:chgData name="Vernon Leigh" userId="S::leighv@wallingfordschool.com::918c6f39-c291-430c-ba7b-2773449ea29a" providerId="AD" clId="Web-{3542AE0B-AA2B-905C-B8D8-11B1D3778A44}" dt="2024-09-10T14:08:26.744" v="3"/>
          <ac:spMkLst>
            <pc:docMk/>
            <pc:sldMk cId="2222432694" sldId="287"/>
            <ac:spMk id="3" creationId="{BB81C288-F3B9-5067-74EF-81E57F875497}"/>
          </ac:spMkLst>
        </pc:spChg>
        <pc:spChg chg="add del mod">
          <ac:chgData name="Vernon Leigh" userId="S::leighv@wallingfordschool.com::918c6f39-c291-430c-ba7b-2773449ea29a" providerId="AD" clId="Web-{3542AE0B-AA2B-905C-B8D8-11B1D3778A44}" dt="2024-09-10T14:08:34.541" v="4"/>
          <ac:spMkLst>
            <pc:docMk/>
            <pc:sldMk cId="2222432694" sldId="287"/>
            <ac:spMk id="6" creationId="{03D6D8A7-387C-669E-B42A-8D4582D73975}"/>
          </ac:spMkLst>
        </pc:spChg>
        <pc:picChg chg="add mod">
          <ac:chgData name="Vernon Leigh" userId="S::leighv@wallingfordschool.com::918c6f39-c291-430c-ba7b-2773449ea29a" providerId="AD" clId="Web-{3542AE0B-AA2B-905C-B8D8-11B1D3778A44}" dt="2024-09-10T14:08:37.088" v="5"/>
          <ac:picMkLst>
            <pc:docMk/>
            <pc:sldMk cId="2222432694" sldId="287"/>
            <ac:picMk id="4" creationId="{7C25A5A8-DD23-3D70-BAF6-A1915C0A61A0}"/>
          </ac:picMkLst>
        </pc:picChg>
      </pc:sldChg>
      <pc:sldChg chg="new del">
        <pc:chgData name="Vernon Leigh" userId="S::leighv@wallingfordschool.com::918c6f39-c291-430c-ba7b-2773449ea29a" providerId="AD" clId="Web-{3542AE0B-AA2B-905C-B8D8-11B1D3778A44}" dt="2024-09-10T14:22:50.759" v="127"/>
        <pc:sldMkLst>
          <pc:docMk/>
          <pc:sldMk cId="1154841139" sldId="288"/>
        </pc:sldMkLst>
      </pc:sldChg>
      <pc:sldChg chg="modSp add replId">
        <pc:chgData name="Vernon Leigh" userId="S::leighv@wallingfordschool.com::918c6f39-c291-430c-ba7b-2773449ea29a" providerId="AD" clId="Web-{3542AE0B-AA2B-905C-B8D8-11B1D3778A44}" dt="2024-09-10T14:13:01.810" v="83" actId="20577"/>
        <pc:sldMkLst>
          <pc:docMk/>
          <pc:sldMk cId="887131109" sldId="289"/>
        </pc:sldMkLst>
        <pc:spChg chg="mod">
          <ac:chgData name="Vernon Leigh" userId="S::leighv@wallingfordschool.com::918c6f39-c291-430c-ba7b-2773449ea29a" providerId="AD" clId="Web-{3542AE0B-AA2B-905C-B8D8-11B1D3778A44}" dt="2024-09-10T14:10:43.878" v="34" actId="20577"/>
          <ac:spMkLst>
            <pc:docMk/>
            <pc:sldMk cId="887131109" sldId="289"/>
            <ac:spMk id="2" creationId="{2A6AB1F6-9848-F97C-C059-B942522C71C2}"/>
          </ac:spMkLst>
        </pc:spChg>
        <pc:spChg chg="mod">
          <ac:chgData name="Vernon Leigh" userId="S::leighv@wallingfordschool.com::918c6f39-c291-430c-ba7b-2773449ea29a" providerId="AD" clId="Web-{3542AE0B-AA2B-905C-B8D8-11B1D3778A44}" dt="2024-09-10T14:13:01.810" v="83" actId="20577"/>
          <ac:spMkLst>
            <pc:docMk/>
            <pc:sldMk cId="887131109" sldId="289"/>
            <ac:spMk id="3" creationId="{BB81C288-F3B9-5067-74EF-81E57F875497}"/>
          </ac:spMkLst>
        </pc:spChg>
      </pc:sldChg>
      <pc:sldChg chg="addSp delSp modSp add replId modNotes">
        <pc:chgData name="Vernon Leigh" userId="S::leighv@wallingfordschool.com::918c6f39-c291-430c-ba7b-2773449ea29a" providerId="AD" clId="Web-{3542AE0B-AA2B-905C-B8D8-11B1D3778A44}" dt="2024-09-10T14:22:49.680" v="126"/>
        <pc:sldMkLst>
          <pc:docMk/>
          <pc:sldMk cId="1351140982" sldId="290"/>
        </pc:sldMkLst>
        <pc:spChg chg="mod">
          <ac:chgData name="Vernon Leigh" userId="S::leighv@wallingfordschool.com::918c6f39-c291-430c-ba7b-2773449ea29a" providerId="AD" clId="Web-{3542AE0B-AA2B-905C-B8D8-11B1D3778A44}" dt="2024-09-10T14:14:27.551" v="86" actId="20577"/>
          <ac:spMkLst>
            <pc:docMk/>
            <pc:sldMk cId="1351140982" sldId="290"/>
            <ac:spMk id="2" creationId="{2A6AB1F6-9848-F97C-C059-B942522C71C2}"/>
          </ac:spMkLst>
        </pc:spChg>
        <pc:spChg chg="del">
          <ac:chgData name="Vernon Leigh" userId="S::leighv@wallingfordschool.com::918c6f39-c291-430c-ba7b-2773449ea29a" providerId="AD" clId="Web-{3542AE0B-AA2B-905C-B8D8-11B1D3778A44}" dt="2024-09-10T14:14:30.348" v="87"/>
          <ac:spMkLst>
            <pc:docMk/>
            <pc:sldMk cId="1351140982" sldId="290"/>
            <ac:spMk id="3" creationId="{BB81C288-F3B9-5067-74EF-81E57F875497}"/>
          </ac:spMkLst>
        </pc:spChg>
        <pc:spChg chg="add del mod">
          <ac:chgData name="Vernon Leigh" userId="S::leighv@wallingfordschool.com::918c6f39-c291-430c-ba7b-2773449ea29a" providerId="AD" clId="Web-{3542AE0B-AA2B-905C-B8D8-11B1D3778A44}" dt="2024-09-10T14:14:31.473" v="88"/>
          <ac:spMkLst>
            <pc:docMk/>
            <pc:sldMk cId="1351140982" sldId="290"/>
            <ac:spMk id="5" creationId="{26A5D175-0CE8-4277-0B2D-24BC03124616}"/>
          </ac:spMkLst>
        </pc:spChg>
        <pc:picChg chg="add mod ord">
          <ac:chgData name="Vernon Leigh" userId="S::leighv@wallingfordschool.com::918c6f39-c291-430c-ba7b-2773449ea29a" providerId="AD" clId="Web-{3542AE0B-AA2B-905C-B8D8-11B1D3778A44}" dt="2024-09-10T14:14:57.178" v="93" actId="14100"/>
          <ac:picMkLst>
            <pc:docMk/>
            <pc:sldMk cId="1351140982" sldId="290"/>
            <ac:picMk id="6" creationId="{A7AD15CF-E74A-85AA-AAE6-08C48075DB97}"/>
          </ac:picMkLst>
        </pc:picChg>
        <pc:picChg chg="add mod">
          <ac:chgData name="Vernon Leigh" userId="S::leighv@wallingfordschool.com::918c6f39-c291-430c-ba7b-2773449ea29a" providerId="AD" clId="Web-{3542AE0B-AA2B-905C-B8D8-11B1D3778A44}" dt="2024-09-10T14:15:00.709" v="94" actId="14100"/>
          <ac:picMkLst>
            <pc:docMk/>
            <pc:sldMk cId="1351140982" sldId="290"/>
            <ac:picMk id="7" creationId="{EF298655-6DB6-D653-6F02-ABFD03E312EB}"/>
          </ac:picMkLst>
        </pc:picChg>
      </pc:sldChg>
    </pc:docChg>
  </pc:docChgLst>
  <pc:docChgLst>
    <pc:chgData name="Vernon LEIGH" userId="918c6f39-c291-430c-ba7b-2773449ea29a" providerId="ADAL" clId="{A2B928CF-86DF-4D25-B1D3-3497E5B90C8B}"/>
    <pc:docChg chg="undo custSel addSld modSld sldOrd">
      <pc:chgData name="Vernon LEIGH" userId="918c6f39-c291-430c-ba7b-2773449ea29a" providerId="ADAL" clId="{A2B928CF-86DF-4D25-B1D3-3497E5B90C8B}" dt="2025-09-09T15:03:47.562" v="79" actId="20577"/>
      <pc:docMkLst>
        <pc:docMk/>
      </pc:docMkLst>
      <pc:sldChg chg="ord">
        <pc:chgData name="Vernon LEIGH" userId="918c6f39-c291-430c-ba7b-2773449ea29a" providerId="ADAL" clId="{A2B928CF-86DF-4D25-B1D3-3497E5B90C8B}" dt="2025-09-09T13:41:33.086" v="2"/>
        <pc:sldMkLst>
          <pc:docMk/>
          <pc:sldMk cId="3368585069" sldId="256"/>
        </pc:sldMkLst>
      </pc:sldChg>
      <pc:sldChg chg="add">
        <pc:chgData name="Vernon LEIGH" userId="918c6f39-c291-430c-ba7b-2773449ea29a" providerId="ADAL" clId="{A2B928CF-86DF-4D25-B1D3-3497E5B90C8B}" dt="2025-09-09T13:41:26.487" v="0"/>
        <pc:sldMkLst>
          <pc:docMk/>
          <pc:sldMk cId="1144838518" sldId="267"/>
        </pc:sldMkLst>
      </pc:sldChg>
      <pc:sldChg chg="add">
        <pc:chgData name="Vernon LEIGH" userId="918c6f39-c291-430c-ba7b-2773449ea29a" providerId="ADAL" clId="{A2B928CF-86DF-4D25-B1D3-3497E5B90C8B}" dt="2025-09-09T13:41:26.487" v="0"/>
        <pc:sldMkLst>
          <pc:docMk/>
          <pc:sldMk cId="2163370963" sldId="269"/>
        </pc:sldMkLst>
      </pc:sldChg>
      <pc:sldChg chg="modSp modAnim">
        <pc:chgData name="Vernon LEIGH" userId="918c6f39-c291-430c-ba7b-2773449ea29a" providerId="ADAL" clId="{A2B928CF-86DF-4D25-B1D3-3497E5B90C8B}" dt="2025-09-09T15:03:47.562" v="79" actId="20577"/>
        <pc:sldMkLst>
          <pc:docMk/>
          <pc:sldMk cId="1217857901" sldId="282"/>
        </pc:sldMkLst>
        <pc:spChg chg="mod">
          <ac:chgData name="Vernon LEIGH" userId="918c6f39-c291-430c-ba7b-2773449ea29a" providerId="ADAL" clId="{A2B928CF-86DF-4D25-B1D3-3497E5B90C8B}" dt="2025-09-09T15:03:47.562" v="79" actId="20577"/>
          <ac:spMkLst>
            <pc:docMk/>
            <pc:sldMk cId="1217857901" sldId="282"/>
            <ac:spMk id="5" creationId="{7008AFF1-F87C-6FE7-3096-0629846FDA1A}"/>
          </ac:spMkLst>
        </pc:spChg>
      </pc:sldChg>
      <pc:sldChg chg="addSp delSp modSp mod modClrScheme delAnim modAnim chgLayout">
        <pc:chgData name="Vernon LEIGH" userId="918c6f39-c291-430c-ba7b-2773449ea29a" providerId="ADAL" clId="{A2B928CF-86DF-4D25-B1D3-3497E5B90C8B}" dt="2025-09-09T15:00:44.244" v="7" actId="14100"/>
        <pc:sldMkLst>
          <pc:docMk/>
          <pc:sldMk cId="463421264" sldId="284"/>
        </pc:sldMkLst>
        <pc:spChg chg="del">
          <ac:chgData name="Vernon LEIGH" userId="918c6f39-c291-430c-ba7b-2773449ea29a" providerId="ADAL" clId="{A2B928CF-86DF-4D25-B1D3-3497E5B90C8B}" dt="2025-09-09T15:00:23.576" v="4" actId="700"/>
          <ac:spMkLst>
            <pc:docMk/>
            <pc:sldMk cId="463421264" sldId="284"/>
            <ac:spMk id="2" creationId="{CEA109CA-AF64-A6BE-9465-AEAD44580701}"/>
          </ac:spMkLst>
        </pc:spChg>
        <pc:spChg chg="add del mod">
          <ac:chgData name="Vernon LEIGH" userId="918c6f39-c291-430c-ba7b-2773449ea29a" providerId="ADAL" clId="{A2B928CF-86DF-4D25-B1D3-3497E5B90C8B}" dt="2025-09-09T15:00:23.576" v="4" actId="700"/>
          <ac:spMkLst>
            <pc:docMk/>
            <pc:sldMk cId="463421264" sldId="284"/>
            <ac:spMk id="5" creationId="{103F592A-BACA-491C-BA4C-FD5E202A0750}"/>
          </ac:spMkLst>
        </pc:spChg>
        <pc:picChg chg="del">
          <ac:chgData name="Vernon LEIGH" userId="918c6f39-c291-430c-ba7b-2773449ea29a" providerId="ADAL" clId="{A2B928CF-86DF-4D25-B1D3-3497E5B90C8B}" dt="2025-09-09T15:00:19.520" v="3" actId="478"/>
          <ac:picMkLst>
            <pc:docMk/>
            <pc:sldMk cId="463421264" sldId="284"/>
            <ac:picMk id="4" creationId="{75C11909-EE76-1F9A-D87A-5EBABD12C3BF}"/>
          </ac:picMkLst>
        </pc:picChg>
        <pc:picChg chg="add mod">
          <ac:chgData name="Vernon LEIGH" userId="918c6f39-c291-430c-ba7b-2773449ea29a" providerId="ADAL" clId="{A2B928CF-86DF-4D25-B1D3-3497E5B90C8B}" dt="2025-09-09T15:00:44.244" v="7" actId="14100"/>
          <ac:picMkLst>
            <pc:docMk/>
            <pc:sldMk cId="463421264" sldId="284"/>
            <ac:picMk id="6" creationId="{51AC41B9-9559-4FD9-931F-637E83CE81FF}"/>
          </ac:picMkLst>
        </pc:picChg>
      </pc:sldChg>
      <pc:sldChg chg="modAnim">
        <pc:chgData name="Vernon LEIGH" userId="918c6f39-c291-430c-ba7b-2773449ea29a" providerId="ADAL" clId="{A2B928CF-86DF-4D25-B1D3-3497E5B90C8B}" dt="2025-09-09T15:02:00.053" v="8"/>
        <pc:sldMkLst>
          <pc:docMk/>
          <pc:sldMk cId="887131109" sldId="289"/>
        </pc:sldMkLst>
      </pc:sldChg>
      <pc:sldChg chg="addSp modSp mod modAnim">
        <pc:chgData name="Vernon LEIGH" userId="918c6f39-c291-430c-ba7b-2773449ea29a" providerId="ADAL" clId="{A2B928CF-86DF-4D25-B1D3-3497E5B90C8B}" dt="2025-09-09T15:03:10.883" v="38"/>
        <pc:sldMkLst>
          <pc:docMk/>
          <pc:sldMk cId="1351140982" sldId="290"/>
        </pc:sldMkLst>
        <pc:spChg chg="add mod">
          <ac:chgData name="Vernon LEIGH" userId="918c6f39-c291-430c-ba7b-2773449ea29a" providerId="ADAL" clId="{A2B928CF-86DF-4D25-B1D3-3497E5B90C8B}" dt="2025-09-09T15:02:57.162" v="36" actId="1076"/>
          <ac:spMkLst>
            <pc:docMk/>
            <pc:sldMk cId="1351140982" sldId="290"/>
            <ac:spMk id="8" creationId="{C754123B-4269-4F51-9D30-C38EF8934E71}"/>
          </ac:spMkLst>
        </pc:spChg>
        <pc:picChg chg="mod">
          <ac:chgData name="Vernon LEIGH" userId="918c6f39-c291-430c-ba7b-2773449ea29a" providerId="ADAL" clId="{A2B928CF-86DF-4D25-B1D3-3497E5B90C8B}" dt="2025-09-09T15:02:09.602" v="9" actId="1076"/>
          <ac:picMkLst>
            <pc:docMk/>
            <pc:sldMk cId="1351140982" sldId="290"/>
            <ac:picMk id="6" creationId="{A7AD15CF-E74A-85AA-AAE6-08C48075DB97}"/>
          </ac:picMkLst>
        </pc:picChg>
        <pc:picChg chg="mod">
          <ac:chgData name="Vernon LEIGH" userId="918c6f39-c291-430c-ba7b-2773449ea29a" providerId="ADAL" clId="{A2B928CF-86DF-4D25-B1D3-3497E5B90C8B}" dt="2025-09-09T15:02:11.642" v="10" actId="1076"/>
          <ac:picMkLst>
            <pc:docMk/>
            <pc:sldMk cId="1351140982" sldId="290"/>
            <ac:picMk id="7" creationId="{EF298655-6DB6-D653-6F02-ABFD03E312EB}"/>
          </ac:picMkLst>
        </pc:picChg>
      </pc:sldChg>
    </pc:docChg>
  </pc:docChgLst>
  <pc:docChgLst>
    <pc:chgData name="Vernon Leigh" userId="S::leighv@wallingfordschool.com::918c6f39-c291-430c-ba7b-2773449ea29a" providerId="AD" clId="Web-{E12455A9-FF8A-9946-3916-3AEFA887377C}"/>
    <pc:docChg chg="modSld">
      <pc:chgData name="Vernon Leigh" userId="S::leighv@wallingfordschool.com::918c6f39-c291-430c-ba7b-2773449ea29a" providerId="AD" clId="Web-{E12455A9-FF8A-9946-3916-3AEFA887377C}" dt="2024-09-11T07:19:55.760" v="5" actId="20577"/>
      <pc:docMkLst>
        <pc:docMk/>
      </pc:docMkLst>
      <pc:sldChg chg="modSp">
        <pc:chgData name="Vernon Leigh" userId="S::leighv@wallingfordschool.com::918c6f39-c291-430c-ba7b-2773449ea29a" providerId="AD" clId="Web-{E12455A9-FF8A-9946-3916-3AEFA887377C}" dt="2024-09-11T07:19:55.760" v="5" actId="20577"/>
        <pc:sldMkLst>
          <pc:docMk/>
          <pc:sldMk cId="3826730054" sldId="285"/>
        </pc:sldMkLst>
        <pc:spChg chg="mod">
          <ac:chgData name="Vernon Leigh" userId="S::leighv@wallingfordschool.com::918c6f39-c291-430c-ba7b-2773449ea29a" providerId="AD" clId="Web-{E12455A9-FF8A-9946-3916-3AEFA887377C}" dt="2024-09-11T07:19:55.760" v="5" actId="20577"/>
          <ac:spMkLst>
            <pc:docMk/>
            <pc:sldMk cId="3826730054" sldId="285"/>
            <ac:spMk id="8" creationId="{EA5E9E89-AB39-128F-2AE3-050C6389FCB9}"/>
          </ac:spMkLst>
        </pc:spChg>
      </pc:sldChg>
      <pc:sldChg chg="modSp">
        <pc:chgData name="Vernon Leigh" userId="S::leighv@wallingfordschool.com::918c6f39-c291-430c-ba7b-2773449ea29a" providerId="AD" clId="Web-{E12455A9-FF8A-9946-3916-3AEFA887377C}" dt="2024-09-11T07:19:52.151" v="3" actId="20577"/>
        <pc:sldMkLst>
          <pc:docMk/>
          <pc:sldMk cId="379803385" sldId="286"/>
        </pc:sldMkLst>
        <pc:spChg chg="mod">
          <ac:chgData name="Vernon Leigh" userId="S::leighv@wallingfordschool.com::918c6f39-c291-430c-ba7b-2773449ea29a" providerId="AD" clId="Web-{E12455A9-FF8A-9946-3916-3AEFA887377C}" dt="2024-09-11T07:19:52.151" v="3" actId="20577"/>
          <ac:spMkLst>
            <pc:docMk/>
            <pc:sldMk cId="379803385" sldId="286"/>
            <ac:spMk id="8" creationId="{A30E0B1D-FC15-783A-ADCA-A1FF427CE939}"/>
          </ac:spMkLst>
        </pc:spChg>
      </pc:sldChg>
    </pc:docChg>
  </pc:docChgLst>
  <pc:docChgLst>
    <pc:chgData name="Vernon Leigh" userId="S::leighv@wallingfordschool.com::918c6f39-c291-430c-ba7b-2773449ea29a" providerId="AD" clId="Web-{B00C95B9-8C72-4453-54FF-0A0EA5043A72}"/>
    <pc:docChg chg="modSld">
      <pc:chgData name="Vernon Leigh" userId="S::leighv@wallingfordschool.com::918c6f39-c291-430c-ba7b-2773449ea29a" providerId="AD" clId="Web-{B00C95B9-8C72-4453-54FF-0A0EA5043A72}" dt="2024-09-11T11:34:25.156" v="0" actId="20577"/>
      <pc:docMkLst>
        <pc:docMk/>
      </pc:docMkLst>
      <pc:sldChg chg="modSp">
        <pc:chgData name="Vernon Leigh" userId="S::leighv@wallingfordschool.com::918c6f39-c291-430c-ba7b-2773449ea29a" providerId="AD" clId="Web-{B00C95B9-8C72-4453-54FF-0A0EA5043A72}" dt="2024-09-11T11:34:25.156" v="0" actId="20577"/>
        <pc:sldMkLst>
          <pc:docMk/>
          <pc:sldMk cId="1217857901" sldId="282"/>
        </pc:sldMkLst>
        <pc:spChg chg="mod">
          <ac:chgData name="Vernon Leigh" userId="S::leighv@wallingfordschool.com::918c6f39-c291-430c-ba7b-2773449ea29a" providerId="AD" clId="Web-{B00C95B9-8C72-4453-54FF-0A0EA5043A72}" dt="2024-09-11T11:34:25.156" v="0" actId="20577"/>
          <ac:spMkLst>
            <pc:docMk/>
            <pc:sldMk cId="1217857901" sldId="282"/>
            <ac:spMk id="4" creationId="{BECA0DBA-B4F7-149F-DEDD-295884B30993}"/>
          </ac:spMkLst>
        </pc:spChg>
      </pc:sldChg>
    </pc:docChg>
  </pc:docChgLst>
  <pc:docChgLst>
    <pc:chgData name="Vernon Leigh" userId="S::leighv@wallingfordschool.com::918c6f39-c291-430c-ba7b-2773449ea29a" providerId="AD" clId="Web-{BE9C909B-BD91-2388-D8A0-BA27C8239318}"/>
    <pc:docChg chg="delSld modSld">
      <pc:chgData name="Vernon Leigh" userId="S::leighv@wallingfordschool.com::918c6f39-c291-430c-ba7b-2773449ea29a" providerId="AD" clId="Web-{BE9C909B-BD91-2388-D8A0-BA27C8239318}" dt="2024-09-10T14:25:19.851" v="7" actId="20577"/>
      <pc:docMkLst>
        <pc:docMk/>
      </pc:docMkLst>
      <pc:sldChg chg="del">
        <pc:chgData name="Vernon Leigh" userId="S::leighv@wallingfordschool.com::918c6f39-c291-430c-ba7b-2773449ea29a" providerId="AD" clId="Web-{BE9C909B-BD91-2388-D8A0-BA27C8239318}" dt="2024-09-10T14:24:37.928" v="0"/>
        <pc:sldMkLst>
          <pc:docMk/>
          <pc:sldMk cId="498698286" sldId="265"/>
        </pc:sldMkLst>
      </pc:sldChg>
      <pc:sldChg chg="modSp">
        <pc:chgData name="Vernon Leigh" userId="S::leighv@wallingfordschool.com::918c6f39-c291-430c-ba7b-2773449ea29a" providerId="AD" clId="Web-{BE9C909B-BD91-2388-D8A0-BA27C8239318}" dt="2024-09-10T14:25:06.131" v="4" actId="20577"/>
        <pc:sldMkLst>
          <pc:docMk/>
          <pc:sldMk cId="3826730054" sldId="285"/>
        </pc:sldMkLst>
        <pc:spChg chg="mod">
          <ac:chgData name="Vernon Leigh" userId="S::leighv@wallingfordschool.com::918c6f39-c291-430c-ba7b-2773449ea29a" providerId="AD" clId="Web-{BE9C909B-BD91-2388-D8A0-BA27C8239318}" dt="2024-09-10T14:25:06.131" v="4" actId="20577"/>
          <ac:spMkLst>
            <pc:docMk/>
            <pc:sldMk cId="3826730054" sldId="285"/>
            <ac:spMk id="8" creationId="{EA5E9E89-AB39-128F-2AE3-050C6389FCB9}"/>
          </ac:spMkLst>
        </pc:spChg>
      </pc:sldChg>
      <pc:sldChg chg="modSp">
        <pc:chgData name="Vernon Leigh" userId="S::leighv@wallingfordschool.com::918c6f39-c291-430c-ba7b-2773449ea29a" providerId="AD" clId="Web-{BE9C909B-BD91-2388-D8A0-BA27C8239318}" dt="2024-09-10T14:25:19.851" v="7" actId="20577"/>
        <pc:sldMkLst>
          <pc:docMk/>
          <pc:sldMk cId="379803385" sldId="286"/>
        </pc:sldMkLst>
        <pc:spChg chg="mod">
          <ac:chgData name="Vernon Leigh" userId="S::leighv@wallingfordschool.com::918c6f39-c291-430c-ba7b-2773449ea29a" providerId="AD" clId="Web-{BE9C909B-BD91-2388-D8A0-BA27C8239318}" dt="2024-09-10T14:25:19.851" v="7" actId="20577"/>
          <ac:spMkLst>
            <pc:docMk/>
            <pc:sldMk cId="379803385" sldId="286"/>
            <ac:spMk id="8" creationId="{A30E0B1D-FC15-783A-ADCA-A1FF427CE939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FDE275-9FC8-4076-84FD-CE3BF316D80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F8911C-D90F-4FC7-AB1A-6B04F481D452}">
      <dgm:prSet/>
      <dgm:spPr/>
      <dgm:t>
        <a:bodyPr/>
        <a:lstStyle/>
        <a:p>
          <a:r>
            <a:rPr lang="en-US" b="1" i="0" dirty="0">
              <a:solidFill>
                <a:srgbClr val="0070C0"/>
              </a:solidFill>
            </a:rPr>
            <a:t>What the variable was (1-2 sentence definition)</a:t>
          </a:r>
          <a:endParaRPr lang="en-US" b="1" dirty="0">
            <a:solidFill>
              <a:srgbClr val="0070C0"/>
            </a:solidFill>
          </a:endParaRPr>
        </a:p>
      </dgm:t>
    </dgm:pt>
    <dgm:pt modelId="{80289E3E-0E33-4F9E-A276-3A7847AA5540}" type="parTrans" cxnId="{9078BFD5-C3BE-4DFB-A300-490952AE4DCE}">
      <dgm:prSet/>
      <dgm:spPr/>
      <dgm:t>
        <a:bodyPr/>
        <a:lstStyle/>
        <a:p>
          <a:endParaRPr lang="en-US"/>
        </a:p>
      </dgm:t>
    </dgm:pt>
    <dgm:pt modelId="{21FAC60F-3D5E-4BDD-BEBB-BDB1E886256D}" type="sibTrans" cxnId="{9078BFD5-C3BE-4DFB-A300-490952AE4DCE}">
      <dgm:prSet/>
      <dgm:spPr/>
      <dgm:t>
        <a:bodyPr/>
        <a:lstStyle/>
        <a:p>
          <a:endParaRPr lang="en-US"/>
        </a:p>
      </dgm:t>
    </dgm:pt>
    <dgm:pt modelId="{297A1AF1-5CFE-47A5-8162-5B3F017686FA}">
      <dgm:prSet/>
      <dgm:spPr/>
      <dgm:t>
        <a:bodyPr/>
        <a:lstStyle/>
        <a:p>
          <a:r>
            <a:rPr lang="en-US" b="0" i="0" dirty="0">
              <a:solidFill>
                <a:schemeClr val="bg1"/>
              </a:solidFill>
            </a:rPr>
            <a:t>The procedure - what was done</a:t>
          </a:r>
          <a:endParaRPr lang="en-US" dirty="0">
            <a:solidFill>
              <a:schemeClr val="bg1"/>
            </a:solidFill>
          </a:endParaRPr>
        </a:p>
      </dgm:t>
    </dgm:pt>
    <dgm:pt modelId="{38049BD1-B51C-41EE-ADF9-62CBB717651E}" type="parTrans" cxnId="{C44CA31A-F5B8-4244-9FC4-4CAB1CB4F130}">
      <dgm:prSet/>
      <dgm:spPr/>
      <dgm:t>
        <a:bodyPr/>
        <a:lstStyle/>
        <a:p>
          <a:endParaRPr lang="en-US"/>
        </a:p>
      </dgm:t>
    </dgm:pt>
    <dgm:pt modelId="{6156DCD8-410E-4001-BCC7-C54B55F90DED}" type="sibTrans" cxnId="{C44CA31A-F5B8-4244-9FC4-4CAB1CB4F130}">
      <dgm:prSet/>
      <dgm:spPr/>
      <dgm:t>
        <a:bodyPr/>
        <a:lstStyle/>
        <a:p>
          <a:endParaRPr lang="en-US"/>
        </a:p>
      </dgm:t>
    </dgm:pt>
    <dgm:pt modelId="{46B1A305-A8C1-437C-BAD8-0B2D9363E6C6}">
      <dgm:prSet/>
      <dgm:spPr/>
      <dgm:t>
        <a:bodyPr/>
        <a:lstStyle/>
        <a:p>
          <a:r>
            <a:rPr lang="en-US" b="1" i="0" dirty="0">
              <a:solidFill>
                <a:srgbClr val="0070C0"/>
              </a:solidFill>
            </a:rPr>
            <a:t>The findings (results– data, conclusions – what the data meant)</a:t>
          </a:r>
          <a:endParaRPr lang="en-US" b="1" dirty="0">
            <a:solidFill>
              <a:srgbClr val="0070C0"/>
            </a:solidFill>
          </a:endParaRPr>
        </a:p>
      </dgm:t>
    </dgm:pt>
    <dgm:pt modelId="{8EFB955E-7560-4104-A821-D318847ECE63}" type="parTrans" cxnId="{07D6FC49-90BD-495B-B99A-8E8FE6AC57BF}">
      <dgm:prSet/>
      <dgm:spPr/>
      <dgm:t>
        <a:bodyPr/>
        <a:lstStyle/>
        <a:p>
          <a:endParaRPr lang="en-US"/>
        </a:p>
      </dgm:t>
    </dgm:pt>
    <dgm:pt modelId="{6B2EC764-87F2-4A07-99F1-3D7F5321DC55}" type="sibTrans" cxnId="{07D6FC49-90BD-495B-B99A-8E8FE6AC57BF}">
      <dgm:prSet/>
      <dgm:spPr/>
      <dgm:t>
        <a:bodyPr/>
        <a:lstStyle/>
        <a:p>
          <a:endParaRPr lang="en-US"/>
        </a:p>
      </dgm:t>
    </dgm:pt>
    <dgm:pt modelId="{10BCD3AC-BCD5-4962-A3C5-E5845614C2D2}" type="pres">
      <dgm:prSet presAssocID="{36FDE275-9FC8-4076-84FD-CE3BF316D806}" presName="root" presStyleCnt="0">
        <dgm:presLayoutVars>
          <dgm:dir/>
          <dgm:resizeHandles val="exact"/>
        </dgm:presLayoutVars>
      </dgm:prSet>
      <dgm:spPr/>
    </dgm:pt>
    <dgm:pt modelId="{843B876D-2263-4AB7-8716-BE12008DA53D}" type="pres">
      <dgm:prSet presAssocID="{3EF8911C-D90F-4FC7-AB1A-6B04F481D452}" presName="compNode" presStyleCnt="0"/>
      <dgm:spPr/>
    </dgm:pt>
    <dgm:pt modelId="{A793338C-181E-4E8D-B754-203E61A78DF4}" type="pres">
      <dgm:prSet presAssocID="{3EF8911C-D90F-4FC7-AB1A-6B04F481D452}" presName="bgRect" presStyleLbl="bgShp" presStyleIdx="0" presStyleCnt="3" custLinFactNeighborX="-11281" custLinFactNeighborY="-1988"/>
      <dgm:spPr/>
    </dgm:pt>
    <dgm:pt modelId="{FC153351-3B1F-457F-8A6D-6A866C2345FD}" type="pres">
      <dgm:prSet presAssocID="{3EF8911C-D90F-4FC7-AB1A-6B04F481D45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5EE91DAE-DAD0-45D9-8F26-596EC56C7804}" type="pres">
      <dgm:prSet presAssocID="{3EF8911C-D90F-4FC7-AB1A-6B04F481D452}" presName="spaceRect" presStyleCnt="0"/>
      <dgm:spPr/>
    </dgm:pt>
    <dgm:pt modelId="{519B0398-7CF0-4488-A43E-FFD83D3D39CC}" type="pres">
      <dgm:prSet presAssocID="{3EF8911C-D90F-4FC7-AB1A-6B04F481D452}" presName="parTx" presStyleLbl="revTx" presStyleIdx="0" presStyleCnt="3">
        <dgm:presLayoutVars>
          <dgm:chMax val="0"/>
          <dgm:chPref val="0"/>
        </dgm:presLayoutVars>
      </dgm:prSet>
      <dgm:spPr/>
    </dgm:pt>
    <dgm:pt modelId="{25664737-6518-4C7E-8AB1-21D068A1A153}" type="pres">
      <dgm:prSet presAssocID="{21FAC60F-3D5E-4BDD-BEBB-BDB1E886256D}" presName="sibTrans" presStyleCnt="0"/>
      <dgm:spPr/>
    </dgm:pt>
    <dgm:pt modelId="{9B2A4D17-8107-40E0-9B02-427F3AF5124B}" type="pres">
      <dgm:prSet presAssocID="{297A1AF1-5CFE-47A5-8162-5B3F017686FA}" presName="compNode" presStyleCnt="0"/>
      <dgm:spPr/>
    </dgm:pt>
    <dgm:pt modelId="{E3E08B15-14B4-4767-A157-12B531A7646B}" type="pres">
      <dgm:prSet presAssocID="{297A1AF1-5CFE-47A5-8162-5B3F017686FA}" presName="bgRect" presStyleLbl="bgShp" presStyleIdx="1" presStyleCnt="3"/>
      <dgm:spPr/>
    </dgm:pt>
    <dgm:pt modelId="{459D2118-EAFF-4594-ABFE-12E50484A3C8}" type="pres">
      <dgm:prSet presAssocID="{297A1AF1-5CFE-47A5-8162-5B3F017686F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4D9272B-29E4-4A54-9C1C-F891AA6A36FB}" type="pres">
      <dgm:prSet presAssocID="{297A1AF1-5CFE-47A5-8162-5B3F017686FA}" presName="spaceRect" presStyleCnt="0"/>
      <dgm:spPr/>
    </dgm:pt>
    <dgm:pt modelId="{DE10FA7D-19AE-4B20-B14E-115F0443CD3E}" type="pres">
      <dgm:prSet presAssocID="{297A1AF1-5CFE-47A5-8162-5B3F017686FA}" presName="parTx" presStyleLbl="revTx" presStyleIdx="1" presStyleCnt="3">
        <dgm:presLayoutVars>
          <dgm:chMax val="0"/>
          <dgm:chPref val="0"/>
        </dgm:presLayoutVars>
      </dgm:prSet>
      <dgm:spPr/>
    </dgm:pt>
    <dgm:pt modelId="{D889F813-5658-4684-9271-7637C0660DD0}" type="pres">
      <dgm:prSet presAssocID="{6156DCD8-410E-4001-BCC7-C54B55F90DED}" presName="sibTrans" presStyleCnt="0"/>
      <dgm:spPr/>
    </dgm:pt>
    <dgm:pt modelId="{8BE842A1-1E7F-4902-9403-36617FE7FDEC}" type="pres">
      <dgm:prSet presAssocID="{46B1A305-A8C1-437C-BAD8-0B2D9363E6C6}" presName="compNode" presStyleCnt="0"/>
      <dgm:spPr/>
    </dgm:pt>
    <dgm:pt modelId="{5BED31F6-5112-4B31-A3DE-2C5137EA7FF6}" type="pres">
      <dgm:prSet presAssocID="{46B1A305-A8C1-437C-BAD8-0B2D9363E6C6}" presName="bgRect" presStyleLbl="bgShp" presStyleIdx="2" presStyleCnt="3"/>
      <dgm:spPr/>
    </dgm:pt>
    <dgm:pt modelId="{1ADF9DCA-C019-4E8F-A857-ECD7AF9517C5}" type="pres">
      <dgm:prSet presAssocID="{46B1A305-A8C1-437C-BAD8-0B2D9363E6C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57CD6CDA-75A0-4C29-9D6E-AE9655D48A22}" type="pres">
      <dgm:prSet presAssocID="{46B1A305-A8C1-437C-BAD8-0B2D9363E6C6}" presName="spaceRect" presStyleCnt="0"/>
      <dgm:spPr/>
    </dgm:pt>
    <dgm:pt modelId="{650197D8-607F-49AC-928C-5C14521AA682}" type="pres">
      <dgm:prSet presAssocID="{46B1A305-A8C1-437C-BAD8-0B2D9363E6C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44CA31A-F5B8-4244-9FC4-4CAB1CB4F130}" srcId="{36FDE275-9FC8-4076-84FD-CE3BF316D806}" destId="{297A1AF1-5CFE-47A5-8162-5B3F017686FA}" srcOrd="1" destOrd="0" parTransId="{38049BD1-B51C-41EE-ADF9-62CBB717651E}" sibTransId="{6156DCD8-410E-4001-BCC7-C54B55F90DED}"/>
    <dgm:cxn modelId="{A083FD3D-2BEC-47D0-BD7A-AD8EBFE60C98}" type="presOf" srcId="{36FDE275-9FC8-4076-84FD-CE3BF316D806}" destId="{10BCD3AC-BCD5-4962-A3C5-E5845614C2D2}" srcOrd="0" destOrd="0" presId="urn:microsoft.com/office/officeart/2018/2/layout/IconVerticalSolidList"/>
    <dgm:cxn modelId="{07D6FC49-90BD-495B-B99A-8E8FE6AC57BF}" srcId="{36FDE275-9FC8-4076-84FD-CE3BF316D806}" destId="{46B1A305-A8C1-437C-BAD8-0B2D9363E6C6}" srcOrd="2" destOrd="0" parTransId="{8EFB955E-7560-4104-A821-D318847ECE63}" sibTransId="{6B2EC764-87F2-4A07-99F1-3D7F5321DC55}"/>
    <dgm:cxn modelId="{F8FC9399-E920-48BE-BEB8-CE4BF98571DF}" type="presOf" srcId="{297A1AF1-5CFE-47A5-8162-5B3F017686FA}" destId="{DE10FA7D-19AE-4B20-B14E-115F0443CD3E}" srcOrd="0" destOrd="0" presId="urn:microsoft.com/office/officeart/2018/2/layout/IconVerticalSolidList"/>
    <dgm:cxn modelId="{8EF299CB-8CD9-402B-99AC-DEE3B4F990B8}" type="presOf" srcId="{46B1A305-A8C1-437C-BAD8-0B2D9363E6C6}" destId="{650197D8-607F-49AC-928C-5C14521AA682}" srcOrd="0" destOrd="0" presId="urn:microsoft.com/office/officeart/2018/2/layout/IconVerticalSolidList"/>
    <dgm:cxn modelId="{9078BFD5-C3BE-4DFB-A300-490952AE4DCE}" srcId="{36FDE275-9FC8-4076-84FD-CE3BF316D806}" destId="{3EF8911C-D90F-4FC7-AB1A-6B04F481D452}" srcOrd="0" destOrd="0" parTransId="{80289E3E-0E33-4F9E-A276-3A7847AA5540}" sibTransId="{21FAC60F-3D5E-4BDD-BEBB-BDB1E886256D}"/>
    <dgm:cxn modelId="{ABEFF1EE-08CA-41B1-810B-3C3ADFE61C86}" type="presOf" srcId="{3EF8911C-D90F-4FC7-AB1A-6B04F481D452}" destId="{519B0398-7CF0-4488-A43E-FFD83D3D39CC}" srcOrd="0" destOrd="0" presId="urn:microsoft.com/office/officeart/2018/2/layout/IconVerticalSolidList"/>
    <dgm:cxn modelId="{942ED240-2BE9-4D25-807C-50E07FB69665}" type="presParOf" srcId="{10BCD3AC-BCD5-4962-A3C5-E5845614C2D2}" destId="{843B876D-2263-4AB7-8716-BE12008DA53D}" srcOrd="0" destOrd="0" presId="urn:microsoft.com/office/officeart/2018/2/layout/IconVerticalSolidList"/>
    <dgm:cxn modelId="{598F5A1A-67DC-41CC-A570-12F7DED78CA1}" type="presParOf" srcId="{843B876D-2263-4AB7-8716-BE12008DA53D}" destId="{A793338C-181E-4E8D-B754-203E61A78DF4}" srcOrd="0" destOrd="0" presId="urn:microsoft.com/office/officeart/2018/2/layout/IconVerticalSolidList"/>
    <dgm:cxn modelId="{9E29BE34-A938-4F85-A206-8641BCA9FE44}" type="presParOf" srcId="{843B876D-2263-4AB7-8716-BE12008DA53D}" destId="{FC153351-3B1F-457F-8A6D-6A866C2345FD}" srcOrd="1" destOrd="0" presId="urn:microsoft.com/office/officeart/2018/2/layout/IconVerticalSolidList"/>
    <dgm:cxn modelId="{694AFB6A-CD58-4F54-8288-7B2A8F64C6FB}" type="presParOf" srcId="{843B876D-2263-4AB7-8716-BE12008DA53D}" destId="{5EE91DAE-DAD0-45D9-8F26-596EC56C7804}" srcOrd="2" destOrd="0" presId="urn:microsoft.com/office/officeart/2018/2/layout/IconVerticalSolidList"/>
    <dgm:cxn modelId="{FCC109A1-B3BD-486C-8204-620956540334}" type="presParOf" srcId="{843B876D-2263-4AB7-8716-BE12008DA53D}" destId="{519B0398-7CF0-4488-A43E-FFD83D3D39CC}" srcOrd="3" destOrd="0" presId="urn:microsoft.com/office/officeart/2018/2/layout/IconVerticalSolidList"/>
    <dgm:cxn modelId="{10C5EB5C-789B-46E6-A00A-148FCFDF3C61}" type="presParOf" srcId="{10BCD3AC-BCD5-4962-A3C5-E5845614C2D2}" destId="{25664737-6518-4C7E-8AB1-21D068A1A153}" srcOrd="1" destOrd="0" presId="urn:microsoft.com/office/officeart/2018/2/layout/IconVerticalSolidList"/>
    <dgm:cxn modelId="{C21C03A2-898D-450D-B562-7DB324E07D47}" type="presParOf" srcId="{10BCD3AC-BCD5-4962-A3C5-E5845614C2D2}" destId="{9B2A4D17-8107-40E0-9B02-427F3AF5124B}" srcOrd="2" destOrd="0" presId="urn:microsoft.com/office/officeart/2018/2/layout/IconVerticalSolidList"/>
    <dgm:cxn modelId="{C1D9DC12-3D30-45AE-927D-76509A8D38EF}" type="presParOf" srcId="{9B2A4D17-8107-40E0-9B02-427F3AF5124B}" destId="{E3E08B15-14B4-4767-A157-12B531A7646B}" srcOrd="0" destOrd="0" presId="urn:microsoft.com/office/officeart/2018/2/layout/IconVerticalSolidList"/>
    <dgm:cxn modelId="{1C937D4F-E679-4645-81FA-ABCB8D855F6D}" type="presParOf" srcId="{9B2A4D17-8107-40E0-9B02-427F3AF5124B}" destId="{459D2118-EAFF-4594-ABFE-12E50484A3C8}" srcOrd="1" destOrd="0" presId="urn:microsoft.com/office/officeart/2018/2/layout/IconVerticalSolidList"/>
    <dgm:cxn modelId="{0AE9EA1F-759D-43F6-9034-CA43BCCA07A1}" type="presParOf" srcId="{9B2A4D17-8107-40E0-9B02-427F3AF5124B}" destId="{64D9272B-29E4-4A54-9C1C-F891AA6A36FB}" srcOrd="2" destOrd="0" presId="urn:microsoft.com/office/officeart/2018/2/layout/IconVerticalSolidList"/>
    <dgm:cxn modelId="{589E2F81-6565-4D38-8196-1C6EF5B0E4F9}" type="presParOf" srcId="{9B2A4D17-8107-40E0-9B02-427F3AF5124B}" destId="{DE10FA7D-19AE-4B20-B14E-115F0443CD3E}" srcOrd="3" destOrd="0" presId="urn:microsoft.com/office/officeart/2018/2/layout/IconVerticalSolidList"/>
    <dgm:cxn modelId="{5DB4D8A0-2198-40B8-B414-BF27676661CD}" type="presParOf" srcId="{10BCD3AC-BCD5-4962-A3C5-E5845614C2D2}" destId="{D889F813-5658-4684-9271-7637C0660DD0}" srcOrd="3" destOrd="0" presId="urn:microsoft.com/office/officeart/2018/2/layout/IconVerticalSolidList"/>
    <dgm:cxn modelId="{5F3AFDB2-2BFF-4F3B-BADF-F5B07817CFB0}" type="presParOf" srcId="{10BCD3AC-BCD5-4962-A3C5-E5845614C2D2}" destId="{8BE842A1-1E7F-4902-9403-36617FE7FDEC}" srcOrd="4" destOrd="0" presId="urn:microsoft.com/office/officeart/2018/2/layout/IconVerticalSolidList"/>
    <dgm:cxn modelId="{3B5E111B-A66A-491C-AA52-03C3AECFBF05}" type="presParOf" srcId="{8BE842A1-1E7F-4902-9403-36617FE7FDEC}" destId="{5BED31F6-5112-4B31-A3DE-2C5137EA7FF6}" srcOrd="0" destOrd="0" presId="urn:microsoft.com/office/officeart/2018/2/layout/IconVerticalSolidList"/>
    <dgm:cxn modelId="{1CCE6A68-2363-4FB3-BDA5-9D5D7E49E5E5}" type="presParOf" srcId="{8BE842A1-1E7F-4902-9403-36617FE7FDEC}" destId="{1ADF9DCA-C019-4E8F-A857-ECD7AF9517C5}" srcOrd="1" destOrd="0" presId="urn:microsoft.com/office/officeart/2018/2/layout/IconVerticalSolidList"/>
    <dgm:cxn modelId="{D457FEB1-6BFC-4A6C-BDB5-333CB1FC5607}" type="presParOf" srcId="{8BE842A1-1E7F-4902-9403-36617FE7FDEC}" destId="{57CD6CDA-75A0-4C29-9D6E-AE9655D48A22}" srcOrd="2" destOrd="0" presId="urn:microsoft.com/office/officeart/2018/2/layout/IconVerticalSolidList"/>
    <dgm:cxn modelId="{FA30AA28-34C9-4CB9-AFEE-4EA22C5D594D}" type="presParOf" srcId="{8BE842A1-1E7F-4902-9403-36617FE7FDEC}" destId="{650197D8-607F-49AC-928C-5C14521AA68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3338C-181E-4E8D-B754-203E61A78DF4}">
      <dsp:nvSpPr>
        <dsp:cNvPr id="0" name=""/>
        <dsp:cNvSpPr/>
      </dsp:nvSpPr>
      <dsp:spPr>
        <a:xfrm>
          <a:off x="0" y="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153351-3B1F-457F-8A6D-6A866C2345FD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9B0398-7CF0-4488-A43E-FFD83D3D39CC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i="0" kern="1200" dirty="0">
              <a:solidFill>
                <a:srgbClr val="0070C0"/>
              </a:solidFill>
            </a:rPr>
            <a:t>What the variable was (1-2 sentence definition)</a:t>
          </a:r>
          <a:endParaRPr lang="en-US" sz="2500" b="1" kern="1200" dirty="0">
            <a:solidFill>
              <a:srgbClr val="0070C0"/>
            </a:solidFill>
          </a:endParaRPr>
        </a:p>
      </dsp:txBody>
      <dsp:txXfrm>
        <a:off x="1435590" y="531"/>
        <a:ext cx="9080009" cy="1242935"/>
      </dsp:txXfrm>
    </dsp:sp>
    <dsp:sp modelId="{E3E08B15-14B4-4767-A157-12B531A7646B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9D2118-EAFF-4594-ABFE-12E50484A3C8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10FA7D-19AE-4B20-B14E-115F0443CD3E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dirty="0">
              <a:solidFill>
                <a:schemeClr val="bg1"/>
              </a:solidFill>
            </a:rPr>
            <a:t>The procedure - what was done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1435590" y="1554201"/>
        <a:ext cx="9080009" cy="1242935"/>
      </dsp:txXfrm>
    </dsp:sp>
    <dsp:sp modelId="{5BED31F6-5112-4B31-A3DE-2C5137EA7FF6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DF9DCA-C019-4E8F-A857-ECD7AF9517C5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0197D8-607F-49AC-928C-5C14521AA682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i="0" kern="1200" dirty="0">
              <a:solidFill>
                <a:srgbClr val="0070C0"/>
              </a:solidFill>
            </a:rPr>
            <a:t>The findings (results– data, conclusions – what the data meant)</a:t>
          </a:r>
          <a:endParaRPr lang="en-US" sz="2500" b="1" kern="1200" dirty="0">
            <a:solidFill>
              <a:srgbClr val="0070C0"/>
            </a:solidFill>
          </a:endParaRPr>
        </a:p>
      </dsp:txBody>
      <dsp:txXfrm>
        <a:off x="1435590" y="3107870"/>
        <a:ext cx="90800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0BCE4-6BBF-1942-98C6-1AE1F32F075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4833A-52BF-264C-9BFC-F53E75453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4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123 American men (spot a potential problem?)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4833A-52BF-264C-9BFC-F53E754530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58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 Asch found that group size affected level of conformity – up to 3 confederates levels increased, thereafter they tended to plateau.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4833A-52BF-264C-9BFC-F53E754530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91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When the task got harder, conformity went up – informational social influence – we look to others because the majority might have the answer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4833A-52BF-264C-9BFC-F53E754530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03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Validity = truth – was Asch really measuring real world conformity, or just whether people went along with a lab task that they thought didn’t really matter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4833A-52BF-264C-9BFC-F53E754530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53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2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OBhKR4MK3w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iRh5qy09nNw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37310-EA52-0AD1-BB11-7FC628DEB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A sneaky preview of the 'Asch' experiment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D8249F-A7CF-9D3B-CA1D-99F1304361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</a:rPr>
              <a:t>This is a key (named) study so you will get to know it really well!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70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>
                <a:latin typeface="Arial"/>
                <a:cs typeface="Arial"/>
              </a:rPr>
              <a:t>Assessment Objectives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352DD-2D1B-20A0-B62D-7DE9EF4B9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US" b="1">
                <a:solidFill>
                  <a:srgbClr val="0070C0"/>
                </a:solidFill>
                <a:ea typeface="Calibri"/>
              </a:rPr>
              <a:t>A01: descriptions, definitions, explanations</a:t>
            </a:r>
          </a:p>
          <a:p>
            <a:pPr marL="227965" indent="-227965"/>
            <a:r>
              <a:rPr lang="en-US">
                <a:solidFill>
                  <a:schemeClr val="bg1"/>
                </a:solidFill>
                <a:ea typeface="Calibri"/>
              </a:rPr>
              <a:t>A02: application (methods, maths, scenarios)</a:t>
            </a:r>
          </a:p>
          <a:p>
            <a:pPr marL="227965" indent="-227965"/>
            <a:r>
              <a:rPr lang="en-US" b="1">
                <a:solidFill>
                  <a:srgbClr val="0070C0"/>
                </a:solidFill>
                <a:ea typeface="Calibri"/>
              </a:rPr>
              <a:t>A03: evaluation (strengths, weaknesses, evidence for/against, alternative viewpoints)</a:t>
            </a:r>
            <a:endParaRPr lang="en-US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176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B1F6-9848-F97C-C059-B942522C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Asch (1955) – ‘variables’ impacting conformity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1C288-F3B9-5067-74EF-81E57F875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Group Size</a:t>
            </a:r>
          </a:p>
          <a:p>
            <a:r>
              <a:rPr lang="en-US" dirty="0"/>
              <a:t>Unanimity</a:t>
            </a:r>
          </a:p>
          <a:p>
            <a:r>
              <a:rPr lang="en-US" b="1" dirty="0">
                <a:solidFill>
                  <a:srgbClr val="0070C0"/>
                </a:solidFill>
              </a:rPr>
              <a:t>Task difficulty</a:t>
            </a:r>
          </a:p>
        </p:txBody>
      </p:sp>
    </p:spTree>
    <p:extLst>
      <p:ext uri="{BB962C8B-B14F-4D97-AF65-F5344CB8AC3E}">
        <p14:creationId xmlns:p14="http://schemas.microsoft.com/office/powerpoint/2010/main" val="3184814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B1F6-9848-F97C-C059-B942522C7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 anchor="ctr">
            <a:normAutofit/>
          </a:bodyPr>
          <a:lstStyle/>
          <a:p>
            <a:pPr marL="541020"/>
            <a:r>
              <a:rPr lang="en-US"/>
              <a:t>Asch (1955) – Group Size</a:t>
            </a:r>
            <a:endParaRPr lang="en-US" dirty="0"/>
          </a:p>
        </p:txBody>
      </p:sp>
      <p:pic>
        <p:nvPicPr>
          <p:cNvPr id="4" name="Picture 3" descr="A graph with a line going up&#10;&#10;Description automatically generated">
            <a:extLst>
              <a:ext uri="{FF2B5EF4-FFF2-40B4-BE49-F238E27FC236}">
                <a16:creationId xmlns:a16="http://schemas.microsoft.com/office/drawing/2014/main" id="{7C25A5A8-DD23-3D70-BAF6-A1915C0A61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2022" y="1548811"/>
            <a:ext cx="8367956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2432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B1F6-9848-F97C-C059-B942522C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US" dirty="0">
                <a:latin typeface="Arial"/>
                <a:cs typeface="Arial"/>
              </a:rPr>
              <a:t>Asch (1955) – Unanimity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1C288-F3B9-5067-74EF-81E57F875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US" b="1" dirty="0">
                <a:solidFill>
                  <a:srgbClr val="0070C0"/>
                </a:solidFill>
              </a:rPr>
              <a:t>One confederate who disagreed with the rest</a:t>
            </a:r>
            <a:endParaRPr lang="en-US" b="1" dirty="0">
              <a:solidFill>
                <a:srgbClr val="0070C0"/>
              </a:solidFill>
              <a:ea typeface="Calibri"/>
            </a:endParaRPr>
          </a:p>
          <a:p>
            <a:pPr marL="227965" indent="-227965"/>
            <a:r>
              <a:rPr lang="en-US" dirty="0"/>
              <a:t>Conformity decreased – the participant had an 'ally'</a:t>
            </a:r>
            <a:endParaRPr lang="en-US" dirty="0">
              <a:ea typeface="Calibri"/>
            </a:endParaRPr>
          </a:p>
          <a:p>
            <a:pPr marL="227965" indent="-227965"/>
            <a:r>
              <a:rPr lang="en-US" b="1" dirty="0">
                <a:solidFill>
                  <a:srgbClr val="0070C0"/>
                </a:solidFill>
                <a:ea typeface="Calibri"/>
              </a:rPr>
              <a:t>Conformity dropped by 75%!</a:t>
            </a:r>
          </a:p>
        </p:txBody>
      </p:sp>
    </p:spTree>
    <p:extLst>
      <p:ext uri="{BB962C8B-B14F-4D97-AF65-F5344CB8AC3E}">
        <p14:creationId xmlns:p14="http://schemas.microsoft.com/office/powerpoint/2010/main" val="88713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B1F6-9848-F97C-C059-B942522C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US" dirty="0">
                <a:latin typeface="Arial"/>
                <a:cs typeface="Arial"/>
              </a:rPr>
              <a:t>Asch (1955) – Task difficulty</a:t>
            </a:r>
            <a:endParaRPr lang="en-US" dirty="0"/>
          </a:p>
        </p:txBody>
      </p:sp>
      <p:pic>
        <p:nvPicPr>
          <p:cNvPr id="6" name="Content Placeholder 5" descr="A screenshot of a graph&#10;&#10;Description automatically generated">
            <a:extLst>
              <a:ext uri="{FF2B5EF4-FFF2-40B4-BE49-F238E27FC236}">
                <a16:creationId xmlns:a16="http://schemas.microsoft.com/office/drawing/2014/main" id="{A7AD15CF-E74A-85AA-AAE6-08C48075DB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20195" y="1401374"/>
            <a:ext cx="3496904" cy="3650840"/>
          </a:xfrm>
        </p:spPr>
      </p:pic>
      <p:pic>
        <p:nvPicPr>
          <p:cNvPr id="7" name="Picture 6" descr="A white paper with blue lines&#10;&#10;Description automatically generated">
            <a:extLst>
              <a:ext uri="{FF2B5EF4-FFF2-40B4-BE49-F238E27FC236}">
                <a16:creationId xmlns:a16="http://schemas.microsoft.com/office/drawing/2014/main" id="{EF298655-6DB6-D653-6F02-ABFD03E312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7171" y="1407519"/>
            <a:ext cx="3297800" cy="36385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754123B-4269-4F51-9D30-C38EF8934E71}"/>
              </a:ext>
            </a:extLst>
          </p:cNvPr>
          <p:cNvSpPr txBox="1"/>
          <p:nvPr/>
        </p:nvSpPr>
        <p:spPr>
          <a:xfrm>
            <a:off x="1020195" y="5307318"/>
            <a:ext cx="104797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When the task got harder, conformity went UP</a:t>
            </a:r>
          </a:p>
          <a:p>
            <a:r>
              <a:rPr lang="en-US" sz="20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Informational social influence – we look to others because the majority </a:t>
            </a:r>
            <a:r>
              <a:rPr lang="en-US" sz="2000" b="1" i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might</a:t>
            </a:r>
            <a:r>
              <a:rPr lang="en-US" sz="20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 have the answer</a:t>
            </a:r>
          </a:p>
        </p:txBody>
      </p:sp>
    </p:spTree>
    <p:extLst>
      <p:ext uri="{BB962C8B-B14F-4D97-AF65-F5344CB8AC3E}">
        <p14:creationId xmlns:p14="http://schemas.microsoft.com/office/powerpoint/2010/main" val="135114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431B7-E7D2-F276-5001-97B709A35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Asch (1955) – for each variable you need:</a:t>
            </a:r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0CFFB0A7-23FC-EA9C-A4C3-EB672789B5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965499"/>
              </p:ext>
            </p:extLst>
          </p:nvPr>
        </p:nvGraphicFramePr>
        <p:xfrm>
          <a:off x="838200" y="15488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250833C-44EF-FA00-78D7-2F5F5DA5C874}"/>
              </a:ext>
            </a:extLst>
          </p:cNvPr>
          <p:cNvSpPr txBox="1"/>
          <p:nvPr/>
        </p:nvSpPr>
        <p:spPr>
          <a:xfrm>
            <a:off x="135925" y="6326659"/>
            <a:ext cx="3514896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LEFT HAND SIDE</a:t>
            </a:r>
          </a:p>
        </p:txBody>
      </p:sp>
    </p:spTree>
    <p:extLst>
      <p:ext uri="{BB962C8B-B14F-4D97-AF65-F5344CB8AC3E}">
        <p14:creationId xmlns:p14="http://schemas.microsoft.com/office/powerpoint/2010/main" val="402201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793338C-181E-4E8D-B754-203E61A78D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C153351-3B1F-457F-8A6D-6A866C2345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19B0398-7CF0-4488-A43E-FFD83D3D39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59D2118-EAFF-4594-ABFE-12E50484A3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3E08B15-14B4-4767-A157-12B531A764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E10FA7D-19AE-4B20-B14E-115F0443CD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ADF9DCA-C019-4E8F-A857-ECD7AF9517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BED31F6-5112-4B31-A3DE-2C5137EA7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50197D8-607F-49AC-928C-5C14521AA6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C0F5-4D1C-7624-7F8D-BACC32F4C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Asch (1955): use book headings!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250BB-5EA5-0A86-BC10-3743B968B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How valid* was the method (artificial situation and task)?</a:t>
            </a:r>
          </a:p>
          <a:p>
            <a:r>
              <a:rPr lang="en-US" dirty="0"/>
              <a:t>How </a:t>
            </a:r>
            <a:r>
              <a:rPr lang="en-US" dirty="0" err="1"/>
              <a:t>generalisable</a:t>
            </a:r>
            <a:r>
              <a:rPr lang="en-US" dirty="0"/>
              <a:t> is the research (other genders, cultures)?</a:t>
            </a:r>
          </a:p>
          <a:p>
            <a:r>
              <a:rPr lang="en-US" b="1" dirty="0">
                <a:solidFill>
                  <a:srgbClr val="0070C0"/>
                </a:solidFill>
              </a:rPr>
              <a:t>What do other studies tell us?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Do they support Asch?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Do they suggest there is more going on?</a:t>
            </a:r>
          </a:p>
          <a:p>
            <a:r>
              <a:rPr lang="en-US" dirty="0"/>
              <a:t>How useful are the findings – can they be applied to help in the real world?</a:t>
            </a:r>
          </a:p>
          <a:p>
            <a:r>
              <a:rPr lang="en-US" b="1" dirty="0">
                <a:solidFill>
                  <a:srgbClr val="0070C0"/>
                </a:solidFill>
              </a:rPr>
              <a:t>How ethical was the research – did the benefits outweigh the ethical costs?</a:t>
            </a:r>
          </a:p>
          <a:p>
            <a:r>
              <a:rPr lang="en-US" dirty="0"/>
              <a:t>Note: a study can be unethical, but still scientific!!</a:t>
            </a:r>
          </a:p>
          <a:p>
            <a:r>
              <a:rPr lang="en-US" dirty="0"/>
              <a:t>Hint: use the </a:t>
            </a:r>
            <a:r>
              <a:rPr lang="en-US" b="1" dirty="0" err="1"/>
              <a:t>eXtra</a:t>
            </a:r>
            <a:r>
              <a:rPr lang="en-US" dirty="0"/>
              <a:t> evaluation box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5A5C93-32A1-7D1C-DB7B-3483AD057596}"/>
              </a:ext>
            </a:extLst>
          </p:cNvPr>
          <p:cNvSpPr txBox="1"/>
          <p:nvPr/>
        </p:nvSpPr>
        <p:spPr>
          <a:xfrm>
            <a:off x="135925" y="6326659"/>
            <a:ext cx="3514896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70C0"/>
                </a:solidFill>
              </a:rPr>
              <a:t>RIGHT HAND SIDE</a:t>
            </a:r>
          </a:p>
        </p:txBody>
      </p:sp>
    </p:spTree>
    <p:extLst>
      <p:ext uri="{BB962C8B-B14F-4D97-AF65-F5344CB8AC3E}">
        <p14:creationId xmlns:p14="http://schemas.microsoft.com/office/powerpoint/2010/main" val="47751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54534-DA76-E66B-BBF8-0B18F60E8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need to find out / do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A0DBA-B4F7-149F-DEDD-295884B309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A01 (description) – Asch (1955)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008AFF1-F87C-6FE7-3096-0629846FDA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>
                <a:solidFill>
                  <a:srgbClr val="0070C0"/>
                </a:solidFill>
              </a:rPr>
              <a:t>Baseline – procedure and findings</a:t>
            </a:r>
          </a:p>
          <a:p>
            <a:r>
              <a:rPr lang="en-US" b="1" dirty="0">
                <a:solidFill>
                  <a:srgbClr val="0070C0"/>
                </a:solidFill>
              </a:rPr>
              <a:t>Group Size</a:t>
            </a:r>
          </a:p>
          <a:p>
            <a:r>
              <a:rPr lang="en-US" dirty="0"/>
              <a:t>Unanimity</a:t>
            </a:r>
          </a:p>
          <a:p>
            <a:r>
              <a:rPr lang="en-US" b="1" dirty="0">
                <a:solidFill>
                  <a:srgbClr val="0070C0"/>
                </a:solidFill>
              </a:rPr>
              <a:t>Task difficulty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14955E0-805F-5162-4A15-B2A903C30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A03 (evaluation)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C08AC3D-0596-1A68-6CBE-57D93EA49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677928" cy="3684588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2-3 strengths </a:t>
            </a:r>
          </a:p>
          <a:p>
            <a:r>
              <a:rPr lang="en-US" dirty="0"/>
              <a:t>2-3 limitations (weaknesses)</a:t>
            </a:r>
          </a:p>
          <a:p>
            <a:r>
              <a:rPr lang="en-US" b="1" dirty="0">
                <a:solidFill>
                  <a:srgbClr val="0070C0"/>
                </a:solidFill>
              </a:rPr>
              <a:t>Use a table or create bullet points</a:t>
            </a:r>
          </a:p>
          <a:p>
            <a:r>
              <a:rPr lang="en-US" dirty="0"/>
              <a:t>Have a mixture of + and – points. </a:t>
            </a:r>
          </a:p>
          <a:p>
            <a:r>
              <a:rPr lang="en-US" b="1" dirty="0">
                <a:solidFill>
                  <a:srgbClr val="0070C0"/>
                </a:solidFill>
              </a:rPr>
              <a:t>Counter-points are fab (however…)</a:t>
            </a:r>
          </a:p>
          <a:p>
            <a:r>
              <a:rPr lang="en-US" dirty="0"/>
              <a:t>You must give details – explain </a:t>
            </a:r>
            <a:r>
              <a:rPr lang="en-US" b="1" i="1" dirty="0"/>
              <a:t>why</a:t>
            </a:r>
            <a:r>
              <a:rPr lang="en-US" dirty="0"/>
              <a:t> something is a strength or a limitation</a:t>
            </a:r>
          </a:p>
        </p:txBody>
      </p:sp>
    </p:spTree>
    <p:extLst>
      <p:ext uri="{BB962C8B-B14F-4D97-AF65-F5344CB8AC3E}">
        <p14:creationId xmlns:p14="http://schemas.microsoft.com/office/powerpoint/2010/main" val="121785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8F009-B740-D217-DA90-CA4CB2977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Describe and evaluate Asch’s research into conformity (16)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A7C5A-7E9F-819F-BE03-F912A0FF2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6 marks of A01 – what Asch did, found, concluded</a:t>
            </a:r>
          </a:p>
          <a:p>
            <a:r>
              <a:rPr lang="en-US" dirty="0"/>
              <a:t>10 marks of A03 – </a:t>
            </a:r>
          </a:p>
          <a:p>
            <a:pPr lvl="1"/>
            <a:r>
              <a:rPr lang="en-US" dirty="0"/>
              <a:t>Strengths and limitations</a:t>
            </a:r>
          </a:p>
          <a:p>
            <a:pPr lvl="1"/>
            <a:r>
              <a:rPr lang="en-US" dirty="0"/>
              <a:t>2-3 strengths</a:t>
            </a:r>
          </a:p>
          <a:p>
            <a:pPr lvl="1"/>
            <a:r>
              <a:rPr lang="en-US" dirty="0"/>
              <a:t>2-3 limitations</a:t>
            </a:r>
          </a:p>
          <a:p>
            <a:pPr lvl="1"/>
            <a:r>
              <a:rPr lang="en-US" dirty="0"/>
              <a:t>These should be detailed, linked together, and cover a range of issues that the study raises (scientifically, ethically)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1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AB22-6A3B-2F77-E5F2-827D56DE2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US">
                <a:latin typeface="Arial"/>
                <a:cs typeface="Arial"/>
              </a:rPr>
              <a:t>A quick preview of the Asch study!</a:t>
            </a:r>
            <a:endParaRPr lang="en-US"/>
          </a:p>
        </p:txBody>
      </p:sp>
      <p:pic>
        <p:nvPicPr>
          <p:cNvPr id="4" name="Online Media 3" title="Brain Games - Asch Line Study">
            <a:hlinkClick r:id="" action="ppaction://media"/>
            <a:extLst>
              <a:ext uri="{FF2B5EF4-FFF2-40B4-BE49-F238E27FC236}">
                <a16:creationId xmlns:a16="http://schemas.microsoft.com/office/drawing/2014/main" id="{756F0654-BB41-CFCA-8E07-B350D25C807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2198" y="-30283"/>
            <a:ext cx="12214346" cy="6891337"/>
          </a:xfrm>
        </p:spPr>
      </p:pic>
    </p:spTree>
    <p:extLst>
      <p:ext uri="{BB962C8B-B14F-4D97-AF65-F5344CB8AC3E}">
        <p14:creationId xmlns:p14="http://schemas.microsoft.com/office/powerpoint/2010/main" val="1144838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/>
                <a:cs typeface="Arial"/>
              </a:rPr>
              <a:t>LO TBAT: describe and evaluate the Asch (1955) studies into conformity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nline Media 5" title="The Asch Experiment">
            <a:hlinkClick r:id="" action="ppaction://media"/>
            <a:extLst>
              <a:ext uri="{FF2B5EF4-FFF2-40B4-BE49-F238E27FC236}">
                <a16:creationId xmlns:a16="http://schemas.microsoft.com/office/drawing/2014/main" id="{51AC41B9-9559-4FD9-931F-637E83CE81F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42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D1FEB-B0AB-2B2C-3782-EE2399E19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The ‘baseline’ study – who, what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229B5-E205-68B4-B26A-F52A1A169E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rgbClr val="0070C0"/>
                </a:solidFill>
              </a:rPr>
              <a:t>Asch (1951)</a:t>
            </a:r>
          </a:p>
          <a:p>
            <a:pPr>
              <a:spcAft>
                <a:spcPts val="600"/>
              </a:spcAft>
            </a:pPr>
            <a:r>
              <a:rPr lang="en-US" dirty="0"/>
              <a:t>123 American men*</a:t>
            </a:r>
          </a:p>
          <a:p>
            <a:pPr>
              <a:spcAft>
                <a:spcPts val="600"/>
              </a:spcAft>
            </a:pPr>
            <a:r>
              <a:rPr lang="en-US" b="1" dirty="0">
                <a:solidFill>
                  <a:srgbClr val="0070C0"/>
                </a:solidFill>
              </a:rPr>
              <a:t>X = standard line</a:t>
            </a:r>
          </a:p>
          <a:p>
            <a:pPr>
              <a:spcAft>
                <a:spcPts val="600"/>
              </a:spcAft>
            </a:pPr>
            <a:r>
              <a:rPr lang="en-US" dirty="0"/>
              <a:t>ABC = comparison lines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77723B-56D4-8F44-E5EB-80980C41B4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2207166"/>
            <a:ext cx="5181600" cy="3588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7344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33244B-A272-F000-117F-90843BB7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The ‘baseline’ study - how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02B37FF-2D32-4C5F-FD96-2664990428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6 = genuine participant</a:t>
            </a:r>
          </a:p>
          <a:p>
            <a:r>
              <a:rPr lang="en-US" dirty="0"/>
              <a:t>The others = confederates (fake participants)</a:t>
            </a:r>
          </a:p>
          <a:p>
            <a:r>
              <a:rPr lang="en-US" b="1" dirty="0">
                <a:solidFill>
                  <a:srgbClr val="0070C0"/>
                </a:solidFill>
              </a:rPr>
              <a:t>The confederates all gave the same scripted answers (deliberately getting it wrong)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961BD3-FFC9-F40E-6574-816BD9509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2550446"/>
            <a:ext cx="5181600" cy="29016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326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4C9A0-73E0-304A-4454-5248BD53C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‘baseline’ study - findings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FCEBC2-7728-D027-3B7F-3313227D88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03729-ED4F-20A8-A3D7-04807BEA87A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Ps went along with the group about 1/3 of the time (36.8%)</a:t>
            </a:r>
          </a:p>
          <a:p>
            <a:r>
              <a:rPr lang="en-US" dirty="0"/>
              <a:t>25% of Ps never conformed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C31F3F-1B46-046E-80EF-78250AB4ED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90FB1A9-2576-3CA6-7F84-E5044E14A11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Ps will conform to a group when presented with the Asch line comparison test some of the time</a:t>
            </a:r>
          </a:p>
          <a:p>
            <a:r>
              <a:rPr lang="en-US" dirty="0"/>
              <a:t>However, there are ‘individual differences’ – some P </a:t>
            </a:r>
            <a:r>
              <a:rPr lang="en-US" i="1" dirty="0"/>
              <a:t>never</a:t>
            </a:r>
            <a:r>
              <a:rPr lang="en-US" dirty="0"/>
              <a:t> conform to the majority view</a:t>
            </a:r>
          </a:p>
        </p:txBody>
      </p:sp>
    </p:spTree>
    <p:extLst>
      <p:ext uri="{BB962C8B-B14F-4D97-AF65-F5344CB8AC3E}">
        <p14:creationId xmlns:p14="http://schemas.microsoft.com/office/powerpoint/2010/main" val="387363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66CD23-0888-EE74-9FB5-34663878B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Whiteboards - quiz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A5E9E89-AB39-128F-2AE3-050C6389F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Describe the task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Describe what the confederates did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>
                <a:solidFill>
                  <a:srgbClr val="0070C0"/>
                </a:solidFill>
              </a:rPr>
              <a:t>Give the % of time participants conformed</a:t>
            </a:r>
            <a:endParaRPr lang="en-US" b="1">
              <a:solidFill>
                <a:srgbClr val="0070C0"/>
              </a:solidFill>
              <a:ea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% never conformed?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What does the % who never conformed tell us?</a:t>
            </a:r>
          </a:p>
        </p:txBody>
      </p:sp>
    </p:spTree>
    <p:extLst>
      <p:ext uri="{BB962C8B-B14F-4D97-AF65-F5344CB8AC3E}">
        <p14:creationId xmlns:p14="http://schemas.microsoft.com/office/powerpoint/2010/main" val="382673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13D1D-6585-1E0E-4CAC-E14C17059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A9269C-832A-1620-E90C-1B5B5711B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Whiteboards - answers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30E0B1D-FC15-783A-ADCA-A1FF427CE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  <a:hlinkClick r:id="rId2" action="ppaction://hlinksldjump"/>
              </a:rPr>
              <a:t>Describe the task</a:t>
            </a:r>
            <a:endParaRPr lang="en-US" b="1" dirty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hlinkClick r:id="rId3" action="ppaction://hlinksldjump"/>
              </a:rPr>
              <a:t>Describe what the confederates did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Give the % </a:t>
            </a:r>
            <a:r>
              <a:rPr lang="en-US" b="1">
                <a:solidFill>
                  <a:srgbClr val="0070C0"/>
                </a:solidFill>
              </a:rPr>
              <a:t>of time</a:t>
            </a:r>
            <a:r>
              <a:rPr lang="en-US" b="1" dirty="0">
                <a:solidFill>
                  <a:srgbClr val="0070C0"/>
                </a:solidFill>
              </a:rPr>
              <a:t> participants conformed – </a:t>
            </a:r>
            <a:r>
              <a:rPr lang="en-US" b="1" i="1" dirty="0">
                <a:solidFill>
                  <a:srgbClr val="0070C0"/>
                </a:solidFill>
              </a:rPr>
              <a:t>36.8%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% never conformed? </a:t>
            </a:r>
            <a:r>
              <a:rPr lang="en-US" b="1" i="1" dirty="0"/>
              <a:t>25%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What does the % who never conformed tell us? </a:t>
            </a:r>
            <a:r>
              <a:rPr lang="en-US" b="1" i="1" dirty="0">
                <a:solidFill>
                  <a:srgbClr val="0070C0"/>
                </a:solidFill>
              </a:rPr>
              <a:t>There are individual differences in conformity</a:t>
            </a:r>
          </a:p>
          <a:p>
            <a:pPr marL="227965" indent="-227965"/>
            <a:endParaRPr lang="en-US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80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llingford Trust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55FF"/>
      </a:hlink>
      <a:folHlink>
        <a:srgbClr val="0F1CA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9AFAF66-E9B3-48CE-B372-1F6F80D4DEA2}" vid="{A627980B-E4D4-4729-B4CD-87228889B1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c23345-8ea2-49f2-9662-81466da84a41">
      <Terms xmlns="http://schemas.microsoft.com/office/infopath/2007/PartnerControls"/>
    </lcf76f155ced4ddcb4097134ff3c332f>
    <TaxCatchAll xmlns="6fb58957-7ec2-4523-8567-2bd25756fd2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3BCD586CA13E48BACDB8FE44682C36" ma:contentTypeVersion="12" ma:contentTypeDescription="Create a new document." ma:contentTypeScope="" ma:versionID="3a1db601a060e558473710fe57e8a2ba">
  <xsd:schema xmlns:xsd="http://www.w3.org/2001/XMLSchema" xmlns:xs="http://www.w3.org/2001/XMLSchema" xmlns:p="http://schemas.microsoft.com/office/2006/metadata/properties" xmlns:ns2="12c23345-8ea2-49f2-9662-81466da84a41" xmlns:ns3="6fb58957-7ec2-4523-8567-2bd25756fd2f" targetNamespace="http://schemas.microsoft.com/office/2006/metadata/properties" ma:root="true" ma:fieldsID="beb7c74d26ab171d1edbe3f6f5d00d08" ns2:_="" ns3:_="">
    <xsd:import namespace="12c23345-8ea2-49f2-9662-81466da84a41"/>
    <xsd:import namespace="6fb58957-7ec2-4523-8567-2bd25756fd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3345-8ea2-49f2-9662-81466da84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b58957-7ec2-4523-8567-2bd25756fd2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68d46c5-262a-4ec8-a2f4-2ea51afd3687}" ma:internalName="TaxCatchAll" ma:showField="CatchAllData" ma:web="6fb58957-7ec2-4523-8567-2bd25756fd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B915B7-7113-480F-8E5E-ABD570CB814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6fb58957-7ec2-4523-8567-2bd25756fd2f"/>
    <ds:schemaRef ds:uri="http://purl.org/dc/terms/"/>
    <ds:schemaRef ds:uri="http://schemas.openxmlformats.org/package/2006/metadata/core-properties"/>
    <ds:schemaRef ds:uri="http://www.w3.org/XML/1998/namespace"/>
    <ds:schemaRef ds:uri="12c23345-8ea2-49f2-9662-81466da84a41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68FEC8-03B2-43C3-AC6D-D2C6E0C5FA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c23345-8ea2-49f2-9662-81466da84a41"/>
    <ds:schemaRef ds:uri="6fb58957-7ec2-4523-8567-2bd25756fd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WS_High_Contrast_43</Template>
  <TotalTime>81</TotalTime>
  <Words>733</Words>
  <Application>Microsoft Office PowerPoint</Application>
  <PresentationFormat>Widescreen</PresentationFormat>
  <Paragraphs>92</Paragraphs>
  <Slides>18</Slides>
  <Notes>4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Arial</vt:lpstr>
      <vt:lpstr>Calibri</vt:lpstr>
      <vt:lpstr>Wallingford Trust Theme</vt:lpstr>
      <vt:lpstr>A sneaky preview of the 'Asch' experiment</vt:lpstr>
      <vt:lpstr>A quick preview of the Asch study!</vt:lpstr>
      <vt:lpstr>LO TBAT: describe and evaluate the Asch (1955) studies into conformity</vt:lpstr>
      <vt:lpstr>PowerPoint Presentation</vt:lpstr>
      <vt:lpstr>The ‘baseline’ study – who, what</vt:lpstr>
      <vt:lpstr>The ‘baseline’ study - how</vt:lpstr>
      <vt:lpstr>The ‘baseline’ study - findings</vt:lpstr>
      <vt:lpstr>Whiteboards - quiz</vt:lpstr>
      <vt:lpstr>Whiteboards - answers</vt:lpstr>
      <vt:lpstr>Assessment Objectives</vt:lpstr>
      <vt:lpstr>Asch (1955) – ‘variables’ impacting conformity</vt:lpstr>
      <vt:lpstr>Asch (1955) – Group Size</vt:lpstr>
      <vt:lpstr>Asch (1955) – Unanimity</vt:lpstr>
      <vt:lpstr>Asch (1955) – Task difficulty</vt:lpstr>
      <vt:lpstr>Asch (1955) – for each variable you need:</vt:lpstr>
      <vt:lpstr>Evaluation of Asch (1955): use book headings!</vt:lpstr>
      <vt:lpstr>What you need to find out / do</vt:lpstr>
      <vt:lpstr>Describe and evaluate Asch’s research into conformity (16)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sneaky preview of the 'Asch' experiment</dc:title>
  <dc:creator>user</dc:creator>
  <cp:lastModifiedBy>Vernon LEIGH</cp:lastModifiedBy>
  <cp:revision>69</cp:revision>
  <dcterms:created xsi:type="dcterms:W3CDTF">2022-09-13T19:39:38Z</dcterms:created>
  <dcterms:modified xsi:type="dcterms:W3CDTF">2025-09-09T15:03:55Z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0x010100F03BCD586CA13E48BACDB8FE44682C36</vt:lpwstr>
  </property>
  <property fmtid="{D5CDD505-2E9C-101B-9397-08002B2CF9AE}" pid="3" name="MediaServiceImageTags">
    <vt:lpwstr/>
  </property>
  <property fmtid="{D5CDD505-2E9C-101B-9397-08002B2CF9AE}" pid="4" name="Order">
    <vt:r8>16609800</vt:r8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TemplateUrl">
    <vt:lpwstr/>
  </property>
</Properties>
</file>