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sldIdLst>
    <p:sldId id="256" r:id="rId5"/>
    <p:sldId id="309" r:id="rId6"/>
    <p:sldId id="303" r:id="rId7"/>
    <p:sldId id="310" r:id="rId8"/>
    <p:sldId id="257" r:id="rId9"/>
    <p:sldId id="298" r:id="rId10"/>
    <p:sldId id="311" r:id="rId11"/>
    <p:sldId id="258" r:id="rId12"/>
    <p:sldId id="265" r:id="rId13"/>
    <p:sldId id="262" r:id="rId14"/>
    <p:sldId id="264" r:id="rId15"/>
    <p:sldId id="269" r:id="rId16"/>
    <p:sldId id="301" r:id="rId17"/>
    <p:sldId id="302" r:id="rId18"/>
    <p:sldId id="300" r:id="rId19"/>
    <p:sldId id="299" r:id="rId20"/>
    <p:sldId id="280" r:id="rId21"/>
    <p:sldId id="281" r:id="rId22"/>
    <p:sldId id="282" r:id="rId23"/>
    <p:sldId id="283" r:id="rId24"/>
    <p:sldId id="284" r:id="rId25"/>
    <p:sldId id="286" r:id="rId26"/>
    <p:sldId id="288" r:id="rId27"/>
    <p:sldId id="289" r:id="rId28"/>
    <p:sldId id="292" r:id="rId29"/>
    <p:sldId id="29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556631-BAE7-4165-B80F-235F5992E2C3}">
          <p14:sldIdLst>
            <p14:sldId id="256"/>
            <p14:sldId id="309"/>
            <p14:sldId id="303"/>
            <p14:sldId id="310"/>
          </p14:sldIdLst>
        </p14:section>
        <p14:section name="Milgram Baseline" id="{65886CA8-2C8D-4181-842C-BBC8B3DA1C94}">
          <p14:sldIdLst>
            <p14:sldId id="257"/>
            <p14:sldId id="298"/>
            <p14:sldId id="311"/>
            <p14:sldId id="258"/>
            <p14:sldId id="265"/>
            <p14:sldId id="262"/>
            <p14:sldId id="264"/>
          </p14:sldIdLst>
        </p14:section>
        <p14:section name="Milgram Evaluation" id="{92403E48-1EB6-4486-9F04-2340B930D76A}">
          <p14:sldIdLst>
            <p14:sldId id="269"/>
            <p14:sldId id="301"/>
            <p14:sldId id="302"/>
            <p14:sldId id="300"/>
          </p14:sldIdLst>
        </p14:section>
        <p14:section name="Notes and Reading" id="{510D07FC-3E98-F241-8226-81667EFFC3E3}">
          <p14:sldIdLst>
            <p14:sldId id="299"/>
          </p14:sldIdLst>
        </p14:section>
        <p14:section name="Milgram Quiz" id="{52D943E9-2478-854E-93F2-2BD513DBAB52}">
          <p14:sldIdLst>
            <p14:sldId id="280"/>
            <p14:sldId id="281"/>
          </p14:sldIdLst>
        </p14:section>
        <p14:section name="Milgram Variations" id="{83D4E097-89AE-43F9-872A-CDE47FDBE817}">
          <p14:sldIdLst>
            <p14:sldId id="282"/>
            <p14:sldId id="283"/>
            <p14:sldId id="284"/>
            <p14:sldId id="286"/>
            <p14:sldId id="288"/>
            <p14:sldId id="289"/>
            <p14:sldId id="292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50" autoAdjust="0"/>
    <p:restoredTop sz="96164"/>
  </p:normalViewPr>
  <p:slideViewPr>
    <p:cSldViewPr snapToGrid="0">
      <p:cViewPr varScale="1">
        <p:scale>
          <a:sx n="109" d="100"/>
          <a:sy n="109" d="100"/>
        </p:scale>
        <p:origin x="14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S::leighv@wallingfordschool.com::918c6f39-c291-430c-ba7b-2773449ea29a" providerId="AD" clId="Web-{F53D5350-E612-D7A2-8A76-B9EF1F269028}"/>
    <pc:docChg chg="addSld delSld modSld sldOrd">
      <pc:chgData name="Vernon Leigh" userId="S::leighv@wallingfordschool.com::918c6f39-c291-430c-ba7b-2773449ea29a" providerId="AD" clId="Web-{F53D5350-E612-D7A2-8A76-B9EF1F269028}" dt="2023-09-04T14:43:52.582" v="1068"/>
      <pc:docMkLst>
        <pc:docMk/>
      </pc:docMkLst>
      <pc:sldChg chg="modSp">
        <pc:chgData name="Vernon Leigh" userId="S::leighv@wallingfordschool.com::918c6f39-c291-430c-ba7b-2773449ea29a" providerId="AD" clId="Web-{F53D5350-E612-D7A2-8A76-B9EF1F269028}" dt="2023-09-04T14:05:06.652" v="11" actId="14100"/>
        <pc:sldMkLst>
          <pc:docMk/>
          <pc:sldMk cId="3368585069" sldId="256"/>
        </pc:sldMkLst>
        <pc:spChg chg="mod">
          <ac:chgData name="Vernon Leigh" userId="S::leighv@wallingfordschool.com::918c6f39-c291-430c-ba7b-2773449ea29a" providerId="AD" clId="Web-{F53D5350-E612-D7A2-8A76-B9EF1F269028}" dt="2023-09-04T14:05:06.652" v="11" actId="14100"/>
          <ac:spMkLst>
            <pc:docMk/>
            <pc:sldMk cId="3368585069" sldId="256"/>
            <ac:spMk id="2" creationId="{00000000-0000-0000-0000-000000000000}"/>
          </ac:spMkLst>
        </pc:spChg>
      </pc:sldChg>
      <pc:sldChg chg="modSp">
        <pc:chgData name="Vernon Leigh" userId="S::leighv@wallingfordschool.com::918c6f39-c291-430c-ba7b-2773449ea29a" providerId="AD" clId="Web-{F53D5350-E612-D7A2-8A76-B9EF1F269028}" dt="2023-09-04T14:05:52.810" v="30" actId="20577"/>
        <pc:sldMkLst>
          <pc:docMk/>
          <pc:sldMk cId="3639530095" sldId="257"/>
        </pc:sldMkLst>
        <pc:spChg chg="mod">
          <ac:chgData name="Vernon Leigh" userId="S::leighv@wallingfordschool.com::918c6f39-c291-430c-ba7b-2773449ea29a" providerId="AD" clId="Web-{F53D5350-E612-D7A2-8A76-B9EF1F269028}" dt="2023-09-04T14:05:52.810" v="30" actId="20577"/>
          <ac:spMkLst>
            <pc:docMk/>
            <pc:sldMk cId="3639530095" sldId="257"/>
            <ac:spMk id="2" creationId="{00000000-0000-0000-0000-000000000000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05:32.653" v="24" actId="20577"/>
          <ac:spMkLst>
            <pc:docMk/>
            <pc:sldMk cId="3639530095" sldId="257"/>
            <ac:spMk id="3" creationId="{00000000-0000-0000-0000-000000000000}"/>
          </ac:spMkLst>
        </pc:spChg>
      </pc:sldChg>
      <pc:sldChg chg="addSp delSp modSp mod modClrScheme chgLayout">
        <pc:chgData name="Vernon Leigh" userId="S::leighv@wallingfordschool.com::918c6f39-c291-430c-ba7b-2773449ea29a" providerId="AD" clId="Web-{F53D5350-E612-D7A2-8A76-B9EF1F269028}" dt="2023-09-04T14:13:54.074" v="132" actId="20577"/>
        <pc:sldMkLst>
          <pc:docMk/>
          <pc:sldMk cId="3893653323" sldId="258"/>
        </pc:sldMkLst>
        <pc:spChg chg="mod">
          <ac:chgData name="Vernon Leigh" userId="S::leighv@wallingfordschool.com::918c6f39-c291-430c-ba7b-2773449ea29a" providerId="AD" clId="Web-{F53D5350-E612-D7A2-8A76-B9EF1F269028}" dt="2023-09-04T14:08:09.658" v="42"/>
          <ac:spMkLst>
            <pc:docMk/>
            <pc:sldMk cId="3893653323" sldId="258"/>
            <ac:spMk id="2" creationId="{00000000-0000-0000-0000-000000000000}"/>
          </ac:spMkLst>
        </pc:spChg>
        <pc:spChg chg="add del">
          <ac:chgData name="Vernon Leigh" userId="S::leighv@wallingfordschool.com::918c6f39-c291-430c-ba7b-2773449ea29a" providerId="AD" clId="Web-{F53D5350-E612-D7A2-8A76-B9EF1F269028}" dt="2023-09-04T14:07:44.688" v="37"/>
          <ac:spMkLst>
            <pc:docMk/>
            <pc:sldMk cId="3893653323" sldId="258"/>
            <ac:spMk id="3" creationId="{00000000-0000-0000-0000-000000000000}"/>
          </ac:spMkLst>
        </pc:spChg>
        <pc:spChg chg="add del mod">
          <ac:chgData name="Vernon Leigh" userId="S::leighv@wallingfordschool.com::918c6f39-c291-430c-ba7b-2773449ea29a" providerId="AD" clId="Web-{F53D5350-E612-D7A2-8A76-B9EF1F269028}" dt="2023-09-04T14:08:15.892" v="43"/>
          <ac:spMkLst>
            <pc:docMk/>
            <pc:sldMk cId="3893653323" sldId="258"/>
            <ac:spMk id="6" creationId="{ADFE4718-7FAF-E36B-CF15-E814DB61A1E5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13:54.074" v="132" actId="20577"/>
          <ac:spMkLst>
            <pc:docMk/>
            <pc:sldMk cId="3893653323" sldId="258"/>
            <ac:spMk id="11" creationId="{AEBAEE0F-3906-9596-C0AC-81B9CE3CD572}"/>
          </ac:spMkLst>
        </pc:spChg>
        <pc:picChg chg="add del mod ord">
          <ac:chgData name="Vernon Leigh" userId="S::leighv@wallingfordschool.com::918c6f39-c291-430c-ba7b-2773449ea29a" providerId="AD" clId="Web-{F53D5350-E612-D7A2-8A76-B9EF1F269028}" dt="2023-09-04T14:07:12.437" v="36"/>
          <ac:picMkLst>
            <pc:docMk/>
            <pc:sldMk cId="3893653323" sldId="258"/>
            <ac:picMk id="4" creationId="{51AB9206-6CF8-8345-A53E-DE4358A9FC1C}"/>
          </ac:picMkLst>
        </pc:picChg>
        <pc:picChg chg="add mod">
          <ac:chgData name="Vernon Leigh" userId="S::leighv@wallingfordschool.com::918c6f39-c291-430c-ba7b-2773449ea29a" providerId="AD" clId="Web-{F53D5350-E612-D7A2-8A76-B9EF1F269028}" dt="2023-09-04T14:08:09.658" v="42"/>
          <ac:picMkLst>
            <pc:docMk/>
            <pc:sldMk cId="3893653323" sldId="258"/>
            <ac:picMk id="5" creationId="{B238C641-873A-B87F-6E16-28CC58BF100F}"/>
          </ac:picMkLst>
        </pc:picChg>
      </pc:sldChg>
      <pc:sldChg chg="new del">
        <pc:chgData name="Vernon Leigh" userId="S::leighv@wallingfordschool.com::918c6f39-c291-430c-ba7b-2773449ea29a" providerId="AD" clId="Web-{F53D5350-E612-D7A2-8A76-B9EF1F269028}" dt="2023-09-04T14:13:48.371" v="131"/>
        <pc:sldMkLst>
          <pc:docMk/>
          <pc:sldMk cId="2591475178" sldId="261"/>
        </pc:sldMkLst>
      </pc:sldChg>
      <pc:sldChg chg="modSp new">
        <pc:chgData name="Vernon Leigh" userId="S::leighv@wallingfordschool.com::918c6f39-c291-430c-ba7b-2773449ea29a" providerId="AD" clId="Web-{F53D5350-E612-D7A2-8A76-B9EF1F269028}" dt="2023-09-04T14:12:27.790" v="98" actId="20577"/>
        <pc:sldMkLst>
          <pc:docMk/>
          <pc:sldMk cId="34357438" sldId="262"/>
        </pc:sldMkLst>
        <pc:spChg chg="mod">
          <ac:chgData name="Vernon Leigh" userId="S::leighv@wallingfordschool.com::918c6f39-c291-430c-ba7b-2773449ea29a" providerId="AD" clId="Web-{F53D5350-E612-D7A2-8A76-B9EF1F269028}" dt="2023-09-04T14:12:06.821" v="93" actId="20577"/>
          <ac:spMkLst>
            <pc:docMk/>
            <pc:sldMk cId="34357438" sldId="262"/>
            <ac:spMk id="2" creationId="{EE36F2E5-7148-8F0A-5970-A679AF6926A8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12:27.790" v="98" actId="20577"/>
          <ac:spMkLst>
            <pc:docMk/>
            <pc:sldMk cId="34357438" sldId="262"/>
            <ac:spMk id="3" creationId="{D7F79579-E01D-33E0-7EB2-671EADEF659C}"/>
          </ac:spMkLst>
        </pc:spChg>
      </pc:sldChg>
      <pc:sldChg chg="modSp add replId">
        <pc:chgData name="Vernon Leigh" userId="S::leighv@wallingfordschool.com::918c6f39-c291-430c-ba7b-2773449ea29a" providerId="AD" clId="Web-{F53D5350-E612-D7A2-8A76-B9EF1F269028}" dt="2023-09-04T14:13:47.433" v="130" actId="20577"/>
        <pc:sldMkLst>
          <pc:docMk/>
          <pc:sldMk cId="1763629919" sldId="263"/>
        </pc:sldMkLst>
        <pc:spChg chg="mod">
          <ac:chgData name="Vernon Leigh" userId="S::leighv@wallingfordschool.com::918c6f39-c291-430c-ba7b-2773449ea29a" providerId="AD" clId="Web-{F53D5350-E612-D7A2-8A76-B9EF1F269028}" dt="2023-09-04T14:13:47.433" v="130" actId="20577"/>
          <ac:spMkLst>
            <pc:docMk/>
            <pc:sldMk cId="1763629919" sldId="263"/>
            <ac:spMk id="3" creationId="{D7F79579-E01D-33E0-7EB2-671EADEF659C}"/>
          </ac:spMkLst>
        </pc:spChg>
      </pc:sldChg>
      <pc:sldChg chg="modSp new modNotes">
        <pc:chgData name="Vernon Leigh" userId="S::leighv@wallingfordschool.com::918c6f39-c291-430c-ba7b-2773449ea29a" providerId="AD" clId="Web-{F53D5350-E612-D7A2-8A76-B9EF1F269028}" dt="2023-09-04T14:15:46.015" v="186"/>
        <pc:sldMkLst>
          <pc:docMk/>
          <pc:sldMk cId="3402358715" sldId="264"/>
        </pc:sldMkLst>
        <pc:spChg chg="mod">
          <ac:chgData name="Vernon Leigh" userId="S::leighv@wallingfordschool.com::918c6f39-c291-430c-ba7b-2773449ea29a" providerId="AD" clId="Web-{F53D5350-E612-D7A2-8A76-B9EF1F269028}" dt="2023-09-04T14:14:16.684" v="138" actId="20577"/>
          <ac:spMkLst>
            <pc:docMk/>
            <pc:sldMk cId="3402358715" sldId="264"/>
            <ac:spMk id="2" creationId="{BFA46789-24ED-F06A-1ACE-197683E6D4C1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14:45.888" v="147" actId="14100"/>
          <ac:spMkLst>
            <pc:docMk/>
            <pc:sldMk cId="3402358715" sldId="264"/>
            <ac:spMk id="3" creationId="{A95C348A-6100-D8EB-A885-793B76F3A7E9}"/>
          </ac:spMkLst>
        </pc:spChg>
      </pc:sldChg>
      <pc:sldChg chg="modSp new ord">
        <pc:chgData name="Vernon Leigh" userId="S::leighv@wallingfordschool.com::918c6f39-c291-430c-ba7b-2773449ea29a" providerId="AD" clId="Web-{F53D5350-E612-D7A2-8A76-B9EF1F269028}" dt="2023-09-04T14:16:11.985" v="196"/>
        <pc:sldMkLst>
          <pc:docMk/>
          <pc:sldMk cId="3605774604" sldId="265"/>
        </pc:sldMkLst>
        <pc:spChg chg="mod">
          <ac:chgData name="Vernon Leigh" userId="S::leighv@wallingfordschool.com::918c6f39-c291-430c-ba7b-2773449ea29a" providerId="AD" clId="Web-{F53D5350-E612-D7A2-8A76-B9EF1F269028}" dt="2023-09-04T14:15:52.593" v="191" actId="20577"/>
          <ac:spMkLst>
            <pc:docMk/>
            <pc:sldMk cId="3605774604" sldId="265"/>
            <ac:spMk id="2" creationId="{B7C6B1BF-3DDD-E342-3878-5A27B6F28745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16:04.766" v="195" actId="20577"/>
          <ac:spMkLst>
            <pc:docMk/>
            <pc:sldMk cId="3605774604" sldId="265"/>
            <ac:spMk id="3" creationId="{D550F42F-B7C9-A766-5FFA-43F6829F3592}"/>
          </ac:spMkLst>
        </pc:spChg>
      </pc:sldChg>
      <pc:sldChg chg="modSp new del">
        <pc:chgData name="Vernon Leigh" userId="S::leighv@wallingfordschool.com::918c6f39-c291-430c-ba7b-2773449ea29a" providerId="AD" clId="Web-{F53D5350-E612-D7A2-8A76-B9EF1F269028}" dt="2023-09-04T14:20:23.102" v="316"/>
        <pc:sldMkLst>
          <pc:docMk/>
          <pc:sldMk cId="1029962754" sldId="266"/>
        </pc:sldMkLst>
        <pc:spChg chg="mod">
          <ac:chgData name="Vernon Leigh" userId="S::leighv@wallingfordschool.com::918c6f39-c291-430c-ba7b-2773449ea29a" providerId="AD" clId="Web-{F53D5350-E612-D7A2-8A76-B9EF1F269028}" dt="2023-09-04T14:16:47.408" v="211" actId="20577"/>
          <ac:spMkLst>
            <pc:docMk/>
            <pc:sldMk cId="1029962754" sldId="266"/>
            <ac:spMk id="2" creationId="{FC6EC352-2DF4-63F2-ADDF-1EA8F8370BC2}"/>
          </ac:spMkLst>
        </pc:spChg>
      </pc:sldChg>
      <pc:sldChg chg="modSp new modNotes">
        <pc:chgData name="Vernon Leigh" userId="S::leighv@wallingfordschool.com::918c6f39-c291-430c-ba7b-2773449ea29a" providerId="AD" clId="Web-{F53D5350-E612-D7A2-8A76-B9EF1F269028}" dt="2023-09-04T14:20:43.852" v="335"/>
        <pc:sldMkLst>
          <pc:docMk/>
          <pc:sldMk cId="4178997155" sldId="267"/>
        </pc:sldMkLst>
        <pc:spChg chg="mod">
          <ac:chgData name="Vernon Leigh" userId="S::leighv@wallingfordschool.com::918c6f39-c291-430c-ba7b-2773449ea29a" providerId="AD" clId="Web-{F53D5350-E612-D7A2-8A76-B9EF1F269028}" dt="2023-09-04T14:18:48.989" v="268" actId="20577"/>
          <ac:spMkLst>
            <pc:docMk/>
            <pc:sldMk cId="4178997155" sldId="267"/>
            <ac:spMk id="2" creationId="{25BE0EA9-09B6-AA88-992A-03BA825A824A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17:49.394" v="238" actId="20577"/>
          <ac:spMkLst>
            <pc:docMk/>
            <pc:sldMk cId="4178997155" sldId="267"/>
            <ac:spMk id="3" creationId="{BB287CC3-827D-893A-E175-259D9B6A685B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19:29.631" v="289" actId="20577"/>
          <ac:spMkLst>
            <pc:docMk/>
            <pc:sldMk cId="4178997155" sldId="267"/>
            <ac:spMk id="4" creationId="{4D4D3652-109E-DEA4-6C57-59228601AFEC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17:58.722" v="242" actId="20577"/>
          <ac:spMkLst>
            <pc:docMk/>
            <pc:sldMk cId="4178997155" sldId="267"/>
            <ac:spMk id="5" creationId="{095791B4-36E0-9D6B-5B19-01B528A054F6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20:09.257" v="315" actId="20577"/>
          <ac:spMkLst>
            <pc:docMk/>
            <pc:sldMk cId="4178997155" sldId="267"/>
            <ac:spMk id="6" creationId="{444D54CB-1671-7371-1248-BB7F1810283A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22:30.590" v="380" actId="20577"/>
        <pc:sldMkLst>
          <pc:docMk/>
          <pc:sldMk cId="2264729854" sldId="268"/>
        </pc:sldMkLst>
        <pc:spChg chg="mod">
          <ac:chgData name="Vernon Leigh" userId="S::leighv@wallingfordschool.com::918c6f39-c291-430c-ba7b-2773449ea29a" providerId="AD" clId="Web-{F53D5350-E612-D7A2-8A76-B9EF1F269028}" dt="2023-09-04T14:21:49.886" v="361" actId="20577"/>
          <ac:spMkLst>
            <pc:docMk/>
            <pc:sldMk cId="2264729854" sldId="268"/>
            <ac:spMk id="2" creationId="{E19E4BBB-1634-B581-EC10-F3C894C127AC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22:30.590" v="380" actId="20577"/>
          <ac:spMkLst>
            <pc:docMk/>
            <pc:sldMk cId="2264729854" sldId="268"/>
            <ac:spMk id="3" creationId="{5E6C877E-AA34-7466-CECC-B2BA8926EDB7}"/>
          </ac:spMkLst>
        </pc:spChg>
      </pc:sldChg>
      <pc:sldChg chg="modSp new ord">
        <pc:chgData name="Vernon Leigh" userId="S::leighv@wallingfordschool.com::918c6f39-c291-430c-ba7b-2773449ea29a" providerId="AD" clId="Web-{F53D5350-E612-D7A2-8A76-B9EF1F269028}" dt="2023-09-04T14:39:52.090" v="983"/>
        <pc:sldMkLst>
          <pc:docMk/>
          <pc:sldMk cId="3913653897" sldId="269"/>
        </pc:sldMkLst>
        <pc:spChg chg="mod">
          <ac:chgData name="Vernon Leigh" userId="S::leighv@wallingfordschool.com::918c6f39-c291-430c-ba7b-2773449ea29a" providerId="AD" clId="Web-{F53D5350-E612-D7A2-8A76-B9EF1F269028}" dt="2023-09-04T14:21:31.057" v="349" actId="14100"/>
          <ac:spMkLst>
            <pc:docMk/>
            <pc:sldMk cId="3913653897" sldId="269"/>
            <ac:spMk id="2" creationId="{4E4533D7-E14C-BAB8-60EA-490EF8788D3B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23:44.873" v="400" actId="14100"/>
        <pc:sldMkLst>
          <pc:docMk/>
          <pc:sldMk cId="3073888555" sldId="270"/>
        </pc:sldMkLst>
        <pc:spChg chg="mod">
          <ac:chgData name="Vernon Leigh" userId="S::leighv@wallingfordschool.com::918c6f39-c291-430c-ba7b-2773449ea29a" providerId="AD" clId="Web-{F53D5350-E612-D7A2-8A76-B9EF1F269028}" dt="2023-09-04T14:22:52.841" v="386" actId="20577"/>
          <ac:spMkLst>
            <pc:docMk/>
            <pc:sldMk cId="3073888555" sldId="270"/>
            <ac:spMk id="2" creationId="{4559FEC3-C9A3-6F16-3F84-5F3036F37DC5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23:44.873" v="400" actId="14100"/>
          <ac:spMkLst>
            <pc:docMk/>
            <pc:sldMk cId="3073888555" sldId="270"/>
            <ac:spMk id="3" creationId="{CE005FFF-D447-9923-1BB4-43FFB016698E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28:38.148" v="542" actId="20577"/>
        <pc:sldMkLst>
          <pc:docMk/>
          <pc:sldMk cId="1614109733" sldId="271"/>
        </pc:sldMkLst>
        <pc:spChg chg="mod">
          <ac:chgData name="Vernon Leigh" userId="S::leighv@wallingfordschool.com::918c6f39-c291-430c-ba7b-2773449ea29a" providerId="AD" clId="Web-{F53D5350-E612-D7A2-8A76-B9EF1F269028}" dt="2023-09-04T14:28:38.148" v="542" actId="20577"/>
          <ac:spMkLst>
            <pc:docMk/>
            <pc:sldMk cId="1614109733" sldId="271"/>
            <ac:spMk id="2" creationId="{92FAD9EE-18C2-3E64-68B7-F090B4CDA8E1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28:10.147" v="517" actId="20577"/>
          <ac:spMkLst>
            <pc:docMk/>
            <pc:sldMk cId="1614109733" sldId="271"/>
            <ac:spMk id="3" creationId="{87D8C9EA-76E9-7272-70EA-E8FB6C848388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30:21.901" v="573" actId="20577"/>
        <pc:sldMkLst>
          <pc:docMk/>
          <pc:sldMk cId="2018053535" sldId="272"/>
        </pc:sldMkLst>
        <pc:spChg chg="mod">
          <ac:chgData name="Vernon Leigh" userId="S::leighv@wallingfordschool.com::918c6f39-c291-430c-ba7b-2773449ea29a" providerId="AD" clId="Web-{F53D5350-E612-D7A2-8A76-B9EF1F269028}" dt="2023-09-04T14:30:21.901" v="573" actId="20577"/>
          <ac:spMkLst>
            <pc:docMk/>
            <pc:sldMk cId="2018053535" sldId="272"/>
            <ac:spMk id="2" creationId="{B92383A2-C41E-18B9-2756-95E426FB31DF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29:05.274" v="546"/>
          <ac:spMkLst>
            <pc:docMk/>
            <pc:sldMk cId="2018053535" sldId="272"/>
            <ac:spMk id="3" creationId="{BD6A154A-E9F5-4D85-5DC4-C0575798996C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30:46.136" v="580" actId="20577"/>
        <pc:sldMkLst>
          <pc:docMk/>
          <pc:sldMk cId="731347558" sldId="273"/>
        </pc:sldMkLst>
        <pc:spChg chg="mod">
          <ac:chgData name="Vernon Leigh" userId="S::leighv@wallingfordschool.com::918c6f39-c291-430c-ba7b-2773449ea29a" providerId="AD" clId="Web-{F53D5350-E612-D7A2-8A76-B9EF1F269028}" dt="2023-09-04T14:30:26.448" v="575" actId="20577"/>
          <ac:spMkLst>
            <pc:docMk/>
            <pc:sldMk cId="731347558" sldId="273"/>
            <ac:spMk id="2" creationId="{0689C478-58E8-EE59-5C9D-F679526E88EA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30:46.136" v="580" actId="20577"/>
          <ac:spMkLst>
            <pc:docMk/>
            <pc:sldMk cId="731347558" sldId="273"/>
            <ac:spMk id="3" creationId="{463C1A72-7C45-7465-0DD1-AF62CFFF55AC}"/>
          </ac:spMkLst>
        </pc:spChg>
      </pc:sldChg>
      <pc:sldChg chg="addSp modSp add replId">
        <pc:chgData name="Vernon Leigh" userId="S::leighv@wallingfordschool.com::918c6f39-c291-430c-ba7b-2773449ea29a" providerId="AD" clId="Web-{F53D5350-E612-D7A2-8A76-B9EF1F269028}" dt="2023-09-04T14:33:52.126" v="619" actId="1076"/>
        <pc:sldMkLst>
          <pc:docMk/>
          <pc:sldMk cId="86951647" sldId="274"/>
        </pc:sldMkLst>
        <pc:spChg chg="mod">
          <ac:chgData name="Vernon Leigh" userId="S::leighv@wallingfordschool.com::918c6f39-c291-430c-ba7b-2773449ea29a" providerId="AD" clId="Web-{F53D5350-E612-D7A2-8A76-B9EF1F269028}" dt="2023-09-04T14:32:47.437" v="606" actId="20577"/>
          <ac:spMkLst>
            <pc:docMk/>
            <pc:sldMk cId="86951647" sldId="274"/>
            <ac:spMk id="2" creationId="{0689C478-58E8-EE59-5C9D-F679526E88EA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3:27.235" v="614" actId="1076"/>
          <ac:spMkLst>
            <pc:docMk/>
            <pc:sldMk cId="86951647" sldId="274"/>
            <ac:spMk id="4" creationId="{894CF2AF-9C4D-05A3-5AA0-573E4A55C731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3:03.875" v="608" actId="1076"/>
          <ac:spMkLst>
            <pc:docMk/>
            <pc:sldMk cId="86951647" sldId="274"/>
            <ac:spMk id="5" creationId="{66740C45-6631-C4BE-2A96-00BB4D0A30A0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3:36.782" v="615" actId="1076"/>
          <ac:spMkLst>
            <pc:docMk/>
            <pc:sldMk cId="86951647" sldId="274"/>
            <ac:spMk id="6" creationId="{382177BB-C0E3-715B-EFED-4A1C6AE83E55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3:52.126" v="619" actId="1076"/>
          <ac:spMkLst>
            <pc:docMk/>
            <pc:sldMk cId="86951647" sldId="274"/>
            <ac:spMk id="7" creationId="{504FE452-F30E-747D-EF2A-C021F22B3769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3:20.485" v="613" actId="1076"/>
          <ac:spMkLst>
            <pc:docMk/>
            <pc:sldMk cId="86951647" sldId="274"/>
            <ac:spMk id="8" creationId="{167A4539-C857-A76D-409F-87199F43C8BA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3:07.531" v="609" actId="1076"/>
          <ac:spMkLst>
            <pc:docMk/>
            <pc:sldMk cId="86951647" sldId="274"/>
            <ac:spMk id="9" creationId="{945BD2B1-7C2C-FF58-68F2-559D90C442B5}"/>
          </ac:spMkLst>
        </pc:spChg>
      </pc:sldChg>
      <pc:sldChg chg="addSp modSp add ord replId">
        <pc:chgData name="Vernon Leigh" userId="S::leighv@wallingfordschool.com::918c6f39-c291-430c-ba7b-2773449ea29a" providerId="AD" clId="Web-{F53D5350-E612-D7A2-8A76-B9EF1F269028}" dt="2023-09-04T14:32:32.124" v="603" actId="1076"/>
        <pc:sldMkLst>
          <pc:docMk/>
          <pc:sldMk cId="2177883034" sldId="275"/>
        </pc:sldMkLst>
        <pc:spChg chg="mod">
          <ac:chgData name="Vernon Leigh" userId="S::leighv@wallingfordschool.com::918c6f39-c291-430c-ba7b-2773449ea29a" providerId="AD" clId="Web-{F53D5350-E612-D7A2-8A76-B9EF1F269028}" dt="2023-09-04T14:31:19.731" v="590" actId="20577"/>
          <ac:spMkLst>
            <pc:docMk/>
            <pc:sldMk cId="2177883034" sldId="275"/>
            <ac:spMk id="2" creationId="{B92383A2-C41E-18B9-2756-95E426FB31DF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1:51.732" v="595" actId="1076"/>
          <ac:spMkLst>
            <pc:docMk/>
            <pc:sldMk cId="2177883034" sldId="275"/>
            <ac:spMk id="4" creationId="{0FD84893-AEC6-2864-C110-7B2505F442B5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1:49.607" v="594" actId="1076"/>
          <ac:spMkLst>
            <pc:docMk/>
            <pc:sldMk cId="2177883034" sldId="275"/>
            <ac:spMk id="5" creationId="{9D8D929D-CB19-4397-A989-28B9D8DE4D72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2:08.373" v="597" actId="1076"/>
          <ac:spMkLst>
            <pc:docMk/>
            <pc:sldMk cId="2177883034" sldId="275"/>
            <ac:spMk id="6" creationId="{EA7BD757-F8BA-E72C-887D-1DEC764D70FA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2:12.498" v="598" actId="1076"/>
          <ac:spMkLst>
            <pc:docMk/>
            <pc:sldMk cId="2177883034" sldId="275"/>
            <ac:spMk id="7" creationId="{C446F240-6955-6E65-779D-B5BABBEDB0E2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2:25.545" v="602" actId="14100"/>
          <ac:spMkLst>
            <pc:docMk/>
            <pc:sldMk cId="2177883034" sldId="275"/>
            <ac:spMk id="8" creationId="{8B07700F-5B44-8107-5905-C69A296F5C9E}"/>
          </ac:spMkLst>
        </pc:spChg>
        <pc:spChg chg="add mod">
          <ac:chgData name="Vernon Leigh" userId="S::leighv@wallingfordschool.com::918c6f39-c291-430c-ba7b-2773449ea29a" providerId="AD" clId="Web-{F53D5350-E612-D7A2-8A76-B9EF1F269028}" dt="2023-09-04T14:32:32.124" v="603" actId="1076"/>
          <ac:spMkLst>
            <pc:docMk/>
            <pc:sldMk cId="2177883034" sldId="275"/>
            <ac:spMk id="9" creationId="{AF2D7DFB-AB1B-2C57-CA7F-2EE313BB6C9D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35:00.722" v="679" actId="20577"/>
        <pc:sldMkLst>
          <pc:docMk/>
          <pc:sldMk cId="1936579974" sldId="276"/>
        </pc:sldMkLst>
        <pc:spChg chg="mod">
          <ac:chgData name="Vernon Leigh" userId="S::leighv@wallingfordschool.com::918c6f39-c291-430c-ba7b-2773449ea29a" providerId="AD" clId="Web-{F53D5350-E612-D7A2-8A76-B9EF1F269028}" dt="2023-09-04T14:35:00.722" v="679" actId="20577"/>
          <ac:spMkLst>
            <pc:docMk/>
            <pc:sldMk cId="1936579974" sldId="276"/>
            <ac:spMk id="2" creationId="{E37DE95C-A452-C665-D900-85E094C113D5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34:29.330" v="647" actId="20577"/>
          <ac:spMkLst>
            <pc:docMk/>
            <pc:sldMk cId="1936579974" sldId="276"/>
            <ac:spMk id="3" creationId="{A1952D59-F52D-B8F1-2364-38DF380552CF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36:53.710" v="813"/>
        <pc:sldMkLst>
          <pc:docMk/>
          <pc:sldMk cId="332714958" sldId="277"/>
        </pc:sldMkLst>
        <pc:spChg chg="mod">
          <ac:chgData name="Vernon Leigh" userId="S::leighv@wallingfordschool.com::918c6f39-c291-430c-ba7b-2773449ea29a" providerId="AD" clId="Web-{F53D5350-E612-D7A2-8A76-B9EF1F269028}" dt="2023-09-04T14:35:14.019" v="686" actId="20577"/>
          <ac:spMkLst>
            <pc:docMk/>
            <pc:sldMk cId="332714958" sldId="277"/>
            <ac:spMk id="2" creationId="{7EC2F474-3D06-CE37-3800-A93A64A19312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36:53.710" v="813"/>
          <ac:spMkLst>
            <pc:docMk/>
            <pc:sldMk cId="332714958" sldId="277"/>
            <ac:spMk id="3" creationId="{9E79A1E6-4210-EC3B-CA8F-2E9C590D1AA8}"/>
          </ac:spMkLst>
        </pc:spChg>
      </pc:sldChg>
      <pc:sldChg chg="modSp new del">
        <pc:chgData name="Vernon Leigh" userId="S::leighv@wallingfordschool.com::918c6f39-c291-430c-ba7b-2773449ea29a" providerId="AD" clId="Web-{F53D5350-E612-D7A2-8A76-B9EF1F269028}" dt="2023-09-04T14:39:57.731" v="984"/>
        <pc:sldMkLst>
          <pc:docMk/>
          <pc:sldMk cId="3637989319" sldId="278"/>
        </pc:sldMkLst>
        <pc:spChg chg="mod">
          <ac:chgData name="Vernon Leigh" userId="S::leighv@wallingfordschool.com::918c6f39-c291-430c-ba7b-2773449ea29a" providerId="AD" clId="Web-{F53D5350-E612-D7A2-8A76-B9EF1F269028}" dt="2023-09-04T14:37:15.101" v="818" actId="20577"/>
          <ac:spMkLst>
            <pc:docMk/>
            <pc:sldMk cId="3637989319" sldId="278"/>
            <ac:spMk id="2" creationId="{779E4856-15E7-A8D4-84DB-219F522FC92B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37:20.961" v="820" actId="20577"/>
          <ac:spMkLst>
            <pc:docMk/>
            <pc:sldMk cId="3637989319" sldId="278"/>
            <ac:spMk id="3" creationId="{D1B26513-5A02-8F25-CE50-FB4AAAC20108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37:24.445" v="824" actId="20577"/>
          <ac:spMkLst>
            <pc:docMk/>
            <pc:sldMk cId="3637989319" sldId="278"/>
            <ac:spMk id="5" creationId="{3D3D3D3F-BB07-030F-EB2F-9A7355FB4F82}"/>
          </ac:spMkLst>
        </pc:spChg>
      </pc:sldChg>
      <pc:sldChg chg="addSp delSp modSp new">
        <pc:chgData name="Vernon Leigh" userId="S::leighv@wallingfordschool.com::918c6f39-c291-430c-ba7b-2773449ea29a" providerId="AD" clId="Web-{F53D5350-E612-D7A2-8A76-B9EF1F269028}" dt="2023-09-04T14:39:11.761" v="982"/>
        <pc:sldMkLst>
          <pc:docMk/>
          <pc:sldMk cId="3592087307" sldId="279"/>
        </pc:sldMkLst>
        <pc:spChg chg="mod">
          <ac:chgData name="Vernon Leigh" userId="S::leighv@wallingfordschool.com::918c6f39-c291-430c-ba7b-2773449ea29a" providerId="AD" clId="Web-{F53D5350-E612-D7A2-8A76-B9EF1F269028}" dt="2023-09-04T14:37:39.195" v="832" actId="20577"/>
          <ac:spMkLst>
            <pc:docMk/>
            <pc:sldMk cId="3592087307" sldId="279"/>
            <ac:spMk id="2" creationId="{10E748FE-AF73-85A0-8DDE-0CB5307673D0}"/>
          </ac:spMkLst>
        </pc:spChg>
        <pc:spChg chg="del">
          <ac:chgData name="Vernon Leigh" userId="S::leighv@wallingfordschool.com::918c6f39-c291-430c-ba7b-2773449ea29a" providerId="AD" clId="Web-{F53D5350-E612-D7A2-8A76-B9EF1F269028}" dt="2023-09-04T14:37:45.305" v="833"/>
          <ac:spMkLst>
            <pc:docMk/>
            <pc:sldMk cId="3592087307" sldId="279"/>
            <ac:spMk id="3" creationId="{CD9C09A3-38B4-A5B7-AC39-FEAC0E0480A8}"/>
          </ac:spMkLst>
        </pc:spChg>
        <pc:graphicFrameChg chg="add mod ord modGraphic">
          <ac:chgData name="Vernon Leigh" userId="S::leighv@wallingfordschool.com::918c6f39-c291-430c-ba7b-2773449ea29a" providerId="AD" clId="Web-{F53D5350-E612-D7A2-8A76-B9EF1F269028}" dt="2023-09-04T14:39:11.761" v="982"/>
          <ac:graphicFrameMkLst>
            <pc:docMk/>
            <pc:sldMk cId="3592087307" sldId="279"/>
            <ac:graphicFrameMk id="4" creationId="{BC96AEC5-4529-D738-B18B-ED05558FDE94}"/>
          </ac:graphicFrameMkLst>
        </pc:graphicFrameChg>
        <pc:graphicFrameChg chg="add del mod modGraphic">
          <ac:chgData name="Vernon Leigh" userId="S::leighv@wallingfordschool.com::918c6f39-c291-430c-ba7b-2773449ea29a" providerId="AD" clId="Web-{F53D5350-E612-D7A2-8A76-B9EF1F269028}" dt="2023-09-04T14:38:52.416" v="962"/>
          <ac:graphicFrameMkLst>
            <pc:docMk/>
            <pc:sldMk cId="3592087307" sldId="279"/>
            <ac:graphicFrameMk id="6" creationId="{6092FE25-EB63-C4BF-B209-45D75386416F}"/>
          </ac:graphicFrameMkLst>
        </pc:graphicFrameChg>
      </pc:sldChg>
      <pc:sldChg chg="modSp new">
        <pc:chgData name="Vernon Leigh" userId="S::leighv@wallingfordschool.com::918c6f39-c291-430c-ba7b-2773449ea29a" providerId="AD" clId="Web-{F53D5350-E612-D7A2-8A76-B9EF1F269028}" dt="2023-09-04T14:40:49.576" v="1001"/>
        <pc:sldMkLst>
          <pc:docMk/>
          <pc:sldMk cId="2698160636" sldId="280"/>
        </pc:sldMkLst>
        <pc:spChg chg="mod">
          <ac:chgData name="Vernon Leigh" userId="S::leighv@wallingfordschool.com::918c6f39-c291-430c-ba7b-2773449ea29a" providerId="AD" clId="Web-{F53D5350-E612-D7A2-8A76-B9EF1F269028}" dt="2023-09-04T14:40:22.513" v="992" actId="20577"/>
          <ac:spMkLst>
            <pc:docMk/>
            <pc:sldMk cId="2698160636" sldId="280"/>
            <ac:spMk id="2" creationId="{06DF5D14-B169-16CC-E59F-F2334E5234BE}"/>
          </ac:spMkLst>
        </pc:spChg>
        <pc:spChg chg="mod">
          <ac:chgData name="Vernon Leigh" userId="S::leighv@wallingfordschool.com::918c6f39-c291-430c-ba7b-2773449ea29a" providerId="AD" clId="Web-{F53D5350-E612-D7A2-8A76-B9EF1F269028}" dt="2023-09-04T14:40:49.576" v="1001"/>
          <ac:spMkLst>
            <pc:docMk/>
            <pc:sldMk cId="2698160636" sldId="280"/>
            <ac:spMk id="3" creationId="{25060A3E-016D-2DE2-0788-C19834C7F6DF}"/>
          </ac:spMkLst>
        </pc:spChg>
      </pc:sldChg>
      <pc:sldChg chg="modSp add replId">
        <pc:chgData name="Vernon Leigh" userId="S::leighv@wallingfordschool.com::918c6f39-c291-430c-ba7b-2773449ea29a" providerId="AD" clId="Web-{F53D5350-E612-D7A2-8A76-B9EF1F269028}" dt="2023-09-04T14:42:33.392" v="1047" actId="20577"/>
        <pc:sldMkLst>
          <pc:docMk/>
          <pc:sldMk cId="2082825778" sldId="281"/>
        </pc:sldMkLst>
        <pc:spChg chg="mod">
          <ac:chgData name="Vernon Leigh" userId="S::leighv@wallingfordschool.com::918c6f39-c291-430c-ba7b-2773449ea29a" providerId="AD" clId="Web-{F53D5350-E612-D7A2-8A76-B9EF1F269028}" dt="2023-09-04T14:42:33.392" v="1047" actId="20577"/>
          <ac:spMkLst>
            <pc:docMk/>
            <pc:sldMk cId="2082825778" sldId="281"/>
            <ac:spMk id="3" creationId="{25060A3E-016D-2DE2-0788-C19834C7F6DF}"/>
          </ac:spMkLst>
        </pc:spChg>
      </pc:sldChg>
      <pc:sldChg chg="modSp new">
        <pc:chgData name="Vernon Leigh" userId="S::leighv@wallingfordschool.com::918c6f39-c291-430c-ba7b-2773449ea29a" providerId="AD" clId="Web-{F53D5350-E612-D7A2-8A76-B9EF1F269028}" dt="2023-09-04T14:43:37.800" v="1067" actId="14100"/>
        <pc:sldMkLst>
          <pc:docMk/>
          <pc:sldMk cId="1373696035" sldId="282"/>
        </pc:sldMkLst>
        <pc:spChg chg="mod">
          <ac:chgData name="Vernon Leigh" userId="S::leighv@wallingfordschool.com::918c6f39-c291-430c-ba7b-2773449ea29a" providerId="AD" clId="Web-{F53D5350-E612-D7A2-8A76-B9EF1F269028}" dt="2023-09-04T14:43:37.800" v="1067" actId="14100"/>
          <ac:spMkLst>
            <pc:docMk/>
            <pc:sldMk cId="1373696035" sldId="282"/>
            <ac:spMk id="2" creationId="{8F16E1F0-6001-A807-561E-CA3C196D5083}"/>
          </ac:spMkLst>
        </pc:spChg>
      </pc:sldChg>
      <pc:sldChg chg="new">
        <pc:chgData name="Vernon Leigh" userId="S::leighv@wallingfordschool.com::918c6f39-c291-430c-ba7b-2773449ea29a" providerId="AD" clId="Web-{F53D5350-E612-D7A2-8A76-B9EF1F269028}" dt="2023-09-04T14:43:52.582" v="1068"/>
        <pc:sldMkLst>
          <pc:docMk/>
          <pc:sldMk cId="3615362768" sldId="283"/>
        </pc:sldMkLst>
      </pc:sldChg>
    </pc:docChg>
  </pc:docChgLst>
  <pc:docChgLst>
    <pc:chgData name="Vernon Leigh" userId="S::leighv@wallingfordschool.com::918c6f39-c291-430c-ba7b-2773449ea29a" providerId="AD" clId="Web-{55A57D00-7510-FE06-10FA-8BEFB7F7CFCC}"/>
    <pc:docChg chg="modSld">
      <pc:chgData name="Vernon Leigh" userId="S::leighv@wallingfordschool.com::918c6f39-c291-430c-ba7b-2773449ea29a" providerId="AD" clId="Web-{55A57D00-7510-FE06-10FA-8BEFB7F7CFCC}" dt="2023-09-11T14:44:22.708" v="59" actId="20577"/>
      <pc:docMkLst>
        <pc:docMk/>
      </pc:docMkLst>
      <pc:sldChg chg="modSp">
        <pc:chgData name="Vernon Leigh" userId="S::leighv@wallingfordschool.com::918c6f39-c291-430c-ba7b-2773449ea29a" providerId="AD" clId="Web-{55A57D00-7510-FE06-10FA-8BEFB7F7CFCC}" dt="2023-09-11T14:44:13.724" v="58" actId="20577"/>
        <pc:sldMkLst>
          <pc:docMk/>
          <pc:sldMk cId="3947316793" sldId="287"/>
        </pc:sldMkLst>
        <pc:spChg chg="mod">
          <ac:chgData name="Vernon Leigh" userId="S::leighv@wallingfordschool.com::918c6f39-c291-430c-ba7b-2773449ea29a" providerId="AD" clId="Web-{55A57D00-7510-FE06-10FA-8BEFB7F7CFCC}" dt="2023-09-11T14:44:13.724" v="58" actId="20577"/>
          <ac:spMkLst>
            <pc:docMk/>
            <pc:sldMk cId="3947316793" sldId="287"/>
            <ac:spMk id="3" creationId="{EC22E644-DA51-BA39-E3E3-CAF0385E4927}"/>
          </ac:spMkLst>
        </pc:spChg>
      </pc:sldChg>
      <pc:sldChg chg="modSp">
        <pc:chgData name="Vernon Leigh" userId="S::leighv@wallingfordschool.com::918c6f39-c291-430c-ba7b-2773449ea29a" providerId="AD" clId="Web-{55A57D00-7510-FE06-10FA-8BEFB7F7CFCC}" dt="2023-09-11T14:44:22.708" v="59" actId="20577"/>
        <pc:sldMkLst>
          <pc:docMk/>
          <pc:sldMk cId="2869845600" sldId="295"/>
        </pc:sldMkLst>
        <pc:spChg chg="mod">
          <ac:chgData name="Vernon Leigh" userId="S::leighv@wallingfordschool.com::918c6f39-c291-430c-ba7b-2773449ea29a" providerId="AD" clId="Web-{55A57D00-7510-FE06-10FA-8BEFB7F7CFCC}" dt="2023-09-11T14:44:22.708" v="59" actId="20577"/>
          <ac:spMkLst>
            <pc:docMk/>
            <pc:sldMk cId="2869845600" sldId="295"/>
            <ac:spMk id="3" creationId="{4BA54341-253B-7EC3-ECAA-D3BCFCDE10E2}"/>
          </ac:spMkLst>
        </pc:spChg>
      </pc:sldChg>
      <pc:sldChg chg="modSp">
        <pc:chgData name="Vernon Leigh" userId="S::leighv@wallingfordschool.com::918c6f39-c291-430c-ba7b-2773449ea29a" providerId="AD" clId="Web-{55A57D00-7510-FE06-10FA-8BEFB7F7CFCC}" dt="2023-09-11T14:42:31.783" v="57" actId="20577"/>
        <pc:sldMkLst>
          <pc:docMk/>
          <pc:sldMk cId="257635229" sldId="296"/>
        </pc:sldMkLst>
        <pc:spChg chg="mod">
          <ac:chgData name="Vernon Leigh" userId="S::leighv@wallingfordschool.com::918c6f39-c291-430c-ba7b-2773449ea29a" providerId="AD" clId="Web-{55A57D00-7510-FE06-10FA-8BEFB7F7CFCC}" dt="2023-09-11T14:42:31.783" v="57" actId="20577"/>
          <ac:spMkLst>
            <pc:docMk/>
            <pc:sldMk cId="257635229" sldId="296"/>
            <ac:spMk id="3" creationId="{4BA54341-253B-7EC3-ECAA-D3BCFCDE10E2}"/>
          </ac:spMkLst>
        </pc:spChg>
      </pc:sldChg>
    </pc:docChg>
  </pc:docChgLst>
  <pc:docChgLst>
    <pc:chgData name="Vernon Leigh" userId="918c6f39-c291-430c-ba7b-2773449ea29a" providerId="ADAL" clId="{11D9D75C-80FF-AC4F-BA86-85023E7C9D98}"/>
    <pc:docChg chg="undo custSel addSld delSld modSld sldOrd modMainMaster addSection delSection modSection modNotesMaster">
      <pc:chgData name="Vernon Leigh" userId="918c6f39-c291-430c-ba7b-2773449ea29a" providerId="ADAL" clId="{11D9D75C-80FF-AC4F-BA86-85023E7C9D98}" dt="2024-09-21T16:25:15.751" v="2979" actId="2696"/>
      <pc:docMkLst>
        <pc:docMk/>
      </pc:docMkLst>
      <pc:sldChg chg="addSp delSp modSp mod chgLayout">
        <pc:chgData name="Vernon Leigh" userId="918c6f39-c291-430c-ba7b-2773449ea29a" providerId="ADAL" clId="{11D9D75C-80FF-AC4F-BA86-85023E7C9D98}" dt="2024-09-21T08:47:36.311" v="2576" actId="27636"/>
        <pc:sldMkLst>
          <pc:docMk/>
          <pc:sldMk cId="3368585069" sldId="256"/>
        </pc:sldMkLst>
        <pc:spChg chg="mod ord">
          <ac:chgData name="Vernon Leigh" userId="918c6f39-c291-430c-ba7b-2773449ea29a" providerId="ADAL" clId="{11D9D75C-80FF-AC4F-BA86-85023E7C9D98}" dt="2024-09-21T08:47:36.311" v="2576" actId="27636"/>
          <ac:spMkLst>
            <pc:docMk/>
            <pc:sldMk cId="3368585069" sldId="256"/>
            <ac:spMk id="2" creationId="{00000000-0000-0000-0000-000000000000}"/>
          </ac:spMkLst>
        </pc:spChg>
        <pc:spChg chg="del">
          <ac:chgData name="Vernon Leigh" userId="918c6f39-c291-430c-ba7b-2773449ea29a" providerId="ADAL" clId="{11D9D75C-80FF-AC4F-BA86-85023E7C9D98}" dt="2024-09-21T08:47:36.299" v="2575" actId="700"/>
          <ac:spMkLst>
            <pc:docMk/>
            <pc:sldMk cId="3368585069" sldId="256"/>
            <ac:spMk id="3" creationId="{00000000-0000-0000-0000-000000000000}"/>
          </ac:spMkLst>
        </pc:spChg>
        <pc:spChg chg="add mod ord">
          <ac:chgData name="Vernon Leigh" userId="918c6f39-c291-430c-ba7b-2773449ea29a" providerId="ADAL" clId="{11D9D75C-80FF-AC4F-BA86-85023E7C9D98}" dt="2024-09-21T08:47:36.299" v="2575" actId="700"/>
          <ac:spMkLst>
            <pc:docMk/>
            <pc:sldMk cId="3368585069" sldId="256"/>
            <ac:spMk id="4" creationId="{BF8E3E53-4CAC-496D-AF83-934D8D6DE09D}"/>
          </ac:spMkLst>
        </pc:spChg>
      </pc:sldChg>
      <pc:sldChg chg="modSp mod modAnim">
        <pc:chgData name="Vernon Leigh" userId="918c6f39-c291-430c-ba7b-2773449ea29a" providerId="ADAL" clId="{11D9D75C-80FF-AC4F-BA86-85023E7C9D98}" dt="2024-09-20T13:44:17.918" v="2419" actId="20577"/>
        <pc:sldMkLst>
          <pc:docMk/>
          <pc:sldMk cId="3639530095" sldId="257"/>
        </pc:sldMkLst>
        <pc:spChg chg="mod">
          <ac:chgData name="Vernon Leigh" userId="918c6f39-c291-430c-ba7b-2773449ea29a" providerId="ADAL" clId="{11D9D75C-80FF-AC4F-BA86-85023E7C9D98}" dt="2024-09-20T13:40:15.415" v="1903" actId="20577"/>
          <ac:spMkLst>
            <pc:docMk/>
            <pc:sldMk cId="3639530095" sldId="257"/>
            <ac:spMk id="2" creationId="{00000000-0000-0000-0000-000000000000}"/>
          </ac:spMkLst>
        </pc:spChg>
        <pc:spChg chg="mod">
          <ac:chgData name="Vernon Leigh" userId="918c6f39-c291-430c-ba7b-2773449ea29a" providerId="ADAL" clId="{11D9D75C-80FF-AC4F-BA86-85023E7C9D98}" dt="2024-09-20T13:44:17.918" v="2419" actId="20577"/>
          <ac:spMkLst>
            <pc:docMk/>
            <pc:sldMk cId="3639530095" sldId="257"/>
            <ac:spMk id="3" creationId="{00000000-0000-0000-0000-000000000000}"/>
          </ac:spMkLst>
        </pc:spChg>
      </pc:sldChg>
      <pc:sldChg chg="addSp delSp modSp mod chgLayout">
        <pc:chgData name="Vernon Leigh" userId="918c6f39-c291-430c-ba7b-2773449ea29a" providerId="ADAL" clId="{11D9D75C-80FF-AC4F-BA86-85023E7C9D98}" dt="2024-09-20T13:45:27.345" v="2428" actId="122"/>
        <pc:sldMkLst>
          <pc:docMk/>
          <pc:sldMk cId="3893653323" sldId="258"/>
        </pc:sldMkLst>
        <pc:spChg chg="mod ord">
          <ac:chgData name="Vernon Leigh" userId="918c6f39-c291-430c-ba7b-2773449ea29a" providerId="ADAL" clId="{11D9D75C-80FF-AC4F-BA86-85023E7C9D98}" dt="2024-09-20T13:44:38.507" v="2420" actId="700"/>
          <ac:spMkLst>
            <pc:docMk/>
            <pc:sldMk cId="3893653323" sldId="258"/>
            <ac:spMk id="2" creationId="{00000000-0000-0000-0000-000000000000}"/>
          </ac:spMkLst>
        </pc:spChg>
        <pc:spChg chg="add del mod ord">
          <ac:chgData name="Vernon Leigh" userId="918c6f39-c291-430c-ba7b-2773449ea29a" providerId="ADAL" clId="{11D9D75C-80FF-AC4F-BA86-85023E7C9D98}" dt="2024-09-20T13:45:27.345" v="2428" actId="122"/>
          <ac:spMkLst>
            <pc:docMk/>
            <pc:sldMk cId="3893653323" sldId="258"/>
            <ac:spMk id="3" creationId="{DD473F9F-DFFB-C897-8130-0DD41A940C6A}"/>
          </ac:spMkLst>
        </pc:spChg>
        <pc:spChg chg="add mod">
          <ac:chgData name="Vernon Leigh" userId="918c6f39-c291-430c-ba7b-2773449ea29a" providerId="ADAL" clId="{11D9D75C-80FF-AC4F-BA86-85023E7C9D98}" dt="2024-09-20T13:45:20.777" v="2426" actId="931"/>
          <ac:spMkLst>
            <pc:docMk/>
            <pc:sldMk cId="3893653323" sldId="258"/>
            <ac:spMk id="7" creationId="{DEEA95A0-B46D-27CB-6879-C249B8373543}"/>
          </ac:spMkLst>
        </pc:spChg>
        <pc:spChg chg="mod ord">
          <ac:chgData name="Vernon Leigh" userId="918c6f39-c291-430c-ba7b-2773449ea29a" providerId="ADAL" clId="{11D9D75C-80FF-AC4F-BA86-85023E7C9D98}" dt="2024-09-20T13:44:38.507" v="2420" actId="700"/>
          <ac:spMkLst>
            <pc:docMk/>
            <pc:sldMk cId="3893653323" sldId="258"/>
            <ac:spMk id="11" creationId="{AEBAEE0F-3906-9596-C0AC-81B9CE3CD572}"/>
          </ac:spMkLst>
        </pc:spChg>
        <pc:picChg chg="add del mod">
          <ac:chgData name="Vernon Leigh" userId="918c6f39-c291-430c-ba7b-2773449ea29a" providerId="ADAL" clId="{11D9D75C-80FF-AC4F-BA86-85023E7C9D98}" dt="2024-09-20T13:45:21.247" v="2427" actId="21"/>
          <ac:picMkLst>
            <pc:docMk/>
            <pc:sldMk cId="3893653323" sldId="258"/>
            <ac:picMk id="5" creationId="{B238C641-873A-B87F-6E16-28CC58BF100F}"/>
          </ac:picMkLst>
        </pc:picChg>
        <pc:picChg chg="add mod">
          <ac:chgData name="Vernon Leigh" userId="918c6f39-c291-430c-ba7b-2773449ea29a" providerId="ADAL" clId="{11D9D75C-80FF-AC4F-BA86-85023E7C9D98}" dt="2024-09-20T13:45:20.777" v="2426" actId="931"/>
          <ac:picMkLst>
            <pc:docMk/>
            <pc:sldMk cId="3893653323" sldId="258"/>
            <ac:picMk id="6" creationId="{AB013093-6808-D6E2-89E0-7902A2A237AB}"/>
          </ac:picMkLst>
        </pc:picChg>
      </pc:sldChg>
      <pc:sldChg chg="modSp mod modAnim chgLayout">
        <pc:chgData name="Vernon Leigh" userId="918c6f39-c291-430c-ba7b-2773449ea29a" providerId="ADAL" clId="{11D9D75C-80FF-AC4F-BA86-85023E7C9D98}" dt="2024-09-20T13:01:27.923" v="240" actId="700"/>
        <pc:sldMkLst>
          <pc:docMk/>
          <pc:sldMk cId="34357438" sldId="262"/>
        </pc:sldMkLst>
        <pc:spChg chg="mod ord">
          <ac:chgData name="Vernon Leigh" userId="918c6f39-c291-430c-ba7b-2773449ea29a" providerId="ADAL" clId="{11D9D75C-80FF-AC4F-BA86-85023E7C9D98}" dt="2024-09-20T13:01:27.923" v="240" actId="700"/>
          <ac:spMkLst>
            <pc:docMk/>
            <pc:sldMk cId="34357438" sldId="262"/>
            <ac:spMk id="2" creationId="{EE36F2E5-7148-8F0A-5970-A679AF6926A8}"/>
          </ac:spMkLst>
        </pc:spChg>
        <pc:spChg chg="mod ord">
          <ac:chgData name="Vernon Leigh" userId="918c6f39-c291-430c-ba7b-2773449ea29a" providerId="ADAL" clId="{11D9D75C-80FF-AC4F-BA86-85023E7C9D98}" dt="2024-09-20T13:01:27.923" v="240" actId="700"/>
          <ac:spMkLst>
            <pc:docMk/>
            <pc:sldMk cId="34357438" sldId="262"/>
            <ac:spMk id="3" creationId="{D7F79579-E01D-33E0-7EB2-671EADEF659C}"/>
          </ac:spMkLst>
        </pc:spChg>
      </pc:sldChg>
      <pc:sldChg chg="modSp del">
        <pc:chgData name="Vernon Leigh" userId="918c6f39-c291-430c-ba7b-2773449ea29a" providerId="ADAL" clId="{11D9D75C-80FF-AC4F-BA86-85023E7C9D98}" dt="2024-09-20T13:01:16.832" v="237" actId="2696"/>
        <pc:sldMkLst>
          <pc:docMk/>
          <pc:sldMk cId="1763629919" sldId="263"/>
        </pc:sldMkLst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1763629919" sldId="263"/>
            <ac:spMk id="3" creationId="{D7F79579-E01D-33E0-7EB2-671EADEF659C}"/>
          </ac:spMkLst>
        </pc:spChg>
      </pc:sldChg>
      <pc:sldChg chg="modSp mod chgLayout modNotes">
        <pc:chgData name="Vernon Leigh" userId="918c6f39-c291-430c-ba7b-2773449ea29a" providerId="ADAL" clId="{11D9D75C-80FF-AC4F-BA86-85023E7C9D98}" dt="2024-09-20T13:03:36.501" v="249" actId="114"/>
        <pc:sldMkLst>
          <pc:docMk/>
          <pc:sldMk cId="3402358715" sldId="264"/>
        </pc:sldMkLst>
        <pc:spChg chg="mod ord">
          <ac:chgData name="Vernon Leigh" userId="918c6f39-c291-430c-ba7b-2773449ea29a" providerId="ADAL" clId="{11D9D75C-80FF-AC4F-BA86-85023E7C9D98}" dt="2024-09-20T13:01:23.762" v="238" actId="700"/>
          <ac:spMkLst>
            <pc:docMk/>
            <pc:sldMk cId="3402358715" sldId="264"/>
            <ac:spMk id="2" creationId="{BFA46789-24ED-F06A-1ACE-197683E6D4C1}"/>
          </ac:spMkLst>
        </pc:spChg>
        <pc:spChg chg="mod ord">
          <ac:chgData name="Vernon Leigh" userId="918c6f39-c291-430c-ba7b-2773449ea29a" providerId="ADAL" clId="{11D9D75C-80FF-AC4F-BA86-85023E7C9D98}" dt="2024-09-20T13:03:36.501" v="249" actId="114"/>
          <ac:spMkLst>
            <pc:docMk/>
            <pc:sldMk cId="3402358715" sldId="264"/>
            <ac:spMk id="3" creationId="{A95C348A-6100-D8EB-A885-793B76F3A7E9}"/>
          </ac:spMkLst>
        </pc:spChg>
      </pc:sldChg>
      <pc:sldChg chg="modSp mod">
        <pc:chgData name="Vernon Leigh" userId="918c6f39-c291-430c-ba7b-2773449ea29a" providerId="ADAL" clId="{11D9D75C-80FF-AC4F-BA86-85023E7C9D98}" dt="2024-09-20T12:21:43.383" v="1" actId="27636"/>
        <pc:sldMkLst>
          <pc:docMk/>
          <pc:sldMk cId="3605774604" sldId="265"/>
        </pc:sldMkLst>
        <pc:spChg chg="mod">
          <ac:chgData name="Vernon Leigh" userId="918c6f39-c291-430c-ba7b-2773449ea29a" providerId="ADAL" clId="{11D9D75C-80FF-AC4F-BA86-85023E7C9D98}" dt="2024-09-20T12:21:43.383" v="1" actId="27636"/>
          <ac:spMkLst>
            <pc:docMk/>
            <pc:sldMk cId="3605774604" sldId="265"/>
            <ac:spMk id="3" creationId="{D550F42F-B7C9-A766-5FFA-43F6829F3592}"/>
          </ac:spMkLst>
        </pc:spChg>
      </pc:sldChg>
      <pc:sldChg chg="del modAnim modNotes">
        <pc:chgData name="Vernon Leigh" userId="918c6f39-c291-430c-ba7b-2773449ea29a" providerId="ADAL" clId="{11D9D75C-80FF-AC4F-BA86-85023E7C9D98}" dt="2024-09-20T13:20:48.416" v="1642" actId="2696"/>
        <pc:sldMkLst>
          <pc:docMk/>
          <pc:sldMk cId="4178997155" sldId="267"/>
        </pc:sldMkLst>
      </pc:sldChg>
      <pc:sldChg chg="modSp add del mod modClrScheme chgLayout">
        <pc:chgData name="Vernon Leigh" userId="918c6f39-c291-430c-ba7b-2773449ea29a" providerId="ADAL" clId="{11D9D75C-80FF-AC4F-BA86-85023E7C9D98}" dt="2024-09-21T16:24:44.846" v="2972" actId="2696"/>
        <pc:sldMkLst>
          <pc:docMk/>
          <pc:sldMk cId="2264729854" sldId="268"/>
        </pc:sldMkLst>
        <pc:spChg chg="mod ord">
          <ac:chgData name="Vernon Leigh" userId="918c6f39-c291-430c-ba7b-2773449ea29a" providerId="ADAL" clId="{11D9D75C-80FF-AC4F-BA86-85023E7C9D98}" dt="2024-09-21T16:23:13.336" v="2931" actId="27636"/>
          <ac:spMkLst>
            <pc:docMk/>
            <pc:sldMk cId="2264729854" sldId="268"/>
            <ac:spMk id="2" creationId="{E19E4BBB-1634-B581-EC10-F3C894C127AC}"/>
          </ac:spMkLst>
        </pc:spChg>
        <pc:spChg chg="mod ord">
          <ac:chgData name="Vernon Leigh" userId="918c6f39-c291-430c-ba7b-2773449ea29a" providerId="ADAL" clId="{11D9D75C-80FF-AC4F-BA86-85023E7C9D98}" dt="2024-09-21T16:23:13.335" v="2930" actId="27636"/>
          <ac:spMkLst>
            <pc:docMk/>
            <pc:sldMk cId="2264729854" sldId="268"/>
            <ac:spMk id="3" creationId="{5E6C877E-AA34-7466-CECC-B2BA8926EDB7}"/>
          </ac:spMkLst>
        </pc:spChg>
      </pc:sldChg>
      <pc:sldChg chg="addSp delSp modSp mod modClrScheme chgLayout">
        <pc:chgData name="Vernon Leigh" userId="918c6f39-c291-430c-ba7b-2773449ea29a" providerId="ADAL" clId="{11D9D75C-80FF-AC4F-BA86-85023E7C9D98}" dt="2024-09-21T16:23:39.137" v="2957" actId="20577"/>
        <pc:sldMkLst>
          <pc:docMk/>
          <pc:sldMk cId="3913653897" sldId="269"/>
        </pc:sldMkLst>
        <pc:spChg chg="mod ord">
          <ac:chgData name="Vernon Leigh" userId="918c6f39-c291-430c-ba7b-2773449ea29a" providerId="ADAL" clId="{11D9D75C-80FF-AC4F-BA86-85023E7C9D98}" dt="2024-09-21T16:23:39.137" v="2957" actId="20577"/>
          <ac:spMkLst>
            <pc:docMk/>
            <pc:sldMk cId="3913653897" sldId="269"/>
            <ac:spMk id="2" creationId="{4E4533D7-E14C-BAB8-60EA-490EF8788D3B}"/>
          </ac:spMkLst>
        </pc:spChg>
        <pc:spChg chg="del mod ord">
          <ac:chgData name="Vernon Leigh" userId="918c6f39-c291-430c-ba7b-2773449ea29a" providerId="ADAL" clId="{11D9D75C-80FF-AC4F-BA86-85023E7C9D98}" dt="2024-09-21T16:23:01.989" v="2917" actId="700"/>
          <ac:spMkLst>
            <pc:docMk/>
            <pc:sldMk cId="3913653897" sldId="269"/>
            <ac:spMk id="3" creationId="{86C4A2A1-726E-0D5A-6CC6-FE6B1195C901}"/>
          </ac:spMkLst>
        </pc:spChg>
        <pc:spChg chg="add del 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3913653897" sldId="269"/>
            <ac:spMk id="4" creationId="{DA8673EB-A3E4-7722-B70B-3072A08112EA}"/>
          </ac:spMkLst>
        </pc:spChg>
        <pc:spChg chg="add 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3913653897" sldId="269"/>
            <ac:spMk id="5" creationId="{EA311A23-347F-87BD-82A4-B0768B13A000}"/>
          </ac:spMkLst>
        </pc:spChg>
      </pc:sldChg>
      <pc:sldChg chg="modSp add del mod modClrScheme modAnim chgLayout">
        <pc:chgData name="Vernon Leigh" userId="918c6f39-c291-430c-ba7b-2773449ea29a" providerId="ADAL" clId="{11D9D75C-80FF-AC4F-BA86-85023E7C9D98}" dt="2024-09-21T16:24:57.616" v="2973" actId="2696"/>
        <pc:sldMkLst>
          <pc:docMk/>
          <pc:sldMk cId="3073888555" sldId="270"/>
        </pc:sldMkLst>
        <pc:spChg chg="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3073888555" sldId="270"/>
            <ac:spMk id="2" creationId="{4559FEC3-C9A3-6F16-3F84-5F3036F37DC5}"/>
          </ac:spMkLst>
        </pc:spChg>
        <pc:spChg chg="mod ord">
          <ac:chgData name="Vernon Leigh" userId="918c6f39-c291-430c-ba7b-2773449ea29a" providerId="ADAL" clId="{11D9D75C-80FF-AC4F-BA86-85023E7C9D98}" dt="2024-09-21T16:23:13.340" v="2932" actId="27636"/>
          <ac:spMkLst>
            <pc:docMk/>
            <pc:sldMk cId="3073888555" sldId="270"/>
            <ac:spMk id="3" creationId="{CE005FFF-D447-9923-1BB4-43FFB016698E}"/>
          </ac:spMkLst>
        </pc:spChg>
      </pc:sldChg>
      <pc:sldChg chg="modSp del mod modClrScheme chgLayout">
        <pc:chgData name="Vernon Leigh" userId="918c6f39-c291-430c-ba7b-2773449ea29a" providerId="ADAL" clId="{11D9D75C-80FF-AC4F-BA86-85023E7C9D98}" dt="2024-09-21T16:25:15.709" v="2974" actId="2696"/>
        <pc:sldMkLst>
          <pc:docMk/>
          <pc:sldMk cId="1614109733" sldId="271"/>
        </pc:sldMkLst>
        <pc:spChg chg="mod ord">
          <ac:chgData name="Vernon Leigh" userId="918c6f39-c291-430c-ba7b-2773449ea29a" providerId="ADAL" clId="{11D9D75C-80FF-AC4F-BA86-85023E7C9D98}" dt="2024-09-21T16:23:13.346" v="2934" actId="27636"/>
          <ac:spMkLst>
            <pc:docMk/>
            <pc:sldMk cId="1614109733" sldId="271"/>
            <ac:spMk id="2" creationId="{92FAD9EE-18C2-3E64-68B7-F090B4CDA8E1}"/>
          </ac:spMkLst>
        </pc:spChg>
        <pc:spChg chg="mod ord">
          <ac:chgData name="Vernon Leigh" userId="918c6f39-c291-430c-ba7b-2773449ea29a" providerId="ADAL" clId="{11D9D75C-80FF-AC4F-BA86-85023E7C9D98}" dt="2024-09-21T16:23:13.346" v="2933" actId="27636"/>
          <ac:spMkLst>
            <pc:docMk/>
            <pc:sldMk cId="1614109733" sldId="271"/>
            <ac:spMk id="3" creationId="{87D8C9EA-76E9-7272-70EA-E8FB6C848388}"/>
          </ac:spMkLst>
        </pc:spChg>
      </pc:sldChg>
      <pc:sldChg chg="modSp del mod modClrScheme chgLayout">
        <pc:chgData name="Vernon Leigh" userId="918c6f39-c291-430c-ba7b-2773449ea29a" providerId="ADAL" clId="{11D9D75C-80FF-AC4F-BA86-85023E7C9D98}" dt="2024-09-21T16:25:15.718" v="2975" actId="2696"/>
        <pc:sldMkLst>
          <pc:docMk/>
          <pc:sldMk cId="2018053535" sldId="272"/>
        </pc:sldMkLst>
        <pc:spChg chg="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2018053535" sldId="272"/>
            <ac:spMk id="2" creationId="{B92383A2-C41E-18B9-2756-95E426FB31DF}"/>
          </ac:spMkLst>
        </pc:spChg>
        <pc:spChg chg="mod ord">
          <ac:chgData name="Vernon Leigh" userId="918c6f39-c291-430c-ba7b-2773449ea29a" providerId="ADAL" clId="{11D9D75C-80FF-AC4F-BA86-85023E7C9D98}" dt="2024-09-21T16:23:13.352" v="2935" actId="27636"/>
          <ac:spMkLst>
            <pc:docMk/>
            <pc:sldMk cId="2018053535" sldId="272"/>
            <ac:spMk id="3" creationId="{BD6A154A-E9F5-4D85-5DC4-C0575798996C}"/>
          </ac:spMkLst>
        </pc:spChg>
      </pc:sldChg>
      <pc:sldChg chg="modSp del mod modClrScheme chgLayout">
        <pc:chgData name="Vernon Leigh" userId="918c6f39-c291-430c-ba7b-2773449ea29a" providerId="ADAL" clId="{11D9D75C-80FF-AC4F-BA86-85023E7C9D98}" dt="2024-09-21T16:25:15.729" v="2976" actId="2696"/>
        <pc:sldMkLst>
          <pc:docMk/>
          <pc:sldMk cId="731347558" sldId="273"/>
        </pc:sldMkLst>
        <pc:spChg chg="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731347558" sldId="273"/>
            <ac:spMk id="2" creationId="{0689C478-58E8-EE59-5C9D-F679526E88EA}"/>
          </ac:spMkLst>
        </pc:spChg>
        <pc:spChg chg="mod ord">
          <ac:chgData name="Vernon Leigh" userId="918c6f39-c291-430c-ba7b-2773449ea29a" providerId="ADAL" clId="{11D9D75C-80FF-AC4F-BA86-85023E7C9D98}" dt="2024-09-21T16:23:13.359" v="2936" actId="27636"/>
          <ac:spMkLst>
            <pc:docMk/>
            <pc:sldMk cId="731347558" sldId="273"/>
            <ac:spMk id="3" creationId="{463C1A72-7C45-7465-0DD1-AF62CFFF55AC}"/>
          </ac:spMkLst>
        </pc:spChg>
      </pc:sldChg>
      <pc:sldChg chg="modSp del mod modClrScheme chgLayout">
        <pc:chgData name="Vernon Leigh" userId="918c6f39-c291-430c-ba7b-2773449ea29a" providerId="ADAL" clId="{11D9D75C-80FF-AC4F-BA86-85023E7C9D98}" dt="2024-09-21T16:25:15.743" v="2978" actId="2696"/>
        <pc:sldMkLst>
          <pc:docMk/>
          <pc:sldMk cId="86951647" sldId="274"/>
        </pc:sldMkLst>
        <pc:spChg chg="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86951647" sldId="274"/>
            <ac:spMk id="2" creationId="{0689C478-58E8-EE59-5C9D-F679526E88EA}"/>
          </ac:spMkLst>
        </pc:spChg>
        <pc:spChg chg="mod ord">
          <ac:chgData name="Vernon Leigh" userId="918c6f39-c291-430c-ba7b-2773449ea29a" providerId="ADAL" clId="{11D9D75C-80FF-AC4F-BA86-85023E7C9D98}" dt="2024-09-21T16:23:13.372" v="2938" actId="27636"/>
          <ac:spMkLst>
            <pc:docMk/>
            <pc:sldMk cId="86951647" sldId="274"/>
            <ac:spMk id="3" creationId="{463C1A72-7C45-7465-0DD1-AF62CFFF55AC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86951647" sldId="274"/>
            <ac:spMk id="4" creationId="{894CF2AF-9C4D-05A3-5AA0-573E4A55C731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86951647" sldId="274"/>
            <ac:spMk id="5" creationId="{66740C45-6631-C4BE-2A96-00BB4D0A30A0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86951647" sldId="274"/>
            <ac:spMk id="6" creationId="{382177BB-C0E3-715B-EFED-4A1C6AE83E55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86951647" sldId="274"/>
            <ac:spMk id="7" creationId="{504FE452-F30E-747D-EF2A-C021F22B3769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86951647" sldId="274"/>
            <ac:spMk id="8" creationId="{167A4539-C857-A76D-409F-87199F43C8BA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86951647" sldId="274"/>
            <ac:spMk id="9" creationId="{945BD2B1-7C2C-FF58-68F2-559D90C442B5}"/>
          </ac:spMkLst>
        </pc:spChg>
      </pc:sldChg>
      <pc:sldChg chg="modSp del mod modClrScheme chgLayout">
        <pc:chgData name="Vernon Leigh" userId="918c6f39-c291-430c-ba7b-2773449ea29a" providerId="ADAL" clId="{11D9D75C-80FF-AC4F-BA86-85023E7C9D98}" dt="2024-09-21T16:25:15.739" v="2977" actId="2696"/>
        <pc:sldMkLst>
          <pc:docMk/>
          <pc:sldMk cId="2177883034" sldId="275"/>
        </pc:sldMkLst>
        <pc:spChg chg="mod ord">
          <ac:chgData name="Vernon Leigh" userId="918c6f39-c291-430c-ba7b-2773449ea29a" providerId="ADAL" clId="{11D9D75C-80FF-AC4F-BA86-85023E7C9D98}" dt="2024-09-21T16:23:13.270" v="2922" actId="700"/>
          <ac:spMkLst>
            <pc:docMk/>
            <pc:sldMk cId="2177883034" sldId="275"/>
            <ac:spMk id="2" creationId="{B92383A2-C41E-18B9-2756-95E426FB31DF}"/>
          </ac:spMkLst>
        </pc:spChg>
        <pc:spChg chg="mod ord">
          <ac:chgData name="Vernon Leigh" userId="918c6f39-c291-430c-ba7b-2773449ea29a" providerId="ADAL" clId="{11D9D75C-80FF-AC4F-BA86-85023E7C9D98}" dt="2024-09-21T16:23:13.365" v="2937" actId="27636"/>
          <ac:spMkLst>
            <pc:docMk/>
            <pc:sldMk cId="2177883034" sldId="275"/>
            <ac:spMk id="3" creationId="{BD6A154A-E9F5-4D85-5DC4-C0575798996C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2177883034" sldId="275"/>
            <ac:spMk id="4" creationId="{0FD84893-AEC6-2864-C110-7B2505F442B5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2177883034" sldId="275"/>
            <ac:spMk id="5" creationId="{9D8D929D-CB19-4397-A989-28B9D8DE4D72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2177883034" sldId="275"/>
            <ac:spMk id="6" creationId="{EA7BD757-F8BA-E72C-887D-1DEC764D70FA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2177883034" sldId="275"/>
            <ac:spMk id="7" creationId="{C446F240-6955-6E65-779D-B5BABBEDB0E2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2177883034" sldId="275"/>
            <ac:spMk id="8" creationId="{8B07700F-5B44-8107-5905-C69A296F5C9E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2177883034" sldId="275"/>
            <ac:spMk id="9" creationId="{AF2D7DFB-AB1B-2C57-CA7F-2EE313BB6C9D}"/>
          </ac:spMkLst>
        </pc:spChg>
      </pc:sldChg>
      <pc:sldChg chg="modSp del mod modClrScheme chgLayout">
        <pc:chgData name="Vernon Leigh" userId="918c6f39-c291-430c-ba7b-2773449ea29a" providerId="ADAL" clId="{11D9D75C-80FF-AC4F-BA86-85023E7C9D98}" dt="2024-09-21T16:25:15.751" v="2979" actId="2696"/>
        <pc:sldMkLst>
          <pc:docMk/>
          <pc:sldMk cId="1936579974" sldId="276"/>
        </pc:sldMkLst>
        <pc:spChg chg="mod ord">
          <ac:chgData name="Vernon Leigh" userId="918c6f39-c291-430c-ba7b-2773449ea29a" providerId="ADAL" clId="{11D9D75C-80FF-AC4F-BA86-85023E7C9D98}" dt="2024-09-21T16:23:13.377" v="2940" actId="27636"/>
          <ac:spMkLst>
            <pc:docMk/>
            <pc:sldMk cId="1936579974" sldId="276"/>
            <ac:spMk id="2" creationId="{E37DE95C-A452-C665-D900-85E094C113D5}"/>
          </ac:spMkLst>
        </pc:spChg>
        <pc:spChg chg="mod ord">
          <ac:chgData name="Vernon Leigh" userId="918c6f39-c291-430c-ba7b-2773449ea29a" providerId="ADAL" clId="{11D9D75C-80FF-AC4F-BA86-85023E7C9D98}" dt="2024-09-21T16:23:13.376" v="2939" actId="27636"/>
          <ac:spMkLst>
            <pc:docMk/>
            <pc:sldMk cId="1936579974" sldId="276"/>
            <ac:spMk id="3" creationId="{A1952D59-F52D-B8F1-2364-38DF380552CF}"/>
          </ac:spMkLst>
        </pc:spChg>
      </pc:sldChg>
      <pc:sldChg chg="modSp del mod">
        <pc:chgData name="Vernon Leigh" userId="918c6f39-c291-430c-ba7b-2773449ea29a" providerId="ADAL" clId="{11D9D75C-80FF-AC4F-BA86-85023E7C9D98}" dt="2024-09-21T08:44:04.850" v="2457" actId="2696"/>
        <pc:sldMkLst>
          <pc:docMk/>
          <pc:sldMk cId="332714958" sldId="277"/>
        </pc:sldMkLst>
        <pc:spChg chg="mod">
          <ac:chgData name="Vernon Leigh" userId="918c6f39-c291-430c-ba7b-2773449ea29a" providerId="ADAL" clId="{11D9D75C-80FF-AC4F-BA86-85023E7C9D98}" dt="2024-09-20T12:21:43.530" v="7" actId="27636"/>
          <ac:spMkLst>
            <pc:docMk/>
            <pc:sldMk cId="332714958" sldId="277"/>
            <ac:spMk id="3" creationId="{9E79A1E6-4210-EC3B-CA8F-2E9C590D1AA8}"/>
          </ac:spMkLst>
        </pc:spChg>
      </pc:sldChg>
      <pc:sldChg chg="modSp del mod">
        <pc:chgData name="Vernon Leigh" userId="918c6f39-c291-430c-ba7b-2773449ea29a" providerId="ADAL" clId="{11D9D75C-80FF-AC4F-BA86-85023E7C9D98}" dt="2024-09-21T08:44:04.850" v="2457" actId="2696"/>
        <pc:sldMkLst>
          <pc:docMk/>
          <pc:sldMk cId="3592087307" sldId="279"/>
        </pc:sldMkLst>
        <pc:spChg chg="mod">
          <ac:chgData name="Vernon Leigh" userId="918c6f39-c291-430c-ba7b-2773449ea29a" providerId="ADAL" clId="{11D9D75C-80FF-AC4F-BA86-85023E7C9D98}" dt="2024-09-21T08:43:43.526" v="2456" actId="1076"/>
          <ac:spMkLst>
            <pc:docMk/>
            <pc:sldMk cId="3592087307" sldId="279"/>
            <ac:spMk id="3" creationId="{FE17B83B-9F0D-34F4-C005-7B03992995A5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3592087307" sldId="279"/>
            <ac:spMk id="5" creationId="{0ADF9E29-A4A9-3A85-FCCB-D139D0EF9BB8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3592087307" sldId="279"/>
            <ac:spMk id="6" creationId="{C4342F33-7931-1DC5-B8A7-DA55D60ABF2E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3592087307" sldId="279"/>
            <ac:spMk id="7" creationId="{E67CEA10-8159-C8FA-51C7-EC63D437EEA0}"/>
          </ac:spMkLst>
        </pc:spChg>
        <pc:graphicFrameChg chg="mod">
          <ac:chgData name="Vernon Leigh" userId="918c6f39-c291-430c-ba7b-2773449ea29a" providerId="ADAL" clId="{11D9D75C-80FF-AC4F-BA86-85023E7C9D98}" dt="2024-09-20T12:21:43.309" v="0"/>
          <ac:graphicFrameMkLst>
            <pc:docMk/>
            <pc:sldMk cId="3592087307" sldId="279"/>
            <ac:graphicFrameMk id="4" creationId="{BC96AEC5-4529-D738-B18B-ED05558FDE94}"/>
          </ac:graphicFrameMkLst>
        </pc:graphicFrameChg>
      </pc:sldChg>
      <pc:sldChg chg="addSp delSp modSp mod chgLayout">
        <pc:chgData name="Vernon Leigh" userId="918c6f39-c291-430c-ba7b-2773449ea29a" providerId="ADAL" clId="{11D9D75C-80FF-AC4F-BA86-85023E7C9D98}" dt="2024-09-20T13:49:06.953" v="2444" actId="20577"/>
        <pc:sldMkLst>
          <pc:docMk/>
          <pc:sldMk cId="1373696035" sldId="282"/>
        </pc:sldMkLst>
        <pc:spChg chg="mod ord">
          <ac:chgData name="Vernon Leigh" userId="918c6f39-c291-430c-ba7b-2773449ea29a" providerId="ADAL" clId="{11D9D75C-80FF-AC4F-BA86-85023E7C9D98}" dt="2024-09-20T13:49:06.953" v="2444" actId="20577"/>
          <ac:spMkLst>
            <pc:docMk/>
            <pc:sldMk cId="1373696035" sldId="282"/>
            <ac:spMk id="2" creationId="{8F16E1F0-6001-A807-561E-CA3C196D5083}"/>
          </ac:spMkLst>
        </pc:spChg>
        <pc:spChg chg="del">
          <ac:chgData name="Vernon Leigh" userId="918c6f39-c291-430c-ba7b-2773449ea29a" providerId="ADAL" clId="{11D9D75C-80FF-AC4F-BA86-85023E7C9D98}" dt="2024-09-20T13:48:56.791" v="2431" actId="700"/>
          <ac:spMkLst>
            <pc:docMk/>
            <pc:sldMk cId="1373696035" sldId="282"/>
            <ac:spMk id="3" creationId="{E4F3843C-D93E-104B-637C-BC8CE073727E}"/>
          </ac:spMkLst>
        </pc:spChg>
        <pc:spChg chg="add mod ord">
          <ac:chgData name="Vernon Leigh" userId="918c6f39-c291-430c-ba7b-2773449ea29a" providerId="ADAL" clId="{11D9D75C-80FF-AC4F-BA86-85023E7C9D98}" dt="2024-09-20T13:48:56.791" v="2431" actId="700"/>
          <ac:spMkLst>
            <pc:docMk/>
            <pc:sldMk cId="1373696035" sldId="282"/>
            <ac:spMk id="4" creationId="{E6CAD40A-5A0A-CFA8-DD63-C9F6167191D1}"/>
          </ac:spMkLst>
        </pc:spChg>
      </pc:sldChg>
      <pc:sldChg chg="addSp modSp mod chgLayout">
        <pc:chgData name="Vernon Leigh" userId="918c6f39-c291-430c-ba7b-2773449ea29a" providerId="ADAL" clId="{11D9D75C-80FF-AC4F-BA86-85023E7C9D98}" dt="2024-09-20T13:49:13.458" v="2445" actId="700"/>
        <pc:sldMkLst>
          <pc:docMk/>
          <pc:sldMk cId="3615362768" sldId="283"/>
        </pc:sldMkLst>
        <pc:spChg chg="mod ord">
          <ac:chgData name="Vernon Leigh" userId="918c6f39-c291-430c-ba7b-2773449ea29a" providerId="ADAL" clId="{11D9D75C-80FF-AC4F-BA86-85023E7C9D98}" dt="2024-09-20T13:49:13.458" v="2445" actId="700"/>
          <ac:spMkLst>
            <pc:docMk/>
            <pc:sldMk cId="3615362768" sldId="283"/>
            <ac:spMk id="2" creationId="{DCDC0F5E-1E81-1335-1B16-30B941409BC0}"/>
          </ac:spMkLst>
        </pc:spChg>
        <pc:spChg chg="add mod ord">
          <ac:chgData name="Vernon Leigh" userId="918c6f39-c291-430c-ba7b-2773449ea29a" providerId="ADAL" clId="{11D9D75C-80FF-AC4F-BA86-85023E7C9D98}" dt="2024-09-20T13:49:13.458" v="2445" actId="700"/>
          <ac:spMkLst>
            <pc:docMk/>
            <pc:sldMk cId="3615362768" sldId="283"/>
            <ac:spMk id="3" creationId="{76CC734C-9591-0936-4D58-F6F485B02077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k cId="3615362768" sldId="283"/>
            <ac:spMk id="4" creationId="{D445ACD1-8B5A-3804-D75F-898C09D3DFBC}"/>
          </ac:spMkLst>
        </pc:spChg>
        <pc:picChg chg="mod">
          <ac:chgData name="Vernon Leigh" userId="918c6f39-c291-430c-ba7b-2773449ea29a" providerId="ADAL" clId="{11D9D75C-80FF-AC4F-BA86-85023E7C9D98}" dt="2024-09-20T12:21:43.309" v="0"/>
          <ac:picMkLst>
            <pc:docMk/>
            <pc:sldMk cId="3615362768" sldId="283"/>
            <ac:picMk id="5" creationId="{4ECB2269-13C4-AE21-78AA-1740E7127E68}"/>
          </ac:picMkLst>
        </pc:picChg>
      </pc:sldChg>
      <pc:sldChg chg="addSp modSp mod chgLayout">
        <pc:chgData name="Vernon Leigh" userId="918c6f39-c291-430c-ba7b-2773449ea29a" providerId="ADAL" clId="{11D9D75C-80FF-AC4F-BA86-85023E7C9D98}" dt="2024-09-20T13:49:21.480" v="2446" actId="700"/>
        <pc:sldMkLst>
          <pc:docMk/>
          <pc:sldMk cId="859548820" sldId="284"/>
        </pc:sldMkLst>
        <pc:spChg chg="mod ord">
          <ac:chgData name="Vernon Leigh" userId="918c6f39-c291-430c-ba7b-2773449ea29a" providerId="ADAL" clId="{11D9D75C-80FF-AC4F-BA86-85023E7C9D98}" dt="2024-09-20T13:49:21.480" v="2446" actId="700"/>
          <ac:spMkLst>
            <pc:docMk/>
            <pc:sldMk cId="859548820" sldId="284"/>
            <ac:spMk id="2" creationId="{B3AF6BF7-800F-D4EC-A6D4-17FA2B4AB162}"/>
          </ac:spMkLst>
        </pc:spChg>
        <pc:spChg chg="mod ord">
          <ac:chgData name="Vernon Leigh" userId="918c6f39-c291-430c-ba7b-2773449ea29a" providerId="ADAL" clId="{11D9D75C-80FF-AC4F-BA86-85023E7C9D98}" dt="2024-09-20T13:49:21.480" v="2446" actId="700"/>
          <ac:spMkLst>
            <pc:docMk/>
            <pc:sldMk cId="859548820" sldId="284"/>
            <ac:spMk id="3" creationId="{6CC383BA-8F11-DC32-84DE-BF3CE4C7C2CD}"/>
          </ac:spMkLst>
        </pc:spChg>
        <pc:spChg chg="add mod ord">
          <ac:chgData name="Vernon Leigh" userId="918c6f39-c291-430c-ba7b-2773449ea29a" providerId="ADAL" clId="{11D9D75C-80FF-AC4F-BA86-85023E7C9D98}" dt="2024-09-20T13:49:21.480" v="2446" actId="700"/>
          <ac:spMkLst>
            <pc:docMk/>
            <pc:sldMk cId="859548820" sldId="284"/>
            <ac:spMk id="5" creationId="{65F8E8A0-6561-8806-9411-D510A29588BE}"/>
          </ac:spMkLst>
        </pc:spChg>
        <pc:picChg chg="mod">
          <ac:chgData name="Vernon Leigh" userId="918c6f39-c291-430c-ba7b-2773449ea29a" providerId="ADAL" clId="{11D9D75C-80FF-AC4F-BA86-85023E7C9D98}" dt="2024-09-20T12:21:43.309" v="0"/>
          <ac:picMkLst>
            <pc:docMk/>
            <pc:sldMk cId="859548820" sldId="284"/>
            <ac:picMk id="4" creationId="{1932D500-6F7A-DC49-9EDA-ACF2232800B9}"/>
          </ac:picMkLst>
        </pc:picChg>
      </pc:sldChg>
      <pc:sldChg chg="modSp mod chgLayout">
        <pc:chgData name="Vernon Leigh" userId="918c6f39-c291-430c-ba7b-2773449ea29a" providerId="ADAL" clId="{11D9D75C-80FF-AC4F-BA86-85023E7C9D98}" dt="2024-09-20T13:49:27.413" v="2447" actId="700"/>
        <pc:sldMkLst>
          <pc:docMk/>
          <pc:sldMk cId="3875172945" sldId="286"/>
        </pc:sldMkLst>
        <pc:spChg chg="mod ord">
          <ac:chgData name="Vernon Leigh" userId="918c6f39-c291-430c-ba7b-2773449ea29a" providerId="ADAL" clId="{11D9D75C-80FF-AC4F-BA86-85023E7C9D98}" dt="2024-09-20T13:49:27.413" v="2447" actId="700"/>
          <ac:spMkLst>
            <pc:docMk/>
            <pc:sldMk cId="3875172945" sldId="286"/>
            <ac:spMk id="2" creationId="{A9EC27F4-F37B-F26C-12F1-F6CDA61B615D}"/>
          </ac:spMkLst>
        </pc:spChg>
        <pc:spChg chg="mod ord">
          <ac:chgData name="Vernon Leigh" userId="918c6f39-c291-430c-ba7b-2773449ea29a" providerId="ADAL" clId="{11D9D75C-80FF-AC4F-BA86-85023E7C9D98}" dt="2024-09-20T13:49:27.413" v="2447" actId="700"/>
          <ac:spMkLst>
            <pc:docMk/>
            <pc:sldMk cId="3875172945" sldId="286"/>
            <ac:spMk id="3" creationId="{EC22E644-DA51-BA39-E3E3-CAF0385E4927}"/>
          </ac:spMkLst>
        </pc:spChg>
      </pc:sldChg>
      <pc:sldChg chg="del">
        <pc:chgData name="Vernon Leigh" userId="918c6f39-c291-430c-ba7b-2773449ea29a" providerId="ADAL" clId="{11D9D75C-80FF-AC4F-BA86-85023E7C9D98}" dt="2024-09-21T08:42:52.711" v="2452" actId="2696"/>
        <pc:sldMkLst>
          <pc:docMk/>
          <pc:sldMk cId="3947316793" sldId="287"/>
        </pc:sldMkLst>
      </pc:sldChg>
      <pc:sldChg chg="addSp modSp mod chgLayout">
        <pc:chgData name="Vernon Leigh" userId="918c6f39-c291-430c-ba7b-2773449ea29a" providerId="ADAL" clId="{11D9D75C-80FF-AC4F-BA86-85023E7C9D98}" dt="2024-09-20T13:49:32.300" v="2448" actId="700"/>
        <pc:sldMkLst>
          <pc:docMk/>
          <pc:sldMk cId="1557885923" sldId="288"/>
        </pc:sldMkLst>
        <pc:spChg chg="mod ord">
          <ac:chgData name="Vernon Leigh" userId="918c6f39-c291-430c-ba7b-2773449ea29a" providerId="ADAL" clId="{11D9D75C-80FF-AC4F-BA86-85023E7C9D98}" dt="2024-09-20T13:49:32.300" v="2448" actId="700"/>
          <ac:spMkLst>
            <pc:docMk/>
            <pc:sldMk cId="1557885923" sldId="288"/>
            <ac:spMk id="2" creationId="{B3AF6BF7-800F-D4EC-A6D4-17FA2B4AB162}"/>
          </ac:spMkLst>
        </pc:spChg>
        <pc:spChg chg="mod ord">
          <ac:chgData name="Vernon Leigh" userId="918c6f39-c291-430c-ba7b-2773449ea29a" providerId="ADAL" clId="{11D9D75C-80FF-AC4F-BA86-85023E7C9D98}" dt="2024-09-20T13:49:32.300" v="2448" actId="700"/>
          <ac:spMkLst>
            <pc:docMk/>
            <pc:sldMk cId="1557885923" sldId="288"/>
            <ac:spMk id="3" creationId="{6CC383BA-8F11-DC32-84DE-BF3CE4C7C2CD}"/>
          </ac:spMkLst>
        </pc:spChg>
        <pc:spChg chg="add mod ord">
          <ac:chgData name="Vernon Leigh" userId="918c6f39-c291-430c-ba7b-2773449ea29a" providerId="ADAL" clId="{11D9D75C-80FF-AC4F-BA86-85023E7C9D98}" dt="2024-09-20T13:49:32.300" v="2448" actId="700"/>
          <ac:spMkLst>
            <pc:docMk/>
            <pc:sldMk cId="1557885923" sldId="288"/>
            <ac:spMk id="4" creationId="{20E763B9-689D-23EC-CBE4-52316D6357F9}"/>
          </ac:spMkLst>
        </pc:spChg>
        <pc:picChg chg="mod">
          <ac:chgData name="Vernon Leigh" userId="918c6f39-c291-430c-ba7b-2773449ea29a" providerId="ADAL" clId="{11D9D75C-80FF-AC4F-BA86-85023E7C9D98}" dt="2024-09-20T12:21:43.309" v="0"/>
          <ac:picMkLst>
            <pc:docMk/>
            <pc:sldMk cId="1557885923" sldId="288"/>
            <ac:picMk id="5" creationId="{16374127-E9F5-8C86-BADB-AEE226836719}"/>
          </ac:picMkLst>
        </pc:picChg>
      </pc:sldChg>
      <pc:sldChg chg="modSp del mod modClrScheme chgLayout">
        <pc:chgData name="Vernon Leigh" userId="918c6f39-c291-430c-ba7b-2773449ea29a" providerId="ADAL" clId="{11D9D75C-80FF-AC4F-BA86-85023E7C9D98}" dt="2024-09-21T08:42:50.171" v="2451" actId="2696"/>
        <pc:sldMkLst>
          <pc:docMk/>
          <pc:sldMk cId="1826755261" sldId="290"/>
        </pc:sldMkLst>
        <pc:spChg chg="mod ord">
          <ac:chgData name="Vernon Leigh" userId="918c6f39-c291-430c-ba7b-2773449ea29a" providerId="ADAL" clId="{11D9D75C-80FF-AC4F-BA86-85023E7C9D98}" dt="2024-09-20T13:49:39.881" v="2449" actId="700"/>
          <ac:spMkLst>
            <pc:docMk/>
            <pc:sldMk cId="1826755261" sldId="290"/>
            <ac:spMk id="2" creationId="{B3AF6BF7-800F-D4EC-A6D4-17FA2B4AB162}"/>
          </ac:spMkLst>
        </pc:spChg>
        <pc:spChg chg="mod ord">
          <ac:chgData name="Vernon Leigh" userId="918c6f39-c291-430c-ba7b-2773449ea29a" providerId="ADAL" clId="{11D9D75C-80FF-AC4F-BA86-85023E7C9D98}" dt="2024-09-20T13:49:39.891" v="2450" actId="27636"/>
          <ac:spMkLst>
            <pc:docMk/>
            <pc:sldMk cId="1826755261" sldId="290"/>
            <ac:spMk id="3" creationId="{6CC383BA-8F11-DC32-84DE-BF3CE4C7C2CD}"/>
          </ac:spMkLst>
        </pc:spChg>
      </pc:sldChg>
      <pc:sldChg chg="modSp mod modClrScheme chgLayout">
        <pc:chgData name="Vernon Leigh" userId="918c6f39-c291-430c-ba7b-2773449ea29a" providerId="ADAL" clId="{11D9D75C-80FF-AC4F-BA86-85023E7C9D98}" dt="2024-09-21T08:42:55.804" v="2454" actId="27636"/>
        <pc:sldMkLst>
          <pc:docMk/>
          <pc:sldMk cId="3153967719" sldId="292"/>
        </pc:sldMkLst>
        <pc:spChg chg="mod ord">
          <ac:chgData name="Vernon Leigh" userId="918c6f39-c291-430c-ba7b-2773449ea29a" providerId="ADAL" clId="{11D9D75C-80FF-AC4F-BA86-85023E7C9D98}" dt="2024-09-21T08:42:55.784" v="2453" actId="700"/>
          <ac:spMkLst>
            <pc:docMk/>
            <pc:sldMk cId="3153967719" sldId="292"/>
            <ac:spMk id="2" creationId="{B3AF6BF7-800F-D4EC-A6D4-17FA2B4AB162}"/>
          </ac:spMkLst>
        </pc:spChg>
        <pc:spChg chg="mod ord">
          <ac:chgData name="Vernon Leigh" userId="918c6f39-c291-430c-ba7b-2773449ea29a" providerId="ADAL" clId="{11D9D75C-80FF-AC4F-BA86-85023E7C9D98}" dt="2024-09-21T08:42:55.804" v="2454" actId="27636"/>
          <ac:spMkLst>
            <pc:docMk/>
            <pc:sldMk cId="3153967719" sldId="292"/>
            <ac:spMk id="3" creationId="{6CC383BA-8F11-DC32-84DE-BF3CE4C7C2CD}"/>
          </ac:spMkLst>
        </pc:spChg>
      </pc:sldChg>
      <pc:sldChg chg="del modAnim">
        <pc:chgData name="Vernon Leigh" userId="918c6f39-c291-430c-ba7b-2773449ea29a" providerId="ADAL" clId="{11D9D75C-80FF-AC4F-BA86-85023E7C9D98}" dt="2024-09-21T08:43:26.147" v="2455" actId="2696"/>
        <pc:sldMkLst>
          <pc:docMk/>
          <pc:sldMk cId="3637131181" sldId="293"/>
        </pc:sldMkLst>
      </pc:sldChg>
      <pc:sldChg chg="del">
        <pc:chgData name="Vernon Leigh" userId="918c6f39-c291-430c-ba7b-2773449ea29a" providerId="ADAL" clId="{11D9D75C-80FF-AC4F-BA86-85023E7C9D98}" dt="2024-09-21T08:43:26.147" v="2455" actId="2696"/>
        <pc:sldMkLst>
          <pc:docMk/>
          <pc:sldMk cId="3872886177" sldId="294"/>
        </pc:sldMkLst>
      </pc:sldChg>
      <pc:sldChg chg="modSp del mod">
        <pc:chgData name="Vernon Leigh" userId="918c6f39-c291-430c-ba7b-2773449ea29a" providerId="ADAL" clId="{11D9D75C-80FF-AC4F-BA86-85023E7C9D98}" dt="2024-09-21T08:43:26.147" v="2455" actId="2696"/>
        <pc:sldMkLst>
          <pc:docMk/>
          <pc:sldMk cId="2869845600" sldId="295"/>
        </pc:sldMkLst>
        <pc:spChg chg="mod">
          <ac:chgData name="Vernon Leigh" userId="918c6f39-c291-430c-ba7b-2773449ea29a" providerId="ADAL" clId="{11D9D75C-80FF-AC4F-BA86-85023E7C9D98}" dt="2024-09-20T12:21:43.568" v="9" actId="27636"/>
          <ac:spMkLst>
            <pc:docMk/>
            <pc:sldMk cId="2869845600" sldId="295"/>
            <ac:spMk id="3" creationId="{4BA54341-253B-7EC3-ECAA-D3BCFCDE10E2}"/>
          </ac:spMkLst>
        </pc:spChg>
      </pc:sldChg>
      <pc:sldChg chg="modSp del mod">
        <pc:chgData name="Vernon Leigh" userId="918c6f39-c291-430c-ba7b-2773449ea29a" providerId="ADAL" clId="{11D9D75C-80FF-AC4F-BA86-85023E7C9D98}" dt="2024-09-21T08:43:26.147" v="2455" actId="2696"/>
        <pc:sldMkLst>
          <pc:docMk/>
          <pc:sldMk cId="257635229" sldId="296"/>
        </pc:sldMkLst>
        <pc:spChg chg="mod">
          <ac:chgData name="Vernon Leigh" userId="918c6f39-c291-430c-ba7b-2773449ea29a" providerId="ADAL" clId="{11D9D75C-80FF-AC4F-BA86-85023E7C9D98}" dt="2024-09-20T12:21:43.560" v="8" actId="27636"/>
          <ac:spMkLst>
            <pc:docMk/>
            <pc:sldMk cId="257635229" sldId="296"/>
            <ac:spMk id="3" creationId="{4BA54341-253B-7EC3-ECAA-D3BCFCDE10E2}"/>
          </ac:spMkLst>
        </pc:spChg>
      </pc:sldChg>
      <pc:sldChg chg="modSp del mod">
        <pc:chgData name="Vernon Leigh" userId="918c6f39-c291-430c-ba7b-2773449ea29a" providerId="ADAL" clId="{11D9D75C-80FF-AC4F-BA86-85023E7C9D98}" dt="2024-09-21T08:43:26.147" v="2455" actId="2696"/>
        <pc:sldMkLst>
          <pc:docMk/>
          <pc:sldMk cId="2355618829" sldId="297"/>
        </pc:sldMkLst>
        <pc:spChg chg="mod">
          <ac:chgData name="Vernon Leigh" userId="918c6f39-c291-430c-ba7b-2773449ea29a" providerId="ADAL" clId="{11D9D75C-80FF-AC4F-BA86-85023E7C9D98}" dt="2024-09-20T12:21:43.571" v="10" actId="27636"/>
          <ac:spMkLst>
            <pc:docMk/>
            <pc:sldMk cId="2355618829" sldId="297"/>
            <ac:spMk id="3" creationId="{05D5409B-1FC8-C789-86DA-A6E744E71C8F}"/>
          </ac:spMkLst>
        </pc:spChg>
      </pc:sldChg>
      <pc:sldChg chg="modSp mod">
        <pc:chgData name="Vernon Leigh" userId="918c6f39-c291-430c-ba7b-2773449ea29a" providerId="ADAL" clId="{11D9D75C-80FF-AC4F-BA86-85023E7C9D98}" dt="2024-09-20T12:28:09.759" v="11" actId="14100"/>
        <pc:sldMkLst>
          <pc:docMk/>
          <pc:sldMk cId="632376514" sldId="298"/>
        </pc:sldMkLst>
        <pc:picChg chg="mod">
          <ac:chgData name="Vernon Leigh" userId="918c6f39-c291-430c-ba7b-2773449ea29a" providerId="ADAL" clId="{11D9D75C-80FF-AC4F-BA86-85023E7C9D98}" dt="2024-09-20T12:28:09.759" v="11" actId="14100"/>
          <ac:picMkLst>
            <pc:docMk/>
            <pc:sldMk cId="632376514" sldId="298"/>
            <ac:picMk id="2" creationId="{F4052154-757D-4D65-131C-CCC1355DC12D}"/>
          </ac:picMkLst>
        </pc:picChg>
      </pc:sldChg>
      <pc:sldChg chg="modSp add mod modClrScheme chgLayout">
        <pc:chgData name="Vernon Leigh" userId="918c6f39-c291-430c-ba7b-2773449ea29a" providerId="ADAL" clId="{11D9D75C-80FF-AC4F-BA86-85023E7C9D98}" dt="2024-09-21T16:24:06.656" v="2969" actId="27636"/>
        <pc:sldMkLst>
          <pc:docMk/>
          <pc:sldMk cId="4181370276" sldId="299"/>
        </pc:sldMkLst>
        <pc:spChg chg="mod ord">
          <ac:chgData name="Vernon Leigh" userId="918c6f39-c291-430c-ba7b-2773449ea29a" providerId="ADAL" clId="{11D9D75C-80FF-AC4F-BA86-85023E7C9D98}" dt="2024-09-21T16:24:06.656" v="2969" actId="27636"/>
          <ac:spMkLst>
            <pc:docMk/>
            <pc:sldMk cId="4181370276" sldId="299"/>
            <ac:spMk id="2" creationId="{17FC683F-222E-ABD9-8D84-DBDE06363E26}"/>
          </ac:spMkLst>
        </pc:spChg>
        <pc:spChg chg="mod ord">
          <ac:chgData name="Vernon Leigh" userId="918c6f39-c291-430c-ba7b-2773449ea29a" providerId="ADAL" clId="{11D9D75C-80FF-AC4F-BA86-85023E7C9D98}" dt="2024-09-21T16:24:06.619" v="2966" actId="700"/>
          <ac:spMkLst>
            <pc:docMk/>
            <pc:sldMk cId="4181370276" sldId="299"/>
            <ac:spMk id="3" creationId="{E0FBD2F7-E348-47DF-ADE6-F2A68EC78861}"/>
          </ac:spMkLst>
        </pc:spChg>
        <pc:spChg chg="mod ord">
          <ac:chgData name="Vernon Leigh" userId="918c6f39-c291-430c-ba7b-2773449ea29a" providerId="ADAL" clId="{11D9D75C-80FF-AC4F-BA86-85023E7C9D98}" dt="2024-09-21T16:24:06.654" v="2967" actId="27636"/>
          <ac:spMkLst>
            <pc:docMk/>
            <pc:sldMk cId="4181370276" sldId="299"/>
            <ac:spMk id="4" creationId="{FF456225-C95E-0A5B-FDAB-36727EF07FD9}"/>
          </ac:spMkLst>
        </pc:spChg>
        <pc:spChg chg="mod ord">
          <ac:chgData name="Vernon Leigh" userId="918c6f39-c291-430c-ba7b-2773449ea29a" providerId="ADAL" clId="{11D9D75C-80FF-AC4F-BA86-85023E7C9D98}" dt="2024-09-21T16:24:06.619" v="2966" actId="700"/>
          <ac:spMkLst>
            <pc:docMk/>
            <pc:sldMk cId="4181370276" sldId="299"/>
            <ac:spMk id="5" creationId="{1DD70061-0A39-AB9A-CF82-4A2BB2BFC078}"/>
          </ac:spMkLst>
        </pc:spChg>
        <pc:spChg chg="mod ord">
          <ac:chgData name="Vernon Leigh" userId="918c6f39-c291-430c-ba7b-2773449ea29a" providerId="ADAL" clId="{11D9D75C-80FF-AC4F-BA86-85023E7C9D98}" dt="2024-09-21T16:24:06.656" v="2968" actId="27636"/>
          <ac:spMkLst>
            <pc:docMk/>
            <pc:sldMk cId="4181370276" sldId="299"/>
            <ac:spMk id="6" creationId="{FD1C4760-F5E3-F794-4A44-199A9F36A873}"/>
          </ac:spMkLst>
        </pc:spChg>
      </pc:sldChg>
      <pc:sldChg chg="modSp new del mod modAnim">
        <pc:chgData name="Vernon Leigh" userId="918c6f39-c291-430c-ba7b-2773449ea29a" providerId="ADAL" clId="{11D9D75C-80FF-AC4F-BA86-85023E7C9D98}" dt="2024-09-21T08:45:10.353" v="2481" actId="2696"/>
        <pc:sldMkLst>
          <pc:docMk/>
          <pc:sldMk cId="4256516425" sldId="299"/>
        </pc:sldMkLst>
        <pc:spChg chg="mod">
          <ac:chgData name="Vernon Leigh" userId="918c6f39-c291-430c-ba7b-2773449ea29a" providerId="ADAL" clId="{11D9D75C-80FF-AC4F-BA86-85023E7C9D98}" dt="2024-09-20T13:05:05.007" v="326" actId="20577"/>
          <ac:spMkLst>
            <pc:docMk/>
            <pc:sldMk cId="4256516425" sldId="299"/>
            <ac:spMk id="2" creationId="{17FC683F-222E-ABD9-8D84-DBDE06363E26}"/>
          </ac:spMkLst>
        </pc:spChg>
        <pc:spChg chg="mod">
          <ac:chgData name="Vernon Leigh" userId="918c6f39-c291-430c-ba7b-2773449ea29a" providerId="ADAL" clId="{11D9D75C-80FF-AC4F-BA86-85023E7C9D98}" dt="2024-09-20T13:05:13.814" v="343" actId="20577"/>
          <ac:spMkLst>
            <pc:docMk/>
            <pc:sldMk cId="4256516425" sldId="299"/>
            <ac:spMk id="3" creationId="{E0FBD2F7-E348-47DF-ADE6-F2A68EC78861}"/>
          </ac:spMkLst>
        </pc:spChg>
        <pc:spChg chg="mod">
          <ac:chgData name="Vernon Leigh" userId="918c6f39-c291-430c-ba7b-2773449ea29a" providerId="ADAL" clId="{11D9D75C-80FF-AC4F-BA86-85023E7C9D98}" dt="2024-09-20T13:22:07.798" v="1823" actId="27636"/>
          <ac:spMkLst>
            <pc:docMk/>
            <pc:sldMk cId="4256516425" sldId="299"/>
            <ac:spMk id="4" creationId="{FF456225-C95E-0A5B-FDAB-36727EF07FD9}"/>
          </ac:spMkLst>
        </pc:spChg>
        <pc:spChg chg="mod">
          <ac:chgData name="Vernon Leigh" userId="918c6f39-c291-430c-ba7b-2773449ea29a" providerId="ADAL" clId="{11D9D75C-80FF-AC4F-BA86-85023E7C9D98}" dt="2024-09-20T13:05:48.120" v="391" actId="20577"/>
          <ac:spMkLst>
            <pc:docMk/>
            <pc:sldMk cId="4256516425" sldId="299"/>
            <ac:spMk id="5" creationId="{1DD70061-0A39-AB9A-CF82-4A2BB2BFC078}"/>
          </ac:spMkLst>
        </pc:spChg>
        <pc:spChg chg="mod">
          <ac:chgData name="Vernon Leigh" userId="918c6f39-c291-430c-ba7b-2773449ea29a" providerId="ADAL" clId="{11D9D75C-80FF-AC4F-BA86-85023E7C9D98}" dt="2024-09-20T13:22:07.799" v="1824" actId="27636"/>
          <ac:spMkLst>
            <pc:docMk/>
            <pc:sldMk cId="4256516425" sldId="299"/>
            <ac:spMk id="6" creationId="{FD1C4760-F5E3-F794-4A44-199A9F36A873}"/>
          </ac:spMkLst>
        </pc:spChg>
      </pc:sldChg>
      <pc:sldChg chg="addSp delSp modSp new del mod ord modClrScheme modAnim chgLayout">
        <pc:chgData name="Vernon Leigh" userId="918c6f39-c291-430c-ba7b-2773449ea29a" providerId="ADAL" clId="{11D9D75C-80FF-AC4F-BA86-85023E7C9D98}" dt="2024-09-21T08:45:10.353" v="2481" actId="2696"/>
        <pc:sldMkLst>
          <pc:docMk/>
          <pc:sldMk cId="447495654" sldId="300"/>
        </pc:sldMkLst>
        <pc:spChg chg="del mod ord">
          <ac:chgData name="Vernon Leigh" userId="918c6f39-c291-430c-ba7b-2773449ea29a" providerId="ADAL" clId="{11D9D75C-80FF-AC4F-BA86-85023E7C9D98}" dt="2024-09-20T13:07:15.872" v="625" actId="700"/>
          <ac:spMkLst>
            <pc:docMk/>
            <pc:sldMk cId="447495654" sldId="300"/>
            <ac:spMk id="2" creationId="{C3B308B7-5E81-7016-746F-D2AA3182DB2B}"/>
          </ac:spMkLst>
        </pc:spChg>
        <pc:spChg chg="del">
          <ac:chgData name="Vernon Leigh" userId="918c6f39-c291-430c-ba7b-2773449ea29a" providerId="ADAL" clId="{11D9D75C-80FF-AC4F-BA86-85023E7C9D98}" dt="2024-09-20T13:07:15.872" v="625" actId="700"/>
          <ac:spMkLst>
            <pc:docMk/>
            <pc:sldMk cId="447495654" sldId="300"/>
            <ac:spMk id="3" creationId="{B570D1D2-A375-574F-9CDF-A335982A1468}"/>
          </ac:spMkLst>
        </pc:spChg>
        <pc:spChg chg="del mod ord">
          <ac:chgData name="Vernon Leigh" userId="918c6f39-c291-430c-ba7b-2773449ea29a" providerId="ADAL" clId="{11D9D75C-80FF-AC4F-BA86-85023E7C9D98}" dt="2024-09-20T13:07:15.872" v="625" actId="700"/>
          <ac:spMkLst>
            <pc:docMk/>
            <pc:sldMk cId="447495654" sldId="300"/>
            <ac:spMk id="4" creationId="{03B72DC6-8920-8DD9-30AB-4DF6A0E4625E}"/>
          </ac:spMkLst>
        </pc:spChg>
        <pc:spChg chg="del">
          <ac:chgData name="Vernon Leigh" userId="918c6f39-c291-430c-ba7b-2773449ea29a" providerId="ADAL" clId="{11D9D75C-80FF-AC4F-BA86-85023E7C9D98}" dt="2024-09-20T13:07:15.872" v="625" actId="700"/>
          <ac:spMkLst>
            <pc:docMk/>
            <pc:sldMk cId="447495654" sldId="300"/>
            <ac:spMk id="5" creationId="{818D97AE-7BE1-0BF9-4E6A-41A785AD56C2}"/>
          </ac:spMkLst>
        </pc:spChg>
        <pc:spChg chg="del">
          <ac:chgData name="Vernon Leigh" userId="918c6f39-c291-430c-ba7b-2773449ea29a" providerId="ADAL" clId="{11D9D75C-80FF-AC4F-BA86-85023E7C9D98}" dt="2024-09-20T13:07:15.872" v="625" actId="700"/>
          <ac:spMkLst>
            <pc:docMk/>
            <pc:sldMk cId="447495654" sldId="300"/>
            <ac:spMk id="6" creationId="{099618BC-B0E8-6A85-4C39-3A122ECD22EF}"/>
          </ac:spMkLst>
        </pc:spChg>
        <pc:spChg chg="add mod ord">
          <ac:chgData name="Vernon Leigh" userId="918c6f39-c291-430c-ba7b-2773449ea29a" providerId="ADAL" clId="{11D9D75C-80FF-AC4F-BA86-85023E7C9D98}" dt="2024-09-20T13:13:22.759" v="1203" actId="20577"/>
          <ac:spMkLst>
            <pc:docMk/>
            <pc:sldMk cId="447495654" sldId="300"/>
            <ac:spMk id="7" creationId="{64130ADA-2C14-458E-6B81-B91CC13CA462}"/>
          </ac:spMkLst>
        </pc:spChg>
        <pc:spChg chg="add mod ord">
          <ac:chgData name="Vernon Leigh" userId="918c6f39-c291-430c-ba7b-2773449ea29a" providerId="ADAL" clId="{11D9D75C-80FF-AC4F-BA86-85023E7C9D98}" dt="2024-09-20T13:09:38.810" v="819" actId="207"/>
          <ac:spMkLst>
            <pc:docMk/>
            <pc:sldMk cId="447495654" sldId="300"/>
            <ac:spMk id="8" creationId="{04651A46-0511-DCD1-213A-A4C7DBB6B3B3}"/>
          </ac:spMkLst>
        </pc:spChg>
      </pc:sldChg>
      <pc:sldChg chg="modSp add mod modClrScheme chgLayout">
        <pc:chgData name="Vernon Leigh" userId="918c6f39-c291-430c-ba7b-2773449ea29a" providerId="ADAL" clId="{11D9D75C-80FF-AC4F-BA86-85023E7C9D98}" dt="2024-09-21T16:23:58.866" v="2965" actId="27636"/>
        <pc:sldMkLst>
          <pc:docMk/>
          <pc:sldMk cId="2774653002" sldId="300"/>
        </pc:sldMkLst>
        <pc:spChg chg="mod ord">
          <ac:chgData name="Vernon Leigh" userId="918c6f39-c291-430c-ba7b-2773449ea29a" providerId="ADAL" clId="{11D9D75C-80FF-AC4F-BA86-85023E7C9D98}" dt="2024-09-21T16:23:58.841" v="2964" actId="700"/>
          <ac:spMkLst>
            <pc:docMk/>
            <pc:sldMk cId="2774653002" sldId="300"/>
            <ac:spMk id="7" creationId="{64130ADA-2C14-458E-6B81-B91CC13CA462}"/>
          </ac:spMkLst>
        </pc:spChg>
        <pc:spChg chg="mod ord">
          <ac:chgData name="Vernon Leigh" userId="918c6f39-c291-430c-ba7b-2773449ea29a" providerId="ADAL" clId="{11D9D75C-80FF-AC4F-BA86-85023E7C9D98}" dt="2024-09-21T16:23:58.866" v="2965" actId="27636"/>
          <ac:spMkLst>
            <pc:docMk/>
            <pc:sldMk cId="2774653002" sldId="300"/>
            <ac:spMk id="8" creationId="{04651A46-0511-DCD1-213A-A4C7DBB6B3B3}"/>
          </ac:spMkLst>
        </pc:spChg>
      </pc:sldChg>
      <pc:sldChg chg="modSp new del mod modAnim">
        <pc:chgData name="Vernon Leigh" userId="918c6f39-c291-430c-ba7b-2773449ea29a" providerId="ADAL" clId="{11D9D75C-80FF-AC4F-BA86-85023E7C9D98}" dt="2024-09-21T08:45:10.353" v="2481" actId="2696"/>
        <pc:sldMkLst>
          <pc:docMk/>
          <pc:sldMk cId="3292912360" sldId="301"/>
        </pc:sldMkLst>
        <pc:spChg chg="mod">
          <ac:chgData name="Vernon Leigh" userId="918c6f39-c291-430c-ba7b-2773449ea29a" providerId="ADAL" clId="{11D9D75C-80FF-AC4F-BA86-85023E7C9D98}" dt="2024-09-20T13:10:41.557" v="886" actId="20577"/>
          <ac:spMkLst>
            <pc:docMk/>
            <pc:sldMk cId="3292912360" sldId="301"/>
            <ac:spMk id="2" creationId="{D875F9A8-B9A7-27B7-E11B-39D055A15F32}"/>
          </ac:spMkLst>
        </pc:spChg>
        <pc:spChg chg="mod">
          <ac:chgData name="Vernon Leigh" userId="918c6f39-c291-430c-ba7b-2773449ea29a" providerId="ADAL" clId="{11D9D75C-80FF-AC4F-BA86-85023E7C9D98}" dt="2024-09-20T13:12:53.464" v="1198" actId="207"/>
          <ac:spMkLst>
            <pc:docMk/>
            <pc:sldMk cId="3292912360" sldId="301"/>
            <ac:spMk id="3" creationId="{6D96515C-B957-E9DD-B85A-A17895C88A45}"/>
          </ac:spMkLst>
        </pc:spChg>
      </pc:sldChg>
      <pc:sldChg chg="modSp add mod modClrScheme chgLayout">
        <pc:chgData name="Vernon Leigh" userId="918c6f39-c291-430c-ba7b-2773449ea29a" providerId="ADAL" clId="{11D9D75C-80FF-AC4F-BA86-85023E7C9D98}" dt="2024-09-21T16:23:50.510" v="2960" actId="27636"/>
        <pc:sldMkLst>
          <pc:docMk/>
          <pc:sldMk cId="3875526121" sldId="301"/>
        </pc:sldMkLst>
        <pc:spChg chg="mod ord">
          <ac:chgData name="Vernon Leigh" userId="918c6f39-c291-430c-ba7b-2773449ea29a" providerId="ADAL" clId="{11D9D75C-80FF-AC4F-BA86-85023E7C9D98}" dt="2024-09-21T16:23:46.753" v="2958" actId="700"/>
          <ac:spMkLst>
            <pc:docMk/>
            <pc:sldMk cId="3875526121" sldId="301"/>
            <ac:spMk id="2" creationId="{D875F9A8-B9A7-27B7-E11B-39D055A15F32}"/>
          </ac:spMkLst>
        </pc:spChg>
        <pc:spChg chg="mod ord">
          <ac:chgData name="Vernon Leigh" userId="918c6f39-c291-430c-ba7b-2773449ea29a" providerId="ADAL" clId="{11D9D75C-80FF-AC4F-BA86-85023E7C9D98}" dt="2024-09-21T16:23:50.510" v="2960" actId="27636"/>
          <ac:spMkLst>
            <pc:docMk/>
            <pc:sldMk cId="3875526121" sldId="301"/>
            <ac:spMk id="3" creationId="{6D96515C-B957-E9DD-B85A-A17895C88A45}"/>
          </ac:spMkLst>
        </pc:spChg>
      </pc:sldChg>
      <pc:sldChg chg="modSp new del mod modAnim">
        <pc:chgData name="Vernon Leigh" userId="918c6f39-c291-430c-ba7b-2773449ea29a" providerId="ADAL" clId="{11D9D75C-80FF-AC4F-BA86-85023E7C9D98}" dt="2024-09-21T08:45:10.353" v="2481" actId="2696"/>
        <pc:sldMkLst>
          <pc:docMk/>
          <pc:sldMk cId="2298625529" sldId="302"/>
        </pc:sldMkLst>
        <pc:spChg chg="mod">
          <ac:chgData name="Vernon Leigh" userId="918c6f39-c291-430c-ba7b-2773449ea29a" providerId="ADAL" clId="{11D9D75C-80FF-AC4F-BA86-85023E7C9D98}" dt="2024-09-21T08:44:58.986" v="2480" actId="5793"/>
          <ac:spMkLst>
            <pc:docMk/>
            <pc:sldMk cId="2298625529" sldId="302"/>
            <ac:spMk id="2" creationId="{6E1A9D0E-7900-E758-6EF1-E31430015C8F}"/>
          </ac:spMkLst>
        </pc:spChg>
        <pc:spChg chg="mod">
          <ac:chgData name="Vernon Leigh" userId="918c6f39-c291-430c-ba7b-2773449ea29a" providerId="ADAL" clId="{11D9D75C-80FF-AC4F-BA86-85023E7C9D98}" dt="2024-09-20T13:18:49.264" v="1570" actId="1036"/>
          <ac:spMkLst>
            <pc:docMk/>
            <pc:sldMk cId="2298625529" sldId="302"/>
            <ac:spMk id="3" creationId="{4595D976-6968-68FA-28C6-28CDF3F3DA05}"/>
          </ac:spMkLst>
        </pc:spChg>
      </pc:sldChg>
      <pc:sldChg chg="modSp add mod modClrScheme chgLayout">
        <pc:chgData name="Vernon Leigh" userId="918c6f39-c291-430c-ba7b-2773449ea29a" providerId="ADAL" clId="{11D9D75C-80FF-AC4F-BA86-85023E7C9D98}" dt="2024-09-21T16:23:53.658" v="2963" actId="27636"/>
        <pc:sldMkLst>
          <pc:docMk/>
          <pc:sldMk cId="3019264151" sldId="302"/>
        </pc:sldMkLst>
        <pc:spChg chg="mod ord">
          <ac:chgData name="Vernon Leigh" userId="918c6f39-c291-430c-ba7b-2773449ea29a" providerId="ADAL" clId="{11D9D75C-80FF-AC4F-BA86-85023E7C9D98}" dt="2024-09-21T16:23:53.647" v="2962" actId="27636"/>
          <ac:spMkLst>
            <pc:docMk/>
            <pc:sldMk cId="3019264151" sldId="302"/>
            <ac:spMk id="2" creationId="{6E1A9D0E-7900-E758-6EF1-E31430015C8F}"/>
          </ac:spMkLst>
        </pc:spChg>
        <pc:spChg chg="mod ord">
          <ac:chgData name="Vernon Leigh" userId="918c6f39-c291-430c-ba7b-2773449ea29a" providerId="ADAL" clId="{11D9D75C-80FF-AC4F-BA86-85023E7C9D98}" dt="2024-09-21T16:23:53.658" v="2963" actId="27636"/>
          <ac:spMkLst>
            <pc:docMk/>
            <pc:sldMk cId="3019264151" sldId="302"/>
            <ac:spMk id="3" creationId="{4595D976-6968-68FA-28C6-28CDF3F3DA05}"/>
          </ac:spMkLst>
        </pc:spChg>
      </pc:sldChg>
      <pc:sldChg chg="addSp delSp modSp new mod modClrScheme chgLayout">
        <pc:chgData name="Vernon Leigh" userId="918c6f39-c291-430c-ba7b-2773449ea29a" providerId="ADAL" clId="{11D9D75C-80FF-AC4F-BA86-85023E7C9D98}" dt="2024-09-21T09:00:09.005" v="2825" actId="20577"/>
        <pc:sldMkLst>
          <pc:docMk/>
          <pc:sldMk cId="871302956" sldId="303"/>
        </pc:sldMkLst>
        <pc:spChg chg="del">
          <ac:chgData name="Vernon Leigh" userId="918c6f39-c291-430c-ba7b-2773449ea29a" providerId="ADAL" clId="{11D9D75C-80FF-AC4F-BA86-85023E7C9D98}" dt="2024-09-21T08:48:15.006" v="2578" actId="700"/>
          <ac:spMkLst>
            <pc:docMk/>
            <pc:sldMk cId="871302956" sldId="303"/>
            <ac:spMk id="2" creationId="{6A577CE4-991C-5697-0D3B-F7CAEDDADDEB}"/>
          </ac:spMkLst>
        </pc:spChg>
        <pc:spChg chg="del">
          <ac:chgData name="Vernon Leigh" userId="918c6f39-c291-430c-ba7b-2773449ea29a" providerId="ADAL" clId="{11D9D75C-80FF-AC4F-BA86-85023E7C9D98}" dt="2024-09-21T08:48:15.006" v="2578" actId="700"/>
          <ac:spMkLst>
            <pc:docMk/>
            <pc:sldMk cId="871302956" sldId="303"/>
            <ac:spMk id="3" creationId="{A5D05CEB-8B11-D578-C03D-4EEAAC67069A}"/>
          </ac:spMkLst>
        </pc:spChg>
        <pc:spChg chg="add del mod">
          <ac:chgData name="Vernon Leigh" userId="918c6f39-c291-430c-ba7b-2773449ea29a" providerId="ADAL" clId="{11D9D75C-80FF-AC4F-BA86-85023E7C9D98}" dt="2024-09-21T08:58:25.265" v="2768" actId="478"/>
          <ac:spMkLst>
            <pc:docMk/>
            <pc:sldMk cId="871302956" sldId="303"/>
            <ac:spMk id="6" creationId="{F46A92A8-A18B-B3D3-3AD4-1F4D04267ECC}"/>
          </ac:spMkLst>
        </pc:spChg>
        <pc:spChg chg="add del mod">
          <ac:chgData name="Vernon Leigh" userId="918c6f39-c291-430c-ba7b-2773449ea29a" providerId="ADAL" clId="{11D9D75C-80FF-AC4F-BA86-85023E7C9D98}" dt="2024-09-21T08:58:15.339" v="2767" actId="478"/>
          <ac:spMkLst>
            <pc:docMk/>
            <pc:sldMk cId="871302956" sldId="303"/>
            <ac:spMk id="9" creationId="{14A2CCBA-F48B-B6E2-A587-B4FC9653EB6B}"/>
          </ac:spMkLst>
        </pc:spChg>
        <pc:spChg chg="add del mod">
          <ac:chgData name="Vernon Leigh" userId="918c6f39-c291-430c-ba7b-2773449ea29a" providerId="ADAL" clId="{11D9D75C-80FF-AC4F-BA86-85023E7C9D98}" dt="2024-09-21T08:58:15.339" v="2767" actId="478"/>
          <ac:spMkLst>
            <pc:docMk/>
            <pc:sldMk cId="871302956" sldId="303"/>
            <ac:spMk id="12" creationId="{6CB725CE-AE70-03E6-D72F-E51919888B6B}"/>
          </ac:spMkLst>
        </pc:spChg>
        <pc:spChg chg="add mod ord">
          <ac:chgData name="Vernon Leigh" userId="918c6f39-c291-430c-ba7b-2773449ea29a" providerId="ADAL" clId="{11D9D75C-80FF-AC4F-BA86-85023E7C9D98}" dt="2024-09-21T09:00:09.005" v="2825" actId="20577"/>
          <ac:spMkLst>
            <pc:docMk/>
            <pc:sldMk cId="871302956" sldId="303"/>
            <ac:spMk id="17" creationId="{071E862F-C942-46BB-9C48-826713B86A47}"/>
          </ac:spMkLst>
        </pc:spChg>
        <pc:spChg chg="add del mod ord">
          <ac:chgData name="Vernon Leigh" userId="918c6f39-c291-430c-ba7b-2773449ea29a" providerId="ADAL" clId="{11D9D75C-80FF-AC4F-BA86-85023E7C9D98}" dt="2024-09-21T08:59:41.452" v="2785" actId="478"/>
          <ac:spMkLst>
            <pc:docMk/>
            <pc:sldMk cId="871302956" sldId="303"/>
            <ac:spMk id="18" creationId="{ACB973AE-7055-1E70-0D5F-2C78129802C5}"/>
          </ac:spMkLst>
        </pc:spChg>
        <pc:spChg chg="add del mod ord">
          <ac:chgData name="Vernon Leigh" userId="918c6f39-c291-430c-ba7b-2773449ea29a" providerId="ADAL" clId="{11D9D75C-80FF-AC4F-BA86-85023E7C9D98}" dt="2024-09-21T08:59:50.272" v="2788" actId="478"/>
          <ac:spMkLst>
            <pc:docMk/>
            <pc:sldMk cId="871302956" sldId="303"/>
            <ac:spMk id="19" creationId="{8560A623-A37B-07C0-25E4-1189206154A0}"/>
          </ac:spMkLst>
        </pc:spChg>
        <pc:spChg chg="add mod">
          <ac:chgData name="Vernon Leigh" userId="918c6f39-c291-430c-ba7b-2773449ea29a" providerId="ADAL" clId="{11D9D75C-80FF-AC4F-BA86-85023E7C9D98}" dt="2024-09-21T08:59:38.160" v="2783" actId="931"/>
          <ac:spMkLst>
            <pc:docMk/>
            <pc:sldMk cId="871302956" sldId="303"/>
            <ac:spMk id="22" creationId="{5B1B3B9A-842E-0862-D45B-7B8EF88BF0E6}"/>
          </ac:spMkLst>
        </pc:spChg>
        <pc:picChg chg="add mod">
          <ac:chgData name="Vernon Leigh" userId="918c6f39-c291-430c-ba7b-2773449ea29a" providerId="ADAL" clId="{11D9D75C-80FF-AC4F-BA86-85023E7C9D98}" dt="2024-09-21T08:59:58.801" v="2791" actId="1076"/>
          <ac:picMkLst>
            <pc:docMk/>
            <pc:sldMk cId="871302956" sldId="303"/>
            <ac:picMk id="5" creationId="{EB82B261-3D9E-98F6-D946-479AB83A7CAB}"/>
          </ac:picMkLst>
        </pc:picChg>
        <pc:picChg chg="add del mod">
          <ac:chgData name="Vernon Leigh" userId="918c6f39-c291-430c-ba7b-2773449ea29a" providerId="ADAL" clId="{11D9D75C-80FF-AC4F-BA86-85023E7C9D98}" dt="2024-09-21T08:59:47.163" v="2787" actId="14100"/>
          <ac:picMkLst>
            <pc:docMk/>
            <pc:sldMk cId="871302956" sldId="303"/>
            <ac:picMk id="8" creationId="{EF71F39A-834B-46EB-226B-F727A42438A8}"/>
          </ac:picMkLst>
        </pc:picChg>
        <pc:picChg chg="add del mod">
          <ac:chgData name="Vernon Leigh" userId="918c6f39-c291-430c-ba7b-2773449ea29a" providerId="ADAL" clId="{11D9D75C-80FF-AC4F-BA86-85023E7C9D98}" dt="2024-09-21T08:58:46.206" v="2771" actId="478"/>
          <ac:picMkLst>
            <pc:docMk/>
            <pc:sldMk cId="871302956" sldId="303"/>
            <ac:picMk id="11" creationId="{178F2BC7-4804-9479-A66D-379592C515F9}"/>
          </ac:picMkLst>
        </pc:picChg>
        <pc:picChg chg="add del mod">
          <ac:chgData name="Vernon Leigh" userId="918c6f39-c291-430c-ba7b-2773449ea29a" providerId="ADAL" clId="{11D9D75C-80FF-AC4F-BA86-85023E7C9D98}" dt="2024-09-21T08:58:57.737" v="2774" actId="478"/>
          <ac:picMkLst>
            <pc:docMk/>
            <pc:sldMk cId="871302956" sldId="303"/>
            <ac:picMk id="14" creationId="{0E9074DD-A3CB-4245-CC8C-8495DAD78FA3}"/>
          </ac:picMkLst>
        </pc:picChg>
        <pc:picChg chg="add del mod">
          <ac:chgData name="Vernon Leigh" userId="918c6f39-c291-430c-ba7b-2773449ea29a" providerId="ADAL" clId="{11D9D75C-80FF-AC4F-BA86-85023E7C9D98}" dt="2024-09-21T08:57:58.414" v="2762" actId="478"/>
          <ac:picMkLst>
            <pc:docMk/>
            <pc:sldMk cId="871302956" sldId="303"/>
            <ac:picMk id="16" creationId="{19475952-802E-8CCC-E041-2A237205C57A}"/>
          </ac:picMkLst>
        </pc:picChg>
        <pc:picChg chg="add mod">
          <ac:chgData name="Vernon Leigh" userId="918c6f39-c291-430c-ba7b-2773449ea29a" providerId="ADAL" clId="{11D9D75C-80FF-AC4F-BA86-85023E7C9D98}" dt="2024-09-21T08:59:38.160" v="2783" actId="931"/>
          <ac:picMkLst>
            <pc:docMk/>
            <pc:sldMk cId="871302956" sldId="303"/>
            <ac:picMk id="21" creationId="{ACF79F3E-12FA-F429-8666-D87E1DC6B434}"/>
          </ac:picMkLst>
        </pc:picChg>
      </pc:sldChg>
      <pc:sldChg chg="add del">
        <pc:chgData name="Vernon Leigh" userId="918c6f39-c291-430c-ba7b-2773449ea29a" providerId="ADAL" clId="{11D9D75C-80FF-AC4F-BA86-85023E7C9D98}" dt="2024-09-21T16:22:23.175" v="2912" actId="2696"/>
        <pc:sldMkLst>
          <pc:docMk/>
          <pc:sldMk cId="3582448802" sldId="304"/>
        </pc:sldMkLst>
      </pc:sldChg>
      <pc:sldChg chg="add del">
        <pc:chgData name="Vernon Leigh" userId="918c6f39-c291-430c-ba7b-2773449ea29a" providerId="ADAL" clId="{11D9D75C-80FF-AC4F-BA86-85023E7C9D98}" dt="2024-09-21T16:22:23.767" v="2913" actId="2696"/>
        <pc:sldMkLst>
          <pc:docMk/>
          <pc:sldMk cId="380312386" sldId="305"/>
        </pc:sldMkLst>
      </pc:sldChg>
      <pc:sldChg chg="add del">
        <pc:chgData name="Vernon Leigh" userId="918c6f39-c291-430c-ba7b-2773449ea29a" providerId="ADAL" clId="{11D9D75C-80FF-AC4F-BA86-85023E7C9D98}" dt="2024-09-21T16:22:24.269" v="2914" actId="2696"/>
        <pc:sldMkLst>
          <pc:docMk/>
          <pc:sldMk cId="277642720" sldId="306"/>
        </pc:sldMkLst>
      </pc:sldChg>
      <pc:sldChg chg="add del">
        <pc:chgData name="Vernon Leigh" userId="918c6f39-c291-430c-ba7b-2773449ea29a" providerId="ADAL" clId="{11D9D75C-80FF-AC4F-BA86-85023E7C9D98}" dt="2024-09-21T16:22:24.721" v="2915" actId="2696"/>
        <pc:sldMkLst>
          <pc:docMk/>
          <pc:sldMk cId="1637430782" sldId="307"/>
        </pc:sldMkLst>
      </pc:sldChg>
      <pc:sldChg chg="add del">
        <pc:chgData name="Vernon Leigh" userId="918c6f39-c291-430c-ba7b-2773449ea29a" providerId="ADAL" clId="{11D9D75C-80FF-AC4F-BA86-85023E7C9D98}" dt="2024-09-21T16:22:25.471" v="2916" actId="2696"/>
        <pc:sldMkLst>
          <pc:docMk/>
          <pc:sldMk cId="2034947525" sldId="308"/>
        </pc:sldMkLst>
      </pc:sldChg>
      <pc:sldChg chg="addSp delSp modSp add mod ord modClrScheme chgLayout">
        <pc:chgData name="Vernon Leigh" userId="918c6f39-c291-430c-ba7b-2773449ea29a" providerId="ADAL" clId="{11D9D75C-80FF-AC4F-BA86-85023E7C9D98}" dt="2024-09-21T08:57:55.851" v="2761" actId="20578"/>
        <pc:sldMkLst>
          <pc:docMk/>
          <pc:sldMk cId="3614504421" sldId="309"/>
        </pc:sldMkLst>
        <pc:spChg chg="del">
          <ac:chgData name="Vernon Leigh" userId="918c6f39-c291-430c-ba7b-2773449ea29a" providerId="ADAL" clId="{11D9D75C-80FF-AC4F-BA86-85023E7C9D98}" dt="2024-09-21T08:54:25.028" v="2601" actId="478"/>
          <ac:spMkLst>
            <pc:docMk/>
            <pc:sldMk cId="3614504421" sldId="309"/>
            <ac:spMk id="6" creationId="{EA551FD9-35E3-DB2B-0792-8790AC72D3A7}"/>
          </ac:spMkLst>
        </pc:spChg>
        <pc:spChg chg="add mod">
          <ac:chgData name="Vernon Leigh" userId="918c6f39-c291-430c-ba7b-2773449ea29a" providerId="ADAL" clId="{11D9D75C-80FF-AC4F-BA86-85023E7C9D98}" dt="2024-09-21T08:57:43.105" v="2760" actId="20577"/>
          <ac:spMkLst>
            <pc:docMk/>
            <pc:sldMk cId="3614504421" sldId="309"/>
            <ac:spMk id="7" creationId="{B0B3C166-BA73-8ED9-CDA8-26D2F46CDD5A}"/>
          </ac:spMkLst>
        </pc:spChg>
        <pc:spChg chg="del">
          <ac:chgData name="Vernon Leigh" userId="918c6f39-c291-430c-ba7b-2773449ea29a" providerId="ADAL" clId="{11D9D75C-80FF-AC4F-BA86-85023E7C9D98}" dt="2024-09-21T08:54:25.028" v="2601" actId="478"/>
          <ac:spMkLst>
            <pc:docMk/>
            <pc:sldMk cId="3614504421" sldId="309"/>
            <ac:spMk id="9" creationId="{114ADB09-5F77-220E-3C89-5AF2CE2C384E}"/>
          </ac:spMkLst>
        </pc:spChg>
        <pc:spChg chg="add mod">
          <ac:chgData name="Vernon Leigh" userId="918c6f39-c291-430c-ba7b-2773449ea29a" providerId="ADAL" clId="{11D9D75C-80FF-AC4F-BA86-85023E7C9D98}" dt="2024-09-21T08:57:34.109" v="2743" actId="20577"/>
          <ac:spMkLst>
            <pc:docMk/>
            <pc:sldMk cId="3614504421" sldId="309"/>
            <ac:spMk id="10" creationId="{3EB97406-DACD-45E5-F183-116AFF0E8058}"/>
          </ac:spMkLst>
        </pc:spChg>
        <pc:spChg chg="del">
          <ac:chgData name="Vernon Leigh" userId="918c6f39-c291-430c-ba7b-2773449ea29a" providerId="ADAL" clId="{11D9D75C-80FF-AC4F-BA86-85023E7C9D98}" dt="2024-09-21T08:54:25.028" v="2601" actId="478"/>
          <ac:spMkLst>
            <pc:docMk/>
            <pc:sldMk cId="3614504421" sldId="309"/>
            <ac:spMk id="12" creationId="{06F476A1-4953-B0CD-2663-E5782D96E485}"/>
          </ac:spMkLst>
        </pc:spChg>
        <pc:picChg chg="add mod">
          <ac:chgData name="Vernon Leigh" userId="918c6f39-c291-430c-ba7b-2773449ea29a" providerId="ADAL" clId="{11D9D75C-80FF-AC4F-BA86-85023E7C9D98}" dt="2024-09-21T08:55:49.823" v="2617" actId="26606"/>
          <ac:picMkLst>
            <pc:docMk/>
            <pc:sldMk cId="3614504421" sldId="309"/>
            <ac:picMk id="3" creationId="{508C6BA9-DFFA-242A-60DA-EA98A13027F0}"/>
          </ac:picMkLst>
        </pc:picChg>
        <pc:picChg chg="del">
          <ac:chgData name="Vernon Leigh" userId="918c6f39-c291-430c-ba7b-2773449ea29a" providerId="ADAL" clId="{11D9D75C-80FF-AC4F-BA86-85023E7C9D98}" dt="2024-09-21T08:54:25.028" v="2601" actId="478"/>
          <ac:picMkLst>
            <pc:docMk/>
            <pc:sldMk cId="3614504421" sldId="309"/>
            <ac:picMk id="5" creationId="{AA4378F7-51CB-4D6A-FA06-596E3DB2D7CF}"/>
          </ac:picMkLst>
        </pc:picChg>
        <pc:picChg chg="del">
          <ac:chgData name="Vernon Leigh" userId="918c6f39-c291-430c-ba7b-2773449ea29a" providerId="ADAL" clId="{11D9D75C-80FF-AC4F-BA86-85023E7C9D98}" dt="2024-09-21T08:54:25.028" v="2601" actId="478"/>
          <ac:picMkLst>
            <pc:docMk/>
            <pc:sldMk cId="3614504421" sldId="309"/>
            <ac:picMk id="8" creationId="{38B946BE-CC6D-2B47-C878-B681C7384B7B}"/>
          </ac:picMkLst>
        </pc:picChg>
        <pc:picChg chg="del">
          <ac:chgData name="Vernon Leigh" userId="918c6f39-c291-430c-ba7b-2773449ea29a" providerId="ADAL" clId="{11D9D75C-80FF-AC4F-BA86-85023E7C9D98}" dt="2024-09-21T08:54:25.028" v="2601" actId="478"/>
          <ac:picMkLst>
            <pc:docMk/>
            <pc:sldMk cId="3614504421" sldId="309"/>
            <ac:picMk id="11" creationId="{0CF84FAD-1279-C42F-3234-167C67B19F74}"/>
          </ac:picMkLst>
        </pc:picChg>
        <pc:picChg chg="del">
          <ac:chgData name="Vernon Leigh" userId="918c6f39-c291-430c-ba7b-2773449ea29a" providerId="ADAL" clId="{11D9D75C-80FF-AC4F-BA86-85023E7C9D98}" dt="2024-09-21T08:54:25.028" v="2601" actId="478"/>
          <ac:picMkLst>
            <pc:docMk/>
            <pc:sldMk cId="3614504421" sldId="309"/>
            <ac:picMk id="14" creationId="{C36B2B67-E408-A3B7-7CDC-4F996BAA0A74}"/>
          </ac:picMkLst>
        </pc:picChg>
        <pc:picChg chg="del mod modCrop">
          <ac:chgData name="Vernon Leigh" userId="918c6f39-c291-430c-ba7b-2773449ea29a" providerId="ADAL" clId="{11D9D75C-80FF-AC4F-BA86-85023E7C9D98}" dt="2024-09-21T08:55:31.923" v="2611" actId="478"/>
          <ac:picMkLst>
            <pc:docMk/>
            <pc:sldMk cId="3614504421" sldId="309"/>
            <ac:picMk id="16" creationId="{0548718E-C7F7-0B59-81BB-84B0B2491970}"/>
          </ac:picMkLst>
        </pc:picChg>
      </pc:sldChg>
      <pc:sldChg chg="addSp delSp modSp add mod modClrScheme modAnim chgLayout">
        <pc:chgData name="Vernon Leigh" userId="918c6f39-c291-430c-ba7b-2773449ea29a" providerId="ADAL" clId="{11D9D75C-80FF-AC4F-BA86-85023E7C9D98}" dt="2024-09-21T09:03:04.384" v="2911" actId="14100"/>
        <pc:sldMkLst>
          <pc:docMk/>
          <pc:sldMk cId="821614077" sldId="310"/>
        </pc:sldMkLst>
        <pc:spChg chg="add del mod">
          <ac:chgData name="Vernon Leigh" userId="918c6f39-c291-430c-ba7b-2773449ea29a" providerId="ADAL" clId="{11D9D75C-80FF-AC4F-BA86-85023E7C9D98}" dt="2024-09-21T09:00:53.692" v="2832" actId="478"/>
          <ac:spMkLst>
            <pc:docMk/>
            <pc:sldMk cId="821614077" sldId="310"/>
            <ac:spMk id="4" creationId="{6FD4D73D-0995-4B0E-E28F-62BD110A3D41}"/>
          </ac:spMkLst>
        </pc:spChg>
        <pc:spChg chg="add del mod ord">
          <ac:chgData name="Vernon Leigh" userId="918c6f39-c291-430c-ba7b-2773449ea29a" providerId="ADAL" clId="{11D9D75C-80FF-AC4F-BA86-85023E7C9D98}" dt="2024-09-21T09:01:06.229" v="2834" actId="700"/>
          <ac:spMkLst>
            <pc:docMk/>
            <pc:sldMk cId="821614077" sldId="310"/>
            <ac:spMk id="6" creationId="{A26EE5D1-3BE0-D21E-2CF5-057023063187}"/>
          </ac:spMkLst>
        </pc:spChg>
        <pc:spChg chg="add del mod ord">
          <ac:chgData name="Vernon Leigh" userId="918c6f39-c291-430c-ba7b-2773449ea29a" providerId="ADAL" clId="{11D9D75C-80FF-AC4F-BA86-85023E7C9D98}" dt="2024-09-21T09:01:06.229" v="2834" actId="700"/>
          <ac:spMkLst>
            <pc:docMk/>
            <pc:sldMk cId="821614077" sldId="310"/>
            <ac:spMk id="7" creationId="{21CE6072-F914-BE2F-E7C5-73E3D865CA27}"/>
          </ac:spMkLst>
        </pc:spChg>
        <pc:spChg chg="add mod ord">
          <ac:chgData name="Vernon Leigh" userId="918c6f39-c291-430c-ba7b-2773449ea29a" providerId="ADAL" clId="{11D9D75C-80FF-AC4F-BA86-85023E7C9D98}" dt="2024-09-21T09:01:52.024" v="2897" actId="20577"/>
          <ac:spMkLst>
            <pc:docMk/>
            <pc:sldMk cId="821614077" sldId="310"/>
            <ac:spMk id="9" creationId="{D6D3F302-872C-9A8D-188D-54E54EABFFD4}"/>
          </ac:spMkLst>
        </pc:spChg>
        <pc:spChg chg="add del mod ord">
          <ac:chgData name="Vernon Leigh" userId="918c6f39-c291-430c-ba7b-2773449ea29a" providerId="ADAL" clId="{11D9D75C-80FF-AC4F-BA86-85023E7C9D98}" dt="2024-09-21T09:01:12.772" v="2837" actId="478"/>
          <ac:spMkLst>
            <pc:docMk/>
            <pc:sldMk cId="821614077" sldId="310"/>
            <ac:spMk id="10" creationId="{E9B6A8EB-339F-5877-C05A-9B8DD36F0401}"/>
          </ac:spMkLst>
        </pc:spChg>
        <pc:spChg chg="add del mod ord">
          <ac:chgData name="Vernon Leigh" userId="918c6f39-c291-430c-ba7b-2773449ea29a" providerId="ADAL" clId="{11D9D75C-80FF-AC4F-BA86-85023E7C9D98}" dt="2024-09-21T09:01:21.576" v="2839" actId="478"/>
          <ac:spMkLst>
            <pc:docMk/>
            <pc:sldMk cId="821614077" sldId="310"/>
            <ac:spMk id="11" creationId="{B80A0137-88CD-544B-2919-0D968D0C3008}"/>
          </ac:spMkLst>
        </pc:spChg>
        <pc:picChg chg="add del mod">
          <ac:chgData name="Vernon Leigh" userId="918c6f39-c291-430c-ba7b-2773449ea29a" providerId="ADAL" clId="{11D9D75C-80FF-AC4F-BA86-85023E7C9D98}" dt="2024-09-21T09:03:04.384" v="2911" actId="14100"/>
          <ac:picMkLst>
            <pc:docMk/>
            <pc:sldMk cId="821614077" sldId="310"/>
            <ac:picMk id="3" creationId="{B9398283-2512-8D9C-9E14-435BFB727697}"/>
          </ac:picMkLst>
        </pc:picChg>
        <pc:picChg chg="del">
          <ac:chgData name="Vernon Leigh" userId="918c6f39-c291-430c-ba7b-2773449ea29a" providerId="ADAL" clId="{11D9D75C-80FF-AC4F-BA86-85023E7C9D98}" dt="2024-09-21T09:00:49.417" v="2829" actId="478"/>
          <ac:picMkLst>
            <pc:docMk/>
            <pc:sldMk cId="821614077" sldId="310"/>
            <ac:picMk id="5" creationId="{6DE96099-B706-CA72-301D-8CA8E8297505}"/>
          </ac:picMkLst>
        </pc:picChg>
        <pc:picChg chg="del">
          <ac:chgData name="Vernon Leigh" userId="918c6f39-c291-430c-ba7b-2773449ea29a" providerId="ADAL" clId="{11D9D75C-80FF-AC4F-BA86-85023E7C9D98}" dt="2024-09-21T09:00:50.477" v="2830" actId="478"/>
          <ac:picMkLst>
            <pc:docMk/>
            <pc:sldMk cId="821614077" sldId="310"/>
            <ac:picMk id="8" creationId="{6B62DC8F-D069-35FF-1711-CC972FC6650D}"/>
          </ac:picMkLst>
        </pc:picChg>
        <pc:picChg chg="mod">
          <ac:chgData name="Vernon Leigh" userId="918c6f39-c291-430c-ba7b-2773449ea29a" providerId="ADAL" clId="{11D9D75C-80FF-AC4F-BA86-85023E7C9D98}" dt="2024-09-21T09:02:05.358" v="2901" actId="1076"/>
          <ac:picMkLst>
            <pc:docMk/>
            <pc:sldMk cId="821614077" sldId="310"/>
            <ac:picMk id="14" creationId="{8F7ADB24-A078-677D-E327-49E0CAEDDEA7}"/>
          </ac:picMkLst>
        </pc:picChg>
      </pc:sldChg>
      <pc:sldMasterChg chg="modSp modSldLayout">
        <pc:chgData name="Vernon Leigh" userId="918c6f39-c291-430c-ba7b-2773449ea29a" providerId="ADAL" clId="{11D9D75C-80FF-AC4F-BA86-85023E7C9D98}" dt="2024-09-20T12:21:43.309" v="0"/>
        <pc:sldMasterMkLst>
          <pc:docMk/>
          <pc:sldMasterMk cId="2563466221" sldId="2147483660"/>
        </pc:sldMasterMkLst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asterMk cId="2563466221" sldId="2147483660"/>
            <ac:spMk id="2" creationId="{00000000-0000-0000-0000-000000000000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asterMk cId="2563466221" sldId="2147483660"/>
            <ac:spMk id="3" creationId="{00000000-0000-0000-0000-000000000000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asterMk cId="2563466221" sldId="2147483660"/>
            <ac:spMk id="5" creationId="{00000000-0000-0000-0000-000000000000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asterMk cId="2563466221" sldId="2147483660"/>
            <ac:spMk id="6" creationId="{00000000-0000-0000-0000-000000000000}"/>
          </ac:spMkLst>
        </pc:spChg>
        <pc:spChg chg="mod">
          <ac:chgData name="Vernon Leigh" userId="918c6f39-c291-430c-ba7b-2773449ea29a" providerId="ADAL" clId="{11D9D75C-80FF-AC4F-BA86-85023E7C9D98}" dt="2024-09-20T12:21:43.309" v="0"/>
          <ac:spMkLst>
            <pc:docMk/>
            <pc:sldMasterMk cId="2563466221" sldId="2147483660"/>
            <ac:spMk id="9" creationId="{00000000-0000-0000-0000-000000000000}"/>
          </ac:spMkLst>
        </pc:spChg>
        <pc:picChg chg="mod">
          <ac:chgData name="Vernon Leigh" userId="918c6f39-c291-430c-ba7b-2773449ea29a" providerId="ADAL" clId="{11D9D75C-80FF-AC4F-BA86-85023E7C9D98}" dt="2024-09-20T12:21:43.309" v="0"/>
          <ac:picMkLst>
            <pc:docMk/>
            <pc:sldMasterMk cId="2563466221" sldId="2147483660"/>
            <ac:picMk id="7" creationId="{00000000-0000-0000-0000-000000000000}"/>
          </ac:picMkLst>
        </pc:picChg>
        <pc:picChg chg="mod">
          <ac:chgData name="Vernon Leigh" userId="918c6f39-c291-430c-ba7b-2773449ea29a" providerId="ADAL" clId="{11D9D75C-80FF-AC4F-BA86-85023E7C9D98}" dt="2024-09-20T12:21:43.309" v="0"/>
          <ac:picMkLst>
            <pc:docMk/>
            <pc:sldMasterMk cId="2563466221" sldId="2147483660"/>
            <ac:picMk id="8" creationId="{00000000-0000-0000-0000-000000000000}"/>
          </ac:picMkLst>
        </pc:picChg>
        <pc:sldLayoutChg chg="modSp">
          <pc:chgData name="Vernon Leigh" userId="918c6f39-c291-430c-ba7b-2773449ea29a" providerId="ADAL" clId="{11D9D75C-80FF-AC4F-BA86-85023E7C9D98}" dt="2024-09-20T12:21:43.309" v="0"/>
          <pc:sldLayoutMkLst>
            <pc:docMk/>
            <pc:sldMasterMk cId="2563466221" sldId="2147483660"/>
            <pc:sldLayoutMk cId="4113315295" sldId="2147483661"/>
          </pc:sldLayoutMkLst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4113315295" sldId="2147483661"/>
              <ac:spMk id="2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4113315295" sldId="2147483661"/>
              <ac:spMk id="3" creationId="{00000000-0000-0000-0000-000000000000}"/>
            </ac:spMkLst>
          </pc:spChg>
        </pc:sldLayoutChg>
        <pc:sldLayoutChg chg="modSp">
          <pc:chgData name="Vernon Leigh" userId="918c6f39-c291-430c-ba7b-2773449ea29a" providerId="ADAL" clId="{11D9D75C-80FF-AC4F-BA86-85023E7C9D98}" dt="2024-09-20T12:21:43.309" v="0"/>
          <pc:sldLayoutMkLst>
            <pc:docMk/>
            <pc:sldMasterMk cId="2563466221" sldId="2147483660"/>
            <pc:sldLayoutMk cId="3535975435" sldId="2147483663"/>
          </pc:sldLayoutMkLst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535975435" sldId="2147483663"/>
              <ac:spMk id="2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535975435" sldId="2147483663"/>
              <ac:spMk id="3" creationId="{00000000-0000-0000-0000-000000000000}"/>
            </ac:spMkLst>
          </pc:spChg>
        </pc:sldLayoutChg>
        <pc:sldLayoutChg chg="modSp">
          <pc:chgData name="Vernon Leigh" userId="918c6f39-c291-430c-ba7b-2773449ea29a" providerId="ADAL" clId="{11D9D75C-80FF-AC4F-BA86-85023E7C9D98}" dt="2024-09-20T12:21:43.309" v="0"/>
          <pc:sldLayoutMkLst>
            <pc:docMk/>
            <pc:sldMasterMk cId="2563466221" sldId="2147483660"/>
            <pc:sldLayoutMk cId="2338705653" sldId="2147483664"/>
          </pc:sldLayoutMkLst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338705653" sldId="2147483664"/>
              <ac:spMk id="3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338705653" sldId="2147483664"/>
              <ac:spMk id="4" creationId="{00000000-0000-0000-0000-000000000000}"/>
            </ac:spMkLst>
          </pc:spChg>
        </pc:sldLayoutChg>
        <pc:sldLayoutChg chg="modSp">
          <pc:chgData name="Vernon Leigh" userId="918c6f39-c291-430c-ba7b-2773449ea29a" providerId="ADAL" clId="{11D9D75C-80FF-AC4F-BA86-85023E7C9D98}" dt="2024-09-20T12:21:43.309" v="0"/>
          <pc:sldLayoutMkLst>
            <pc:docMk/>
            <pc:sldMasterMk cId="2563466221" sldId="2147483660"/>
            <pc:sldLayoutMk cId="3172116840" sldId="2147483665"/>
          </pc:sldLayoutMkLst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172116840" sldId="2147483665"/>
              <ac:spMk id="2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172116840" sldId="2147483665"/>
              <ac:spMk id="3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172116840" sldId="2147483665"/>
              <ac:spMk id="4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172116840" sldId="2147483665"/>
              <ac:spMk id="5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3172116840" sldId="2147483665"/>
              <ac:spMk id="6" creationId="{00000000-0000-0000-0000-000000000000}"/>
            </ac:spMkLst>
          </pc:spChg>
        </pc:sldLayoutChg>
        <pc:sldLayoutChg chg="modSp">
          <pc:chgData name="Vernon Leigh" userId="918c6f39-c291-430c-ba7b-2773449ea29a" providerId="ADAL" clId="{11D9D75C-80FF-AC4F-BA86-85023E7C9D98}" dt="2024-09-20T12:21:43.309" v="0"/>
          <pc:sldLayoutMkLst>
            <pc:docMk/>
            <pc:sldMasterMk cId="2563466221" sldId="2147483660"/>
            <pc:sldLayoutMk cId="2238768008" sldId="2147483668"/>
          </pc:sldLayoutMkLst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238768008" sldId="2147483668"/>
              <ac:spMk id="2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238768008" sldId="2147483668"/>
              <ac:spMk id="3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238768008" sldId="2147483668"/>
              <ac:spMk id="4" creationId="{00000000-0000-0000-0000-000000000000}"/>
            </ac:spMkLst>
          </pc:spChg>
        </pc:sldLayoutChg>
        <pc:sldLayoutChg chg="modSp">
          <pc:chgData name="Vernon Leigh" userId="918c6f39-c291-430c-ba7b-2773449ea29a" providerId="ADAL" clId="{11D9D75C-80FF-AC4F-BA86-85023E7C9D98}" dt="2024-09-20T12:21:43.309" v="0"/>
          <pc:sldLayoutMkLst>
            <pc:docMk/>
            <pc:sldMasterMk cId="2563466221" sldId="2147483660"/>
            <pc:sldLayoutMk cId="2923169051" sldId="2147483669"/>
          </pc:sldLayoutMkLst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923169051" sldId="2147483669"/>
              <ac:spMk id="2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923169051" sldId="2147483669"/>
              <ac:spMk id="3" creationId="{00000000-0000-0000-0000-000000000000}"/>
            </ac:spMkLst>
          </pc:spChg>
          <pc:spChg chg="mod">
            <ac:chgData name="Vernon Leigh" userId="918c6f39-c291-430c-ba7b-2773449ea29a" providerId="ADAL" clId="{11D9D75C-80FF-AC4F-BA86-85023E7C9D98}" dt="2024-09-20T12:21:43.309" v="0"/>
            <ac:spMkLst>
              <pc:docMk/>
              <pc:sldMasterMk cId="2563466221" sldId="2147483660"/>
              <pc:sldLayoutMk cId="2923169051" sldId="2147483669"/>
              <ac:spMk id="4" creationId="{00000000-0000-0000-0000-000000000000}"/>
            </ac:spMkLst>
          </pc:spChg>
        </pc:sldLayoutChg>
      </pc:sldMasterChg>
    </pc:docChg>
  </pc:docChgLst>
  <pc:docChgLst>
    <pc:chgData name="Vernon Leigh" userId="S::leighv@wallingfordschool.com::918c6f39-c291-430c-ba7b-2773449ea29a" providerId="AD" clId="Web-{D54B63F5-3ED8-17B2-60CE-FE946175D201}"/>
    <pc:docChg chg="addSld delSld modSld sldOrd addSection modSection">
      <pc:chgData name="Vernon Leigh" userId="S::leighv@wallingfordschool.com::918c6f39-c291-430c-ba7b-2773449ea29a" providerId="AD" clId="Web-{D54B63F5-3ED8-17B2-60CE-FE946175D201}" dt="2023-09-05T11:23:40.118" v="588"/>
      <pc:docMkLst>
        <pc:docMk/>
      </pc:docMkLst>
      <pc:sldChg chg="del">
        <pc:chgData name="Vernon Leigh" userId="S::leighv@wallingfordschool.com::918c6f39-c291-430c-ba7b-2773449ea29a" providerId="AD" clId="Web-{D54B63F5-3ED8-17B2-60CE-FE946175D201}" dt="2023-09-05T11:06:02.606" v="365"/>
        <pc:sldMkLst>
          <pc:docMk/>
          <pc:sldMk cId="542551024" sldId="259"/>
        </pc:sldMkLst>
      </pc:sldChg>
      <pc:sldChg chg="del">
        <pc:chgData name="Vernon Leigh" userId="S::leighv@wallingfordschool.com::918c6f39-c291-430c-ba7b-2773449ea29a" providerId="AD" clId="Web-{D54B63F5-3ED8-17B2-60CE-FE946175D201}" dt="2023-09-05T11:06:04.090" v="366"/>
        <pc:sldMkLst>
          <pc:docMk/>
          <pc:sldMk cId="2635273773" sldId="260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8:07.079" v="374"/>
        <pc:sldMkLst>
          <pc:docMk/>
          <pc:sldMk cId="34357438" sldId="262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8:11.032" v="375"/>
        <pc:sldMkLst>
          <pc:docMk/>
          <pc:sldMk cId="1763629919" sldId="263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8:16.064" v="376"/>
        <pc:sldMkLst>
          <pc:docMk/>
          <pc:sldMk cId="3402358715" sldId="264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8:03.735" v="373"/>
        <pc:sldMkLst>
          <pc:docMk/>
          <pc:sldMk cId="3605774604" sldId="265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8:34.346" v="378"/>
        <pc:sldMkLst>
          <pc:docMk/>
          <pc:sldMk cId="4178997155" sldId="267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8:53.222" v="380"/>
        <pc:sldMkLst>
          <pc:docMk/>
          <pc:sldMk cId="2264729854" sldId="268"/>
        </pc:sldMkLst>
      </pc:sldChg>
      <pc:sldChg chg="addAnim modAnim">
        <pc:chgData name="Vernon Leigh" userId="S::leighv@wallingfordschool.com::918c6f39-c291-430c-ba7b-2773449ea29a" providerId="AD" clId="Web-{D54B63F5-3ED8-17B2-60CE-FE946175D201}" dt="2023-09-05T11:19:17.599" v="382"/>
        <pc:sldMkLst>
          <pc:docMk/>
          <pc:sldMk cId="3073888555" sldId="270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26.428" v="383"/>
        <pc:sldMkLst>
          <pc:docMk/>
          <pc:sldMk cId="1614109733" sldId="271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29.069" v="384"/>
        <pc:sldMkLst>
          <pc:docMk/>
          <pc:sldMk cId="2018053535" sldId="272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32.991" v="385"/>
        <pc:sldMkLst>
          <pc:docMk/>
          <pc:sldMk cId="731347558" sldId="273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42.585" v="387"/>
        <pc:sldMkLst>
          <pc:docMk/>
          <pc:sldMk cId="86951647" sldId="274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39.194" v="386"/>
        <pc:sldMkLst>
          <pc:docMk/>
          <pc:sldMk cId="2177883034" sldId="275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48.851" v="388"/>
        <pc:sldMkLst>
          <pc:docMk/>
          <pc:sldMk cId="1936579974" sldId="276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19:51.086" v="389"/>
        <pc:sldMkLst>
          <pc:docMk/>
          <pc:sldMk cId="332714958" sldId="277"/>
        </pc:sldMkLst>
      </pc:sldChg>
      <pc:sldChg chg="addSp modSp addAnim">
        <pc:chgData name="Vernon Leigh" userId="S::leighv@wallingfordschool.com::918c6f39-c291-430c-ba7b-2773449ea29a" providerId="AD" clId="Web-{D54B63F5-3ED8-17B2-60CE-FE946175D201}" dt="2023-09-05T11:22:58.552" v="579" actId="1076"/>
        <pc:sldMkLst>
          <pc:docMk/>
          <pc:sldMk cId="3592087307" sldId="279"/>
        </pc:sldMkLst>
        <pc:spChg chg="add">
          <ac:chgData name="Vernon Leigh" userId="S::leighv@wallingfordschool.com::918c6f39-c291-430c-ba7b-2773449ea29a" providerId="AD" clId="Web-{D54B63F5-3ED8-17B2-60CE-FE946175D201}" dt="2023-09-05T11:22:04.798" v="566"/>
          <ac:spMkLst>
            <pc:docMk/>
            <pc:sldMk cId="3592087307" sldId="279"/>
            <ac:spMk id="3" creationId="{FE17B83B-9F0D-34F4-C005-7B03992995A5}"/>
          </ac:spMkLst>
        </pc:spChg>
        <pc:spChg chg="add mod">
          <ac:chgData name="Vernon Leigh" userId="S::leighv@wallingfordschool.com::918c6f39-c291-430c-ba7b-2773449ea29a" providerId="AD" clId="Web-{D54B63F5-3ED8-17B2-60CE-FE946175D201}" dt="2023-09-05T11:22:10.142" v="568" actId="1076"/>
          <ac:spMkLst>
            <pc:docMk/>
            <pc:sldMk cId="3592087307" sldId="279"/>
            <ac:spMk id="5" creationId="{0ADF9E29-A4A9-3A85-FCCB-D139D0EF9BB8}"/>
          </ac:spMkLst>
        </pc:spChg>
        <pc:spChg chg="add mod">
          <ac:chgData name="Vernon Leigh" userId="S::leighv@wallingfordschool.com::918c6f39-c291-430c-ba7b-2773449ea29a" providerId="AD" clId="Web-{D54B63F5-3ED8-17B2-60CE-FE946175D201}" dt="2023-09-05T11:22:13.471" v="570" actId="1076"/>
          <ac:spMkLst>
            <pc:docMk/>
            <pc:sldMk cId="3592087307" sldId="279"/>
            <ac:spMk id="6" creationId="{C4342F33-7931-1DC5-B8A7-DA55D60ABF2E}"/>
          </ac:spMkLst>
        </pc:spChg>
        <pc:spChg chg="add mod">
          <ac:chgData name="Vernon Leigh" userId="S::leighv@wallingfordschool.com::918c6f39-c291-430c-ba7b-2773449ea29a" providerId="AD" clId="Web-{D54B63F5-3ED8-17B2-60CE-FE946175D201}" dt="2023-09-05T11:22:58.552" v="579" actId="1076"/>
          <ac:spMkLst>
            <pc:docMk/>
            <pc:sldMk cId="3592087307" sldId="279"/>
            <ac:spMk id="7" creationId="{E67CEA10-8159-C8FA-51C7-EC63D437EEA0}"/>
          </ac:spMkLst>
        </pc:spChg>
        <pc:graphicFrameChg chg="mod modGraphic">
          <ac:chgData name="Vernon Leigh" userId="S::leighv@wallingfordschool.com::918c6f39-c291-430c-ba7b-2773449ea29a" providerId="AD" clId="Web-{D54B63F5-3ED8-17B2-60CE-FE946175D201}" dt="2023-09-05T11:21:47.891" v="565" actId="1076"/>
          <ac:graphicFrameMkLst>
            <pc:docMk/>
            <pc:sldMk cId="3592087307" sldId="279"/>
            <ac:graphicFrameMk id="4" creationId="{BC96AEC5-4529-D738-B18B-ED05558FDE94}"/>
          </ac:graphicFrameMkLst>
        </pc:graphicFrameChg>
      </pc:sldChg>
      <pc:sldChg chg="addAnim">
        <pc:chgData name="Vernon Leigh" userId="S::leighv@wallingfordschool.com::918c6f39-c291-430c-ba7b-2773449ea29a" providerId="AD" clId="Web-{D54B63F5-3ED8-17B2-60CE-FE946175D201}" dt="2023-09-05T11:23:05.693" v="580"/>
        <pc:sldMkLst>
          <pc:docMk/>
          <pc:sldMk cId="2698160636" sldId="280"/>
        </pc:sldMkLst>
      </pc:sldChg>
      <pc:sldChg chg="addAnim">
        <pc:chgData name="Vernon Leigh" userId="S::leighv@wallingfordschool.com::918c6f39-c291-430c-ba7b-2773449ea29a" providerId="AD" clId="Web-{D54B63F5-3ED8-17B2-60CE-FE946175D201}" dt="2023-09-05T11:23:09.319" v="581"/>
        <pc:sldMkLst>
          <pc:docMk/>
          <pc:sldMk cId="2082825778" sldId="281"/>
        </pc:sldMkLst>
      </pc:sldChg>
      <pc:sldChg chg="addSp delSp modSp">
        <pc:chgData name="Vernon Leigh" userId="S::leighv@wallingfordschool.com::918c6f39-c291-430c-ba7b-2773449ea29a" providerId="AD" clId="Web-{D54B63F5-3ED8-17B2-60CE-FE946175D201}" dt="2023-09-05T10:50:42.666" v="35" actId="20577"/>
        <pc:sldMkLst>
          <pc:docMk/>
          <pc:sldMk cId="3615362768" sldId="283"/>
        </pc:sldMkLst>
        <pc:spChg chg="mod">
          <ac:chgData name="Vernon Leigh" userId="S::leighv@wallingfordschool.com::918c6f39-c291-430c-ba7b-2773449ea29a" providerId="AD" clId="Web-{D54B63F5-3ED8-17B2-60CE-FE946175D201}" dt="2023-09-05T10:50:01.523" v="23" actId="20577"/>
          <ac:spMkLst>
            <pc:docMk/>
            <pc:sldMk cId="3615362768" sldId="283"/>
            <ac:spMk id="2" creationId="{DCDC0F5E-1E81-1335-1B16-30B941409BC0}"/>
          </ac:spMkLst>
        </pc:spChg>
        <pc:spChg chg="del">
          <ac:chgData name="Vernon Leigh" userId="S::leighv@wallingfordschool.com::918c6f39-c291-430c-ba7b-2773449ea29a" providerId="AD" clId="Web-{D54B63F5-3ED8-17B2-60CE-FE946175D201}" dt="2023-09-05T10:50:05.023" v="25"/>
          <ac:spMkLst>
            <pc:docMk/>
            <pc:sldMk cId="3615362768" sldId="283"/>
            <ac:spMk id="3" creationId="{87620519-D13D-5284-4298-6DADF0F05F1D}"/>
          </ac:spMkLst>
        </pc:spChg>
        <pc:spChg chg="add mod">
          <ac:chgData name="Vernon Leigh" userId="S::leighv@wallingfordschool.com::918c6f39-c291-430c-ba7b-2773449ea29a" providerId="AD" clId="Web-{D54B63F5-3ED8-17B2-60CE-FE946175D201}" dt="2023-09-05T10:50:42.666" v="35" actId="20577"/>
          <ac:spMkLst>
            <pc:docMk/>
            <pc:sldMk cId="3615362768" sldId="283"/>
            <ac:spMk id="4" creationId="{D445ACD1-8B5A-3804-D75F-898C09D3DFBC}"/>
          </ac:spMkLst>
        </pc:spChg>
        <pc:picChg chg="add mod">
          <ac:chgData name="Vernon Leigh" userId="S::leighv@wallingfordschool.com::918c6f39-c291-430c-ba7b-2773449ea29a" providerId="AD" clId="Web-{D54B63F5-3ED8-17B2-60CE-FE946175D201}" dt="2023-09-05T10:50:10.836" v="27" actId="1076"/>
          <ac:picMkLst>
            <pc:docMk/>
            <pc:sldMk cId="3615362768" sldId="283"/>
            <ac:picMk id="5" creationId="{4ECB2269-13C4-AE21-78AA-1740E7127E68}"/>
          </ac:picMkLst>
        </pc:picChg>
      </pc:sldChg>
      <pc:sldChg chg="addSp modSp new mod modClrScheme chgLayout">
        <pc:chgData name="Vernon Leigh" userId="S::leighv@wallingfordschool.com::918c6f39-c291-430c-ba7b-2773449ea29a" providerId="AD" clId="Web-{D54B63F5-3ED8-17B2-60CE-FE946175D201}" dt="2023-09-05T10:51:36.420" v="67" actId="1076"/>
        <pc:sldMkLst>
          <pc:docMk/>
          <pc:sldMk cId="859548820" sldId="284"/>
        </pc:sldMkLst>
        <pc:spChg chg="mod">
          <ac:chgData name="Vernon Leigh" userId="S::leighv@wallingfordschool.com::918c6f39-c291-430c-ba7b-2773449ea29a" providerId="AD" clId="Web-{D54B63F5-3ED8-17B2-60CE-FE946175D201}" dt="2023-09-05T10:51:32.576" v="66"/>
          <ac:spMkLst>
            <pc:docMk/>
            <pc:sldMk cId="859548820" sldId="284"/>
            <ac:spMk id="2" creationId="{B3AF6BF7-800F-D4EC-A6D4-17FA2B4AB162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0:51:32.576" v="66"/>
          <ac:spMkLst>
            <pc:docMk/>
            <pc:sldMk cId="859548820" sldId="284"/>
            <ac:spMk id="3" creationId="{6CC383BA-8F11-DC32-84DE-BF3CE4C7C2CD}"/>
          </ac:spMkLst>
        </pc:spChg>
        <pc:picChg chg="add mod">
          <ac:chgData name="Vernon Leigh" userId="S::leighv@wallingfordschool.com::918c6f39-c291-430c-ba7b-2773449ea29a" providerId="AD" clId="Web-{D54B63F5-3ED8-17B2-60CE-FE946175D201}" dt="2023-09-05T10:51:36.420" v="67" actId="1076"/>
          <ac:picMkLst>
            <pc:docMk/>
            <pc:sldMk cId="859548820" sldId="284"/>
            <ac:picMk id="4" creationId="{1932D500-6F7A-DC49-9EDA-ACF2232800B9}"/>
          </ac:picMkLst>
        </pc:picChg>
      </pc:sldChg>
      <pc:sldChg chg="new del">
        <pc:chgData name="Vernon Leigh" userId="S::leighv@wallingfordschool.com::918c6f39-c291-430c-ba7b-2773449ea29a" providerId="AD" clId="Web-{D54B63F5-3ED8-17B2-60CE-FE946175D201}" dt="2023-09-05T11:06:01.715" v="364"/>
        <pc:sldMkLst>
          <pc:docMk/>
          <pc:sldMk cId="3039993457" sldId="285"/>
        </pc:sldMkLst>
      </pc:sldChg>
      <pc:sldChg chg="addSp delSp modSp new">
        <pc:chgData name="Vernon Leigh" userId="S::leighv@wallingfordschool.com::918c6f39-c291-430c-ba7b-2773449ea29a" providerId="AD" clId="Web-{D54B63F5-3ED8-17B2-60CE-FE946175D201}" dt="2023-09-05T10:52:46.034" v="87" actId="20577"/>
        <pc:sldMkLst>
          <pc:docMk/>
          <pc:sldMk cId="3875172945" sldId="286"/>
        </pc:sldMkLst>
        <pc:spChg chg="mod">
          <ac:chgData name="Vernon Leigh" userId="S::leighv@wallingfordschool.com::918c6f39-c291-430c-ba7b-2773449ea29a" providerId="AD" clId="Web-{D54B63F5-3ED8-17B2-60CE-FE946175D201}" dt="2023-09-05T10:51:57.640" v="73" actId="20577"/>
          <ac:spMkLst>
            <pc:docMk/>
            <pc:sldMk cId="3875172945" sldId="286"/>
            <ac:spMk id="2" creationId="{A9EC27F4-F37B-F26C-12F1-F6CDA61B615D}"/>
          </ac:spMkLst>
        </pc:spChg>
        <pc:spChg chg="add del mod">
          <ac:chgData name="Vernon Leigh" userId="S::leighv@wallingfordschool.com::918c6f39-c291-430c-ba7b-2773449ea29a" providerId="AD" clId="Web-{D54B63F5-3ED8-17B2-60CE-FE946175D201}" dt="2023-09-05T10:52:46.034" v="87" actId="20577"/>
          <ac:spMkLst>
            <pc:docMk/>
            <pc:sldMk cId="3875172945" sldId="286"/>
            <ac:spMk id="3" creationId="{EC22E644-DA51-BA39-E3E3-CAF0385E4927}"/>
          </ac:spMkLst>
        </pc:spChg>
      </pc:sldChg>
      <pc:sldChg chg="modSp add ord replId">
        <pc:chgData name="Vernon Leigh" userId="S::leighv@wallingfordschool.com::918c6f39-c291-430c-ba7b-2773449ea29a" providerId="AD" clId="Web-{D54B63F5-3ED8-17B2-60CE-FE946175D201}" dt="2023-09-05T10:57:37.164" v="164"/>
        <pc:sldMkLst>
          <pc:docMk/>
          <pc:sldMk cId="3947316793" sldId="287"/>
        </pc:sldMkLst>
        <pc:spChg chg="mod">
          <ac:chgData name="Vernon Leigh" userId="S::leighv@wallingfordschool.com::918c6f39-c291-430c-ba7b-2773449ea29a" providerId="AD" clId="Web-{D54B63F5-3ED8-17B2-60CE-FE946175D201}" dt="2023-09-05T10:56:51.864" v="162" actId="20577"/>
          <ac:spMkLst>
            <pc:docMk/>
            <pc:sldMk cId="3947316793" sldId="287"/>
            <ac:spMk id="3" creationId="{EC22E644-DA51-BA39-E3E3-CAF0385E4927}"/>
          </ac:spMkLst>
        </pc:spChg>
      </pc:sldChg>
      <pc:sldChg chg="addSp delSp modSp add replId">
        <pc:chgData name="Vernon Leigh" userId="S::leighv@wallingfordschool.com::918c6f39-c291-430c-ba7b-2773449ea29a" providerId="AD" clId="Web-{D54B63F5-3ED8-17B2-60CE-FE946175D201}" dt="2023-09-05T10:54:51.903" v="121" actId="1076"/>
        <pc:sldMkLst>
          <pc:docMk/>
          <pc:sldMk cId="1557885923" sldId="288"/>
        </pc:sldMkLst>
        <pc:spChg chg="mod">
          <ac:chgData name="Vernon Leigh" userId="S::leighv@wallingfordschool.com::918c6f39-c291-430c-ba7b-2773449ea29a" providerId="AD" clId="Web-{D54B63F5-3ED8-17B2-60CE-FE946175D201}" dt="2023-09-05T10:54:47.949" v="120"/>
          <ac:spMkLst>
            <pc:docMk/>
            <pc:sldMk cId="1557885923" sldId="288"/>
            <ac:spMk id="2" creationId="{B3AF6BF7-800F-D4EC-A6D4-17FA2B4AB162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0:54:47.949" v="120"/>
          <ac:spMkLst>
            <pc:docMk/>
            <pc:sldMk cId="1557885923" sldId="288"/>
            <ac:spMk id="3" creationId="{6CC383BA-8F11-DC32-84DE-BF3CE4C7C2CD}"/>
          </ac:spMkLst>
        </pc:spChg>
        <pc:picChg chg="del mod">
          <ac:chgData name="Vernon Leigh" userId="S::leighv@wallingfordschool.com::918c6f39-c291-430c-ba7b-2773449ea29a" providerId="AD" clId="Web-{D54B63F5-3ED8-17B2-60CE-FE946175D201}" dt="2023-09-05T10:54:39.980" v="117"/>
          <ac:picMkLst>
            <pc:docMk/>
            <pc:sldMk cId="1557885923" sldId="288"/>
            <ac:picMk id="4" creationId="{1932D500-6F7A-DC49-9EDA-ACF2232800B9}"/>
          </ac:picMkLst>
        </pc:picChg>
        <pc:picChg chg="add mod">
          <ac:chgData name="Vernon Leigh" userId="S::leighv@wallingfordschool.com::918c6f39-c291-430c-ba7b-2773449ea29a" providerId="AD" clId="Web-{D54B63F5-3ED8-17B2-60CE-FE946175D201}" dt="2023-09-05T10:54:51.903" v="121" actId="1076"/>
          <ac:picMkLst>
            <pc:docMk/>
            <pc:sldMk cId="1557885923" sldId="288"/>
            <ac:picMk id="5" creationId="{16374127-E9F5-8C86-BADB-AEE226836719}"/>
          </ac:picMkLst>
        </pc:picChg>
      </pc:sldChg>
      <pc:sldChg chg="add ord replId">
        <pc:chgData name="Vernon Leigh" userId="S::leighv@wallingfordschool.com::918c6f39-c291-430c-ba7b-2773449ea29a" providerId="AD" clId="Web-{D54B63F5-3ED8-17B2-60CE-FE946175D201}" dt="2023-09-05T10:57:31.039" v="163"/>
        <pc:sldMkLst>
          <pc:docMk/>
          <pc:sldMk cId="243500461" sldId="289"/>
        </pc:sldMkLst>
      </pc:sldChg>
      <pc:sldChg chg="delSp modSp add replId addAnim">
        <pc:chgData name="Vernon Leigh" userId="S::leighv@wallingfordschool.com::918c6f39-c291-430c-ba7b-2773449ea29a" providerId="AD" clId="Web-{D54B63F5-3ED8-17B2-60CE-FE946175D201}" dt="2023-09-05T11:23:14.850" v="582"/>
        <pc:sldMkLst>
          <pc:docMk/>
          <pc:sldMk cId="1826755261" sldId="290"/>
        </pc:sldMkLst>
        <pc:spChg chg="mod">
          <ac:chgData name="Vernon Leigh" userId="S::leighv@wallingfordschool.com::918c6f39-c291-430c-ba7b-2773449ea29a" providerId="AD" clId="Web-{D54B63F5-3ED8-17B2-60CE-FE946175D201}" dt="2023-09-05T10:56:17.737" v="152" actId="20577"/>
          <ac:spMkLst>
            <pc:docMk/>
            <pc:sldMk cId="1826755261" sldId="290"/>
            <ac:spMk id="2" creationId="{B3AF6BF7-800F-D4EC-A6D4-17FA2B4AB162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0:56:47.067" v="160" actId="20577"/>
          <ac:spMkLst>
            <pc:docMk/>
            <pc:sldMk cId="1826755261" sldId="290"/>
            <ac:spMk id="3" creationId="{6CC383BA-8F11-DC32-84DE-BF3CE4C7C2CD}"/>
          </ac:spMkLst>
        </pc:spChg>
        <pc:picChg chg="del">
          <ac:chgData name="Vernon Leigh" userId="S::leighv@wallingfordschool.com::918c6f39-c291-430c-ba7b-2773449ea29a" providerId="AD" clId="Web-{D54B63F5-3ED8-17B2-60CE-FE946175D201}" dt="2023-09-05T10:56:21.737" v="153"/>
          <ac:picMkLst>
            <pc:docMk/>
            <pc:sldMk cId="1826755261" sldId="290"/>
            <ac:picMk id="5" creationId="{16374127-E9F5-8C86-BADB-AEE226836719}"/>
          </ac:picMkLst>
        </pc:picChg>
      </pc:sldChg>
      <pc:sldChg chg="modSp add replId">
        <pc:chgData name="Vernon Leigh" userId="S::leighv@wallingfordschool.com::918c6f39-c291-430c-ba7b-2773449ea29a" providerId="AD" clId="Web-{D54B63F5-3ED8-17B2-60CE-FE946175D201}" dt="2023-09-05T10:59:17.171" v="182" actId="20577"/>
        <pc:sldMkLst>
          <pc:docMk/>
          <pc:sldMk cId="534179744" sldId="291"/>
        </pc:sldMkLst>
        <pc:spChg chg="mod">
          <ac:chgData name="Vernon Leigh" userId="S::leighv@wallingfordschool.com::918c6f39-c291-430c-ba7b-2773449ea29a" providerId="AD" clId="Web-{D54B63F5-3ED8-17B2-60CE-FE946175D201}" dt="2023-09-05T10:59:12.640" v="180" actId="20577"/>
          <ac:spMkLst>
            <pc:docMk/>
            <pc:sldMk cId="534179744" sldId="291"/>
            <ac:spMk id="2" creationId="{A9EC27F4-F37B-F26C-12F1-F6CDA61B615D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0:59:17.171" v="182" actId="20577"/>
          <ac:spMkLst>
            <pc:docMk/>
            <pc:sldMk cId="534179744" sldId="291"/>
            <ac:spMk id="3" creationId="{EC22E644-DA51-BA39-E3E3-CAF0385E4927}"/>
          </ac:spMkLst>
        </pc:spChg>
      </pc:sldChg>
      <pc:sldChg chg="modSp add replId addAnim">
        <pc:chgData name="Vernon Leigh" userId="S::leighv@wallingfordschool.com::918c6f39-c291-430c-ba7b-2773449ea29a" providerId="AD" clId="Web-{D54B63F5-3ED8-17B2-60CE-FE946175D201}" dt="2023-09-05T11:23:17.116" v="583"/>
        <pc:sldMkLst>
          <pc:docMk/>
          <pc:sldMk cId="3153967719" sldId="292"/>
        </pc:sldMkLst>
        <pc:spChg chg="mod">
          <ac:chgData name="Vernon Leigh" userId="S::leighv@wallingfordschool.com::918c6f39-c291-430c-ba7b-2773449ea29a" providerId="AD" clId="Web-{D54B63F5-3ED8-17B2-60CE-FE946175D201}" dt="2023-09-05T10:58:38.637" v="171" actId="20577"/>
          <ac:spMkLst>
            <pc:docMk/>
            <pc:sldMk cId="3153967719" sldId="292"/>
            <ac:spMk id="2" creationId="{B3AF6BF7-800F-D4EC-A6D4-17FA2B4AB162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0:59:07.420" v="178" actId="20577"/>
          <ac:spMkLst>
            <pc:docMk/>
            <pc:sldMk cId="3153967719" sldId="292"/>
            <ac:spMk id="3" creationId="{6CC383BA-8F11-DC32-84DE-BF3CE4C7C2CD}"/>
          </ac:spMkLst>
        </pc:spChg>
      </pc:sldChg>
      <pc:sldChg chg="modSp new addAnim modAnim">
        <pc:chgData name="Vernon Leigh" userId="S::leighv@wallingfordschool.com::918c6f39-c291-430c-ba7b-2773449ea29a" providerId="AD" clId="Web-{D54B63F5-3ED8-17B2-60CE-FE946175D201}" dt="2023-09-05T11:23:29.554" v="585"/>
        <pc:sldMkLst>
          <pc:docMk/>
          <pc:sldMk cId="3637131181" sldId="293"/>
        </pc:sldMkLst>
        <pc:spChg chg="mod">
          <ac:chgData name="Vernon Leigh" userId="S::leighv@wallingfordschool.com::918c6f39-c291-430c-ba7b-2773449ea29a" providerId="AD" clId="Web-{D54B63F5-3ED8-17B2-60CE-FE946175D201}" dt="2023-09-05T10:59:34.297" v="188" actId="20577"/>
          <ac:spMkLst>
            <pc:docMk/>
            <pc:sldMk cId="3637131181" sldId="293"/>
            <ac:spMk id="2" creationId="{E549220F-FC28-467D-41BD-497BF8999C42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1:01:20.242" v="257" actId="20577"/>
          <ac:spMkLst>
            <pc:docMk/>
            <pc:sldMk cId="3637131181" sldId="293"/>
            <ac:spMk id="3" creationId="{35E00721-489A-8F51-D87C-AC5D93227E84}"/>
          </ac:spMkLst>
        </pc:spChg>
      </pc:sldChg>
      <pc:sldChg chg="modSp new">
        <pc:chgData name="Vernon Leigh" userId="S::leighv@wallingfordschool.com::918c6f39-c291-430c-ba7b-2773449ea29a" providerId="AD" clId="Web-{D54B63F5-3ED8-17B2-60CE-FE946175D201}" dt="2023-09-05T11:03:11.531" v="297" actId="20577"/>
        <pc:sldMkLst>
          <pc:docMk/>
          <pc:sldMk cId="3872886177" sldId="294"/>
        </pc:sldMkLst>
        <pc:spChg chg="mod">
          <ac:chgData name="Vernon Leigh" userId="S::leighv@wallingfordschool.com::918c6f39-c291-430c-ba7b-2773449ea29a" providerId="AD" clId="Web-{D54B63F5-3ED8-17B2-60CE-FE946175D201}" dt="2023-09-05T11:01:37.275" v="268" actId="20577"/>
          <ac:spMkLst>
            <pc:docMk/>
            <pc:sldMk cId="3872886177" sldId="294"/>
            <ac:spMk id="2" creationId="{E37279FE-4B33-5B20-3085-0E8D6F5D3E3F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1:03:11.531" v="297" actId="20577"/>
          <ac:spMkLst>
            <pc:docMk/>
            <pc:sldMk cId="3872886177" sldId="294"/>
            <ac:spMk id="3" creationId="{4BA54341-253B-7EC3-ECAA-D3BCFCDE10E2}"/>
          </ac:spMkLst>
        </pc:spChg>
      </pc:sldChg>
      <pc:sldChg chg="modSp add replId addAnim">
        <pc:chgData name="Vernon Leigh" userId="S::leighv@wallingfordschool.com::918c6f39-c291-430c-ba7b-2773449ea29a" providerId="AD" clId="Web-{D54B63F5-3ED8-17B2-60CE-FE946175D201}" dt="2023-09-05T11:23:37.149" v="587"/>
        <pc:sldMkLst>
          <pc:docMk/>
          <pc:sldMk cId="2869845600" sldId="295"/>
        </pc:sldMkLst>
        <pc:spChg chg="mod">
          <ac:chgData name="Vernon Leigh" userId="S::leighv@wallingfordschool.com::918c6f39-c291-430c-ba7b-2773449ea29a" providerId="AD" clId="Web-{D54B63F5-3ED8-17B2-60CE-FE946175D201}" dt="2023-09-05T11:02:28.669" v="280" actId="20577"/>
          <ac:spMkLst>
            <pc:docMk/>
            <pc:sldMk cId="2869845600" sldId="295"/>
            <ac:spMk id="3" creationId="{4BA54341-253B-7EC3-ECAA-D3BCFCDE10E2}"/>
          </ac:spMkLst>
        </pc:spChg>
      </pc:sldChg>
      <pc:sldChg chg="modSp add replId addAnim">
        <pc:chgData name="Vernon Leigh" userId="S::leighv@wallingfordschool.com::918c6f39-c291-430c-ba7b-2773449ea29a" providerId="AD" clId="Web-{D54B63F5-3ED8-17B2-60CE-FE946175D201}" dt="2023-09-05T11:23:33.211" v="586"/>
        <pc:sldMkLst>
          <pc:docMk/>
          <pc:sldMk cId="257635229" sldId="296"/>
        </pc:sldMkLst>
        <pc:spChg chg="mod">
          <ac:chgData name="Vernon Leigh" userId="S::leighv@wallingfordschool.com::918c6f39-c291-430c-ba7b-2773449ea29a" providerId="AD" clId="Web-{D54B63F5-3ED8-17B2-60CE-FE946175D201}" dt="2023-09-05T11:03:07.828" v="295" actId="20577"/>
          <ac:spMkLst>
            <pc:docMk/>
            <pc:sldMk cId="257635229" sldId="296"/>
            <ac:spMk id="3" creationId="{4BA54341-253B-7EC3-ECAA-D3BCFCDE10E2}"/>
          </ac:spMkLst>
        </pc:spChg>
      </pc:sldChg>
      <pc:sldChg chg="modSp new addAnim">
        <pc:chgData name="Vernon Leigh" userId="S::leighv@wallingfordschool.com::918c6f39-c291-430c-ba7b-2773449ea29a" providerId="AD" clId="Web-{D54B63F5-3ED8-17B2-60CE-FE946175D201}" dt="2023-09-05T11:23:40.118" v="588"/>
        <pc:sldMkLst>
          <pc:docMk/>
          <pc:sldMk cId="2355618829" sldId="297"/>
        </pc:sldMkLst>
        <pc:spChg chg="mod">
          <ac:chgData name="Vernon Leigh" userId="S::leighv@wallingfordschool.com::918c6f39-c291-430c-ba7b-2773449ea29a" providerId="AD" clId="Web-{D54B63F5-3ED8-17B2-60CE-FE946175D201}" dt="2023-09-05T11:03:37.080" v="302" actId="20577"/>
          <ac:spMkLst>
            <pc:docMk/>
            <pc:sldMk cId="2355618829" sldId="297"/>
            <ac:spMk id="2" creationId="{6704BBE0-58F6-9054-5016-8078F89253F1}"/>
          </ac:spMkLst>
        </pc:spChg>
        <pc:spChg chg="mod">
          <ac:chgData name="Vernon Leigh" userId="S::leighv@wallingfordschool.com::918c6f39-c291-430c-ba7b-2773449ea29a" providerId="AD" clId="Web-{D54B63F5-3ED8-17B2-60CE-FE946175D201}" dt="2023-09-05T11:05:59.027" v="363" actId="20577"/>
          <ac:spMkLst>
            <pc:docMk/>
            <pc:sldMk cId="2355618829" sldId="297"/>
            <ac:spMk id="3" creationId="{05D5409B-1FC8-C789-86DA-A6E744E71C8F}"/>
          </ac:spMkLst>
        </pc:spChg>
      </pc:sldChg>
    </pc:docChg>
  </pc:docChgLst>
  <pc:docChgLst>
    <pc:chgData name="Vernon Leigh" userId="S::leighv@wallingfordschool.com::918c6f39-c291-430c-ba7b-2773449ea29a" providerId="AD" clId="Web-{4E429DA8-093F-245F-AB60-11471CADFE97}"/>
    <pc:docChg chg="addSld modSld modSection">
      <pc:chgData name="Vernon Leigh" userId="S::leighv@wallingfordschool.com::918c6f39-c291-430c-ba7b-2773449ea29a" providerId="AD" clId="Web-{4E429DA8-093F-245F-AB60-11471CADFE97}" dt="2023-09-11T07:46:52.338" v="27" actId="1076"/>
      <pc:docMkLst>
        <pc:docMk/>
      </pc:docMkLst>
      <pc:sldChg chg="addSp delSp modSp new mod modClrScheme chgLayout">
        <pc:chgData name="Vernon Leigh" userId="S::leighv@wallingfordschool.com::918c6f39-c291-430c-ba7b-2773449ea29a" providerId="AD" clId="Web-{4E429DA8-093F-245F-AB60-11471CADFE97}" dt="2023-09-11T07:46:52.338" v="27" actId="1076"/>
        <pc:sldMkLst>
          <pc:docMk/>
          <pc:sldMk cId="632376514" sldId="298"/>
        </pc:sldMkLst>
        <pc:spChg chg="add del mod">
          <ac:chgData name="Vernon Leigh" userId="S::leighv@wallingfordschool.com::918c6f39-c291-430c-ba7b-2773449ea29a" providerId="AD" clId="Web-{4E429DA8-093F-245F-AB60-11471CADFE97}" dt="2023-09-11T07:44:42.240" v="3"/>
          <ac:spMkLst>
            <pc:docMk/>
            <pc:sldMk cId="632376514" sldId="298"/>
            <ac:spMk id="7" creationId="{46C9B5B7-CAE7-87A6-4285-46DC931EDFF4}"/>
          </ac:spMkLst>
        </pc:spChg>
        <pc:picChg chg="add mod modCrop">
          <ac:chgData name="Vernon Leigh" userId="S::leighv@wallingfordschool.com::918c6f39-c291-430c-ba7b-2773449ea29a" providerId="AD" clId="Web-{4E429DA8-093F-245F-AB60-11471CADFE97}" dt="2023-09-11T07:46:52.338" v="27" actId="1076"/>
          <ac:picMkLst>
            <pc:docMk/>
            <pc:sldMk cId="632376514" sldId="298"/>
            <ac:picMk id="2" creationId="{F4052154-757D-4D65-131C-CCC1355DC12D}"/>
          </ac:picMkLst>
        </pc:picChg>
        <pc:picChg chg="add del mod modCrop">
          <ac:chgData name="Vernon Leigh" userId="S::leighv@wallingfordschool.com::918c6f39-c291-430c-ba7b-2773449ea29a" providerId="AD" clId="Web-{4E429DA8-093F-245F-AB60-11471CADFE97}" dt="2023-09-11T07:46:39.791" v="23"/>
          <ac:picMkLst>
            <pc:docMk/>
            <pc:sldMk cId="632376514" sldId="298"/>
            <ac:picMk id="3" creationId="{06174123-C685-000A-6E8D-68F6E04E57C8}"/>
          </ac:picMkLst>
        </pc:picChg>
      </pc:sldChg>
    </pc:docChg>
  </pc:docChgLst>
  <pc:docChgLst>
    <pc:chgData name="Vernon LEIGH" userId="918c6f39-c291-430c-ba7b-2773449ea29a" providerId="ADAL" clId="{914DDD50-6922-5CB0-B3E8-FB78C9B11D8F}"/>
    <pc:docChg chg="modSld">
      <pc:chgData name="Vernon LEIGH" userId="918c6f39-c291-430c-ba7b-2773449ea29a" providerId="ADAL" clId="{914DDD50-6922-5CB0-B3E8-FB78C9B11D8F}" dt="2025-09-16T12:59:06.547" v="0" actId="113"/>
      <pc:docMkLst>
        <pc:docMk/>
      </pc:docMkLst>
      <pc:sldChg chg="modSp">
        <pc:chgData name="Vernon LEIGH" userId="918c6f39-c291-430c-ba7b-2773449ea29a" providerId="ADAL" clId="{914DDD50-6922-5CB0-B3E8-FB78C9B11D8F}" dt="2025-09-16T12:59:06.547" v="0" actId="113"/>
        <pc:sldMkLst>
          <pc:docMk/>
          <pc:sldMk cId="3875526121" sldId="301"/>
        </pc:sldMkLst>
        <pc:spChg chg="mod">
          <ac:chgData name="Vernon LEIGH" userId="918c6f39-c291-430c-ba7b-2773449ea29a" providerId="ADAL" clId="{914DDD50-6922-5CB0-B3E8-FB78C9B11D8F}" dt="2025-09-16T12:59:06.547" v="0" actId="113"/>
          <ac:spMkLst>
            <pc:docMk/>
            <pc:sldMk cId="3875526121" sldId="301"/>
            <ac:spMk id="3" creationId="{6D96515C-B957-E9DD-B85A-A17895C88A45}"/>
          </ac:spMkLst>
        </pc:spChg>
      </pc:sldChg>
    </pc:docChg>
  </pc:docChgLst>
  <pc:docChgLst>
    <pc:chgData name="Vernon Leigh" userId="S::leighv@wallingfordschool.com::918c6f39-c291-430c-ba7b-2773449ea29a" providerId="AD" clId="Web-{738D269D-F5DC-770E-9A5C-16F8CFE0F605}"/>
    <pc:docChg chg="modSld">
      <pc:chgData name="Vernon Leigh" userId="S::leighv@wallingfordschool.com::918c6f39-c291-430c-ba7b-2773449ea29a" providerId="AD" clId="Web-{738D269D-F5DC-770E-9A5C-16F8CFE0F605}" dt="2023-09-12T07:50:57.223" v="18" actId="20577"/>
      <pc:docMkLst>
        <pc:docMk/>
      </pc:docMkLst>
      <pc:sldChg chg="modSp addAnim delAnim modAnim">
        <pc:chgData name="Vernon Leigh" userId="S::leighv@wallingfordschool.com::918c6f39-c291-430c-ba7b-2773449ea29a" providerId="AD" clId="Web-{738D269D-F5DC-770E-9A5C-16F8CFE0F605}" dt="2023-09-12T07:50:57.223" v="18" actId="20577"/>
        <pc:sldMkLst>
          <pc:docMk/>
          <pc:sldMk cId="86951647" sldId="274"/>
        </pc:sldMkLst>
        <pc:spChg chg="mod">
          <ac:chgData name="Vernon Leigh" userId="S::leighv@wallingfordschool.com::918c6f39-c291-430c-ba7b-2773449ea29a" providerId="AD" clId="Web-{738D269D-F5DC-770E-9A5C-16F8CFE0F605}" dt="2023-09-12T07:50:57.223" v="18" actId="20577"/>
          <ac:spMkLst>
            <pc:docMk/>
            <pc:sldMk cId="86951647" sldId="274"/>
            <ac:spMk id="3" creationId="{463C1A72-7C45-7465-0DD1-AF62CFFF55AC}"/>
          </ac:spMkLst>
        </pc:spChg>
      </pc:sldChg>
      <pc:sldChg chg="addAnim delAnim modAnim">
        <pc:chgData name="Vernon Leigh" userId="S::leighv@wallingfordschool.com::918c6f39-c291-430c-ba7b-2773449ea29a" providerId="AD" clId="Web-{738D269D-F5DC-770E-9A5C-16F8CFE0F605}" dt="2023-09-12T07:50:20.644" v="7"/>
        <pc:sldMkLst>
          <pc:docMk/>
          <pc:sldMk cId="2177883034" sldId="275"/>
        </pc:sldMkLst>
      </pc:sldChg>
    </pc:docChg>
  </pc:docChgLst>
  <pc:docChgLst>
    <pc:chgData name="Vernon LEIGH" userId="918c6f39-c291-430c-ba7b-2773449ea29a" providerId="ADAL" clId="{72097C3F-63CB-403F-872C-2790109F2466}"/>
    <pc:docChg chg="custSel addSld delSld modSld sldOrd modSection">
      <pc:chgData name="Vernon LEIGH" userId="918c6f39-c291-430c-ba7b-2773449ea29a" providerId="ADAL" clId="{72097C3F-63CB-403F-872C-2790109F2466}" dt="2025-09-22T13:32:19.835" v="100" actId="20577"/>
      <pc:docMkLst>
        <pc:docMk/>
      </pc:docMkLst>
      <pc:sldChg chg="delSp modSp mod">
        <pc:chgData name="Vernon LEIGH" userId="918c6f39-c291-430c-ba7b-2773449ea29a" providerId="ADAL" clId="{72097C3F-63CB-403F-872C-2790109F2466}" dt="2025-09-16T12:05:12.060" v="1" actId="1076"/>
        <pc:sldMkLst>
          <pc:docMk/>
          <pc:sldMk cId="3893653323" sldId="258"/>
        </pc:sldMkLst>
        <pc:spChg chg="del">
          <ac:chgData name="Vernon LEIGH" userId="918c6f39-c291-430c-ba7b-2773449ea29a" providerId="ADAL" clId="{72097C3F-63CB-403F-872C-2790109F2466}" dt="2025-09-16T12:05:07.364" v="0" actId="478"/>
          <ac:spMkLst>
            <pc:docMk/>
            <pc:sldMk cId="3893653323" sldId="258"/>
            <ac:spMk id="3" creationId="{DD473F9F-DFFB-C897-8130-0DD41A940C6A}"/>
          </ac:spMkLst>
        </pc:spChg>
        <pc:picChg chg="mod">
          <ac:chgData name="Vernon LEIGH" userId="918c6f39-c291-430c-ba7b-2773449ea29a" providerId="ADAL" clId="{72097C3F-63CB-403F-872C-2790109F2466}" dt="2025-09-16T12:05:12.060" v="1" actId="1076"/>
          <ac:picMkLst>
            <pc:docMk/>
            <pc:sldMk cId="3893653323" sldId="258"/>
            <ac:picMk id="5" creationId="{B238C641-873A-B87F-6E16-28CC58BF100F}"/>
          </ac:picMkLst>
        </pc:picChg>
      </pc:sldChg>
      <pc:sldChg chg="modSp">
        <pc:chgData name="Vernon LEIGH" userId="918c6f39-c291-430c-ba7b-2773449ea29a" providerId="ADAL" clId="{72097C3F-63CB-403F-872C-2790109F2466}" dt="2025-09-22T13:32:19.835" v="100" actId="20577"/>
        <pc:sldMkLst>
          <pc:docMk/>
          <pc:sldMk cId="2082825778" sldId="281"/>
        </pc:sldMkLst>
        <pc:spChg chg="mod">
          <ac:chgData name="Vernon LEIGH" userId="918c6f39-c291-430c-ba7b-2773449ea29a" providerId="ADAL" clId="{72097C3F-63CB-403F-872C-2790109F2466}" dt="2025-09-22T13:32:19.835" v="100" actId="20577"/>
          <ac:spMkLst>
            <pc:docMk/>
            <pc:sldMk cId="2082825778" sldId="281"/>
            <ac:spMk id="3" creationId="{25060A3E-016D-2DE2-0788-C19834C7F6DF}"/>
          </ac:spMkLst>
        </pc:spChg>
      </pc:sldChg>
      <pc:sldChg chg="modSp mod">
        <pc:chgData name="Vernon LEIGH" userId="918c6f39-c291-430c-ba7b-2773449ea29a" providerId="ADAL" clId="{72097C3F-63CB-403F-872C-2790109F2466}" dt="2025-09-16T13:29:47.695" v="95" actId="1076"/>
        <pc:sldMkLst>
          <pc:docMk/>
          <pc:sldMk cId="4181370276" sldId="299"/>
        </pc:sldMkLst>
        <pc:spChg chg="mod">
          <ac:chgData name="Vernon LEIGH" userId="918c6f39-c291-430c-ba7b-2773449ea29a" providerId="ADAL" clId="{72097C3F-63CB-403F-872C-2790109F2466}" dt="2025-09-16T13:29:47.695" v="95" actId="1076"/>
          <ac:spMkLst>
            <pc:docMk/>
            <pc:sldMk cId="4181370276" sldId="299"/>
            <ac:spMk id="3" creationId="{E0FBD2F7-E348-47DF-ADE6-F2A68EC78861}"/>
          </ac:spMkLst>
        </pc:spChg>
        <pc:spChg chg="mod">
          <ac:chgData name="Vernon LEIGH" userId="918c6f39-c291-430c-ba7b-2773449ea29a" providerId="ADAL" clId="{72097C3F-63CB-403F-872C-2790109F2466}" dt="2025-09-16T13:29:44.082" v="94" actId="1076"/>
          <ac:spMkLst>
            <pc:docMk/>
            <pc:sldMk cId="4181370276" sldId="299"/>
            <ac:spMk id="4" creationId="{FF456225-C95E-0A5B-FDAB-36727EF07FD9}"/>
          </ac:spMkLst>
        </pc:spChg>
        <pc:spChg chg="mod">
          <ac:chgData name="Vernon LEIGH" userId="918c6f39-c291-430c-ba7b-2773449ea29a" providerId="ADAL" clId="{72097C3F-63CB-403F-872C-2790109F2466}" dt="2025-09-16T13:29:37.390" v="93" actId="1076"/>
          <ac:spMkLst>
            <pc:docMk/>
            <pc:sldMk cId="4181370276" sldId="299"/>
            <ac:spMk id="5" creationId="{1DD70061-0A39-AB9A-CF82-4A2BB2BFC078}"/>
          </ac:spMkLst>
        </pc:spChg>
        <pc:spChg chg="mod">
          <ac:chgData name="Vernon LEIGH" userId="918c6f39-c291-430c-ba7b-2773449ea29a" providerId="ADAL" clId="{72097C3F-63CB-403F-872C-2790109F2466}" dt="2025-09-16T13:29:37.390" v="93" actId="1076"/>
          <ac:spMkLst>
            <pc:docMk/>
            <pc:sldMk cId="4181370276" sldId="299"/>
            <ac:spMk id="6" creationId="{FD1C4760-F5E3-F794-4A44-199A9F36A873}"/>
          </ac:spMkLst>
        </pc:spChg>
      </pc:sldChg>
      <pc:sldChg chg="modSp">
        <pc:chgData name="Vernon LEIGH" userId="918c6f39-c291-430c-ba7b-2773449ea29a" providerId="ADAL" clId="{72097C3F-63CB-403F-872C-2790109F2466}" dt="2025-09-22T11:59:23.923" v="96" actId="113"/>
        <pc:sldMkLst>
          <pc:docMk/>
          <pc:sldMk cId="3875526121" sldId="301"/>
        </pc:sldMkLst>
        <pc:spChg chg="mod">
          <ac:chgData name="Vernon LEIGH" userId="918c6f39-c291-430c-ba7b-2773449ea29a" providerId="ADAL" clId="{72097C3F-63CB-403F-872C-2790109F2466}" dt="2025-09-22T11:59:23.923" v="96" actId="113"/>
          <ac:spMkLst>
            <pc:docMk/>
            <pc:sldMk cId="3875526121" sldId="301"/>
            <ac:spMk id="3" creationId="{6D96515C-B957-E9DD-B85A-A17895C88A45}"/>
          </ac:spMkLst>
        </pc:spChg>
      </pc:sldChg>
      <pc:sldChg chg="modSp add mod ord modAnim">
        <pc:chgData name="Vernon LEIGH" userId="918c6f39-c291-430c-ba7b-2773449ea29a" providerId="ADAL" clId="{72097C3F-63CB-403F-872C-2790109F2466}" dt="2025-09-16T12:08:56.088" v="86"/>
        <pc:sldMkLst>
          <pc:docMk/>
          <pc:sldMk cId="297124451" sldId="311"/>
        </pc:sldMkLst>
        <pc:spChg chg="mod">
          <ac:chgData name="Vernon LEIGH" userId="918c6f39-c291-430c-ba7b-2773449ea29a" providerId="ADAL" clId="{72097C3F-63CB-403F-872C-2790109F2466}" dt="2025-09-16T12:08:47.044" v="83" actId="207"/>
          <ac:spMkLst>
            <pc:docMk/>
            <pc:sldMk cId="297124451" sldId="311"/>
            <ac:spMk id="11" creationId="{AEBAEE0F-3906-9596-C0AC-81B9CE3CD572}"/>
          </ac:spMkLst>
        </pc:spChg>
        <pc:picChg chg="mod">
          <ac:chgData name="Vernon LEIGH" userId="918c6f39-c291-430c-ba7b-2773449ea29a" providerId="ADAL" clId="{72097C3F-63CB-403F-872C-2790109F2466}" dt="2025-09-16T12:08:18.280" v="74" actId="1076"/>
          <ac:picMkLst>
            <pc:docMk/>
            <pc:sldMk cId="297124451" sldId="311"/>
            <ac:picMk id="5" creationId="{B238C641-873A-B87F-6E16-28CC58BF100F}"/>
          </ac:picMkLst>
        </pc:picChg>
      </pc:sldChg>
      <pc:sldChg chg="new del">
        <pc:chgData name="Vernon LEIGH" userId="918c6f39-c291-430c-ba7b-2773449ea29a" providerId="ADAL" clId="{72097C3F-63CB-403F-872C-2790109F2466}" dt="2025-09-16T12:11:55.840" v="88" actId="47"/>
        <pc:sldMkLst>
          <pc:docMk/>
          <pc:sldMk cId="1878693329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5910-7042-44B9-AC4A-19A370CC117D}" type="datetimeFigureOut">
              <a:t>9/22/2025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0D7AD-9075-4D10-B96D-403127EEB7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6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.uk/gp/video/detail/B019EAB1R2/ref=atv_hm_vid_7_c_0Y4Y21_1_12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Use either Amazon (</a:t>
            </a:r>
            <a:r>
              <a:rPr lang="en-US" dirty="0">
                <a:hlinkClick r:id="rId3"/>
              </a:rPr>
              <a:t>Watch Experimenter | Prime Video (amazon.co.uk))</a:t>
            </a:r>
            <a:endParaRPr lang="en-US">
              <a:cs typeface="Calibri"/>
            </a:endParaRPr>
          </a:p>
          <a:p>
            <a:r>
              <a:rPr lang="en-US" dirty="0">
                <a:cs typeface="Calibri"/>
              </a:rPr>
              <a:t>Or DVD version – first 9/10 minutes up to the lift scene with his future wife!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719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1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ina-perry.com/behind-the-shock/about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sesociology.com/2017/06/15/milgram-experiment-phsychology-evaluation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guelgarciavega.com/milgram-y-la-obediencia-debida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courses.lumenlearning.com/suny-esc-introtocollegereadingandwriting/chapter/the-milgram-shock-experiment/" TargetMode="Externa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t8Fv84PTOo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ellcomecollection.org/articles/W1bjRCYAACcAqvKh" TargetMode="Externa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ntetia.com/las-matematicas-de-la-amistad-en-redes-sociales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allingfordschool.sharepoint.com/:v:/s/PsychologyStaffFolder/EYX-rUMVGoNNmQV8uVQHG0EB8f1nu2R6IZepALQLocUNPQ?e=qUubw2&amp;nav=%7B%22playbackOptions%22%3A%7B%22startTimeInSeconds%22%3A1883.43%7D%7D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sintetia.com/las-matematicas-de-la-amistad-en-redes-sociale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L/O TBAT outline and evaluate Milgram's research into obedience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E3E53-4CAC-496D-AF83-934D8D6DE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6F2E5-7148-8F0A-5970-A679AF692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Key term - obedience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79579-E01D-33E0-7EB2-671EADEF6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 panose="020B0604020202020204" pitchFamily="34" charset="0"/>
            </a:pPr>
            <a:r>
              <a:rPr lang="en-GB" b="1" dirty="0">
                <a:solidFill>
                  <a:srgbClr val="0070C0"/>
                </a:solidFill>
              </a:rPr>
              <a:t>A form of social influence in which an individual follows a direct order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 panose="020B0604020202020204" pitchFamily="34" charset="0"/>
            </a:pPr>
            <a:r>
              <a:rPr lang="en-GB" dirty="0">
                <a:solidFill>
                  <a:schemeClr val="bg1"/>
                </a:solidFill>
              </a:rPr>
              <a:t>The person giving the order is </a:t>
            </a:r>
            <a:r>
              <a:rPr lang="en-GB" i="1" dirty="0">
                <a:solidFill>
                  <a:schemeClr val="bg1"/>
                </a:solidFill>
              </a:rPr>
              <a:t>usually </a:t>
            </a:r>
            <a:r>
              <a:rPr lang="en-GB" dirty="0">
                <a:solidFill>
                  <a:schemeClr val="bg1"/>
                </a:solidFill>
              </a:rPr>
              <a:t>an authority figure who has the power to punish disobedient behaviour.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46789-24ED-F06A-1ACE-197683E6D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Experimenter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C348A-6100-D8EB-A885-793B76F3A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dirty="0"/>
              <a:t>This is a movie about Milgram's work </a:t>
            </a:r>
            <a:r>
              <a:rPr lang="en-GB" i="1" dirty="0"/>
              <a:t>and</a:t>
            </a:r>
            <a:r>
              <a:rPr lang="en-GB" dirty="0"/>
              <a:t> life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It covers more than just the shock generator experiments</a:t>
            </a:r>
          </a:p>
          <a:p>
            <a:pPr marL="227965" indent="-227965"/>
            <a:r>
              <a:rPr lang="en-GB" dirty="0"/>
              <a:t>As we watch the procedure I'll stop the film, then let you write down key elements of the procedure onto a whiteboard</a:t>
            </a:r>
          </a:p>
        </p:txBody>
      </p:sp>
    </p:spTree>
    <p:extLst>
      <p:ext uri="{BB962C8B-B14F-4D97-AF65-F5344CB8AC3E}">
        <p14:creationId xmlns:p14="http://schemas.microsoft.com/office/powerpoint/2010/main" val="340235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533D7-E14C-BAB8-60EA-490EF8788D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Evaluating Milgram's research into obedience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A311A23-347F-87BD-82A4-B0768B13A0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53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5F9A8-B9A7-27B7-E11B-39D055A15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evidence: The Game of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6515C-B957-E9DD-B85A-A17895C88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Ppts thought they were contestants in a new game show</a:t>
            </a:r>
          </a:p>
          <a:p>
            <a:r>
              <a:rPr lang="en-US" dirty="0"/>
              <a:t>Paid to give electric shocks when ordered to other (fake) pts</a:t>
            </a:r>
          </a:p>
          <a:p>
            <a:r>
              <a:rPr lang="en-US" b="1" dirty="0">
                <a:solidFill>
                  <a:srgbClr val="0070C0"/>
                </a:solidFill>
              </a:rPr>
              <a:t>This was done in front of a studio audience</a:t>
            </a:r>
          </a:p>
          <a:p>
            <a:r>
              <a:rPr lang="en-US" dirty="0"/>
              <a:t>Write down what % you think when to the max voltage</a:t>
            </a:r>
          </a:p>
          <a:p>
            <a:r>
              <a:rPr lang="en-US" b="1" dirty="0">
                <a:solidFill>
                  <a:srgbClr val="0070C0"/>
                </a:solidFill>
              </a:rPr>
              <a:t>Answer: 80% went to 460 V</a:t>
            </a:r>
          </a:p>
        </p:txBody>
      </p:sp>
    </p:spTree>
    <p:extLst>
      <p:ext uri="{BB962C8B-B14F-4D97-AF65-F5344CB8AC3E}">
        <p14:creationId xmlns:p14="http://schemas.microsoft.com/office/powerpoint/2010/main" val="387552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A9D0E-7900-E758-6EF1-E3143001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Limitation: did participants think it was real?</a:t>
            </a:r>
            <a:br>
              <a:rPr lang="en-US" dirty="0"/>
            </a:br>
            <a:r>
              <a:rPr lang="en-US" dirty="0"/>
              <a:t>If they didn’t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low internal validity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5D976-6968-68FA-28C6-28CDF3F3D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Milgram: 75% ppts said they thought shocks were real</a:t>
            </a:r>
          </a:p>
          <a:p>
            <a:pPr marL="0" indent="0" algn="ctr">
              <a:buNone/>
            </a:pPr>
            <a:r>
              <a:rPr lang="en-US" b="1" i="1" dirty="0"/>
              <a:t>BUT</a:t>
            </a:r>
          </a:p>
          <a:p>
            <a:r>
              <a:rPr lang="en-US" b="1" dirty="0">
                <a:solidFill>
                  <a:srgbClr val="0070C0"/>
                </a:solidFill>
              </a:rPr>
              <a:t>Orne and Holland (1968) argued that they were ’play-acting’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AND</a:t>
            </a:r>
          </a:p>
          <a:p>
            <a:r>
              <a:rPr lang="en-US" b="1" dirty="0">
                <a:solidFill>
                  <a:srgbClr val="0070C0"/>
                </a:solidFill>
                <a:hlinkClick r:id="rId2"/>
              </a:rPr>
              <a:t>Gina Perry </a:t>
            </a:r>
            <a:r>
              <a:rPr lang="en-US" b="1" dirty="0">
                <a:solidFill>
                  <a:srgbClr val="0070C0"/>
                </a:solidFill>
              </a:rPr>
              <a:t>(2013) listened to the recordings again: 50% thought shocks were real, 66% of these went to 450 V</a:t>
            </a:r>
          </a:p>
        </p:txBody>
      </p:sp>
    </p:spTree>
    <p:extLst>
      <p:ext uri="{BB962C8B-B14F-4D97-AF65-F5344CB8AC3E}">
        <p14:creationId xmlns:p14="http://schemas.microsoft.com/office/powerpoint/2010/main" val="301926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4130ADA-2C14-458E-6B81-B91CC13CA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Sheridan and King (1972)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4651A46-0511-DCD1-213A-A4C7DBB6B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Would pts give FATAL electric shocks to an innocent puppy?</a:t>
            </a:r>
          </a:p>
          <a:p>
            <a:r>
              <a:rPr lang="en-US" dirty="0"/>
              <a:t>Write down your predictions for males and females</a:t>
            </a:r>
          </a:p>
          <a:p>
            <a:r>
              <a:rPr lang="en-US" b="1" dirty="0">
                <a:solidFill>
                  <a:srgbClr val="0070C0"/>
                </a:solidFill>
              </a:rPr>
              <a:t>Males: 54%</a:t>
            </a:r>
          </a:p>
          <a:p>
            <a:r>
              <a:rPr lang="en-US" dirty="0"/>
              <a:t>Females: 100%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65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C683F-222E-ABD9-8D84-DBDE06363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Notes/reading: Obedience – Milgram (1963)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BD2F7-E348-47DF-ADE6-F2A68EC78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9946" y="1672019"/>
            <a:ext cx="5157787" cy="823912"/>
          </a:xfrm>
        </p:spPr>
        <p:txBody>
          <a:bodyPr/>
          <a:lstStyle/>
          <a:p>
            <a:r>
              <a:rPr lang="en-US" dirty="0"/>
              <a:t>A01 (description)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1C4760-F5E3-F794-4A44-199A9F36A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74245" y="2322195"/>
            <a:ext cx="5157787" cy="3684588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Research support</a:t>
            </a:r>
          </a:p>
          <a:p>
            <a:r>
              <a:rPr lang="en-US" dirty="0"/>
              <a:t>Low internal validity vs puppies!</a:t>
            </a:r>
          </a:p>
          <a:p>
            <a:r>
              <a:rPr lang="en-US" b="1" dirty="0">
                <a:solidFill>
                  <a:srgbClr val="0070C0"/>
                </a:solidFill>
              </a:rPr>
              <a:t>Alternative explanation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Not ‘blind’ obedience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Ppts ‘identified’ with research aims – and were trying to be part of the study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D70061-0A39-AB9A-CF82-4A2BB2BFC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4245" y="1562291"/>
            <a:ext cx="5183188" cy="823912"/>
          </a:xfrm>
        </p:spPr>
        <p:txBody>
          <a:bodyPr/>
          <a:lstStyle/>
          <a:p>
            <a:r>
              <a:rPr lang="en-US" dirty="0"/>
              <a:t>A03 (evaluation)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56225-C95E-0A5B-FDAB-36727EF07F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9946" y="2431923"/>
            <a:ext cx="5183188" cy="3684588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Procedure: who, what, how</a:t>
            </a:r>
          </a:p>
          <a:p>
            <a:r>
              <a:rPr lang="en-US" dirty="0"/>
              <a:t>Findings</a:t>
            </a:r>
          </a:p>
          <a:p>
            <a:r>
              <a:rPr lang="en-US" b="1" dirty="0">
                <a:solidFill>
                  <a:srgbClr val="0070C0"/>
                </a:solidFill>
              </a:rPr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418137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F5D14-B169-16CC-E59F-F2334E523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Milgram Knowledge Quiz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60A3E-016D-2DE2-0788-C19834C7F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GB" b="1">
                <a:solidFill>
                  <a:srgbClr val="0070C0"/>
                </a:solidFill>
              </a:rPr>
              <a:t>How many participants took part in the original research?</a:t>
            </a:r>
            <a:endParaRPr lang="en-US" b="1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en-GB"/>
              <a:t>How many of these participants were male? </a:t>
            </a:r>
          </a:p>
          <a:p>
            <a:pPr marL="514350" indent="-514350">
              <a:buAutoNum type="arabicPeriod"/>
            </a:pPr>
            <a:r>
              <a:rPr lang="en-GB" sz="3100" b="1" dirty="0">
                <a:solidFill>
                  <a:srgbClr val="0070C0"/>
                </a:solidFill>
              </a:rPr>
              <a:t>What percentage administered a 450 Volt shock? </a:t>
            </a:r>
          </a:p>
          <a:p>
            <a:pPr marL="514350" indent="-514350">
              <a:buAutoNum type="arabicPeriod"/>
            </a:pPr>
            <a:r>
              <a:rPr lang="en-GB"/>
              <a:t>How many administered a 300V shock?</a:t>
            </a:r>
          </a:p>
          <a:p>
            <a:pPr marL="514350" indent="-514350">
              <a:buAutoNum type="arabicPeriod"/>
            </a:pPr>
            <a:r>
              <a:rPr lang="en-GB" sz="3100" b="1" dirty="0">
                <a:solidFill>
                  <a:srgbClr val="0070C0"/>
                </a:solidFill>
              </a:rPr>
              <a:t>Which decade did the experiment take place in?</a:t>
            </a:r>
          </a:p>
          <a:p>
            <a:pPr marL="514350" indent="-514350">
              <a:buAutoNum type="arabicPeriod"/>
            </a:pPr>
            <a:r>
              <a:rPr lang="en-GB"/>
              <a:t>Why was the study considered reliable?</a:t>
            </a:r>
          </a:p>
          <a:p>
            <a:pPr marL="514350" indent="-514350">
              <a:buAutoNum type="arabicPeriod"/>
            </a:pPr>
            <a:r>
              <a:rPr lang="en-GB" sz="3100" b="1" dirty="0">
                <a:solidFill>
                  <a:srgbClr val="0070C0"/>
                </a:solidFill>
              </a:rPr>
              <a:t>Why was the study criticised for validity?</a:t>
            </a:r>
          </a:p>
          <a:p>
            <a:pPr marL="514350" indent="-514350">
              <a:buAutoNum type="arabicPeriod"/>
            </a:pPr>
            <a:r>
              <a:rPr lang="en-GB"/>
              <a:t>What was Milgram’s first name?</a:t>
            </a:r>
          </a:p>
          <a:p>
            <a:pPr marL="514350" indent="-514350">
              <a:buAutoNum type="arabicPeriod"/>
            </a:pPr>
            <a:r>
              <a:rPr lang="en-GB" sz="3100" b="1" dirty="0">
                <a:solidFill>
                  <a:srgbClr val="0070C0"/>
                </a:solidFill>
              </a:rPr>
              <a:t>Where did Milgram’s parents come from?</a:t>
            </a:r>
          </a:p>
        </p:txBody>
      </p:sp>
    </p:spTree>
    <p:extLst>
      <p:ext uri="{BB962C8B-B14F-4D97-AF65-F5344CB8AC3E}">
        <p14:creationId xmlns:p14="http://schemas.microsoft.com/office/powerpoint/2010/main" val="269816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F5D14-B169-16CC-E59F-F2334E523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Milgram Knowledge Quiz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60A3E-016D-2DE2-0788-C19834C7F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514350" indent="-514350">
              <a:lnSpc>
                <a:spcPct val="130000"/>
              </a:lnSpc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How many participants took part in the research? </a:t>
            </a:r>
            <a:r>
              <a:rPr lang="en-GB" b="1" dirty="0">
                <a:solidFill>
                  <a:schemeClr val="bg1"/>
                </a:solidFill>
              </a:rPr>
              <a:t>40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How many of these participants were male (%)?  </a:t>
            </a:r>
            <a:r>
              <a:rPr lang="en-GB" b="1" dirty="0">
                <a:solidFill>
                  <a:schemeClr val="bg1"/>
                </a:solidFill>
              </a:rPr>
              <a:t>100%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What percentage administered a 450 Volt shock? </a:t>
            </a:r>
            <a:r>
              <a:rPr lang="en-GB" b="1" dirty="0">
                <a:solidFill>
                  <a:schemeClr val="bg1"/>
                </a:solidFill>
              </a:rPr>
              <a:t>65%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How many administered a 300V shock? </a:t>
            </a:r>
            <a:r>
              <a:rPr lang="en-GB" b="1" dirty="0">
                <a:solidFill>
                  <a:schemeClr val="bg1"/>
                </a:solidFill>
              </a:rPr>
              <a:t>82.5%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Which decade did the experiment take place in? </a:t>
            </a:r>
            <a:r>
              <a:rPr lang="en-GB" b="1" dirty="0">
                <a:solidFill>
                  <a:schemeClr val="bg1"/>
                </a:solidFill>
              </a:rPr>
              <a:t>1960s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Why was the study considered reliable? </a:t>
            </a:r>
            <a:r>
              <a:rPr lang="en-GB" b="1" dirty="0">
                <a:solidFill>
                  <a:schemeClr val="bg1"/>
                </a:solidFill>
              </a:rPr>
              <a:t>Standardised procedure and can be repeated e.g., in other cultures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Why was the study criticised for validity? </a:t>
            </a:r>
            <a:r>
              <a:rPr lang="en-GB" b="1" dirty="0">
                <a:solidFill>
                  <a:schemeClr val="bg1"/>
                </a:solidFill>
              </a:rPr>
              <a:t>Participants may not have really acted the same way in a more realistic situation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What was Milgram's first name? </a:t>
            </a:r>
            <a:r>
              <a:rPr lang="en-GB" b="1" dirty="0">
                <a:solidFill>
                  <a:schemeClr val="bg1"/>
                </a:solidFill>
              </a:rPr>
              <a:t>Stanley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Where did Milgram's parents come from? </a:t>
            </a:r>
            <a:r>
              <a:rPr lang="en-GB" b="1" dirty="0">
                <a:solidFill>
                  <a:schemeClr val="bg1"/>
                </a:solidFill>
              </a:rPr>
              <a:t>Eastern Europe</a:t>
            </a:r>
          </a:p>
        </p:txBody>
      </p:sp>
    </p:spTree>
    <p:extLst>
      <p:ext uri="{BB962C8B-B14F-4D97-AF65-F5344CB8AC3E}">
        <p14:creationId xmlns:p14="http://schemas.microsoft.com/office/powerpoint/2010/main" val="208282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6E1F0-6001-A807-561E-CA3C196D5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Milgram’s Variations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6CAD40A-5A0A-CFA8-DD63-C9F6167191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96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93AAC-FC87-5EDA-A6E7-7D47B31D3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0B3C166-BA73-8ED9-CDA8-26D2F46CD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 dirty="0"/>
              <a:t>The Shock Machine</a:t>
            </a:r>
          </a:p>
        </p:txBody>
      </p:sp>
      <p:pic>
        <p:nvPicPr>
          <p:cNvPr id="3" name="Picture 2" descr="Close-up of a control panel&#10;&#10;Description automatically generated">
            <a:extLst>
              <a:ext uri="{FF2B5EF4-FFF2-40B4-BE49-F238E27FC236}">
                <a16:creationId xmlns:a16="http://schemas.microsoft.com/office/drawing/2014/main" id="{508C6BA9-DFFA-242A-60DA-EA98A13027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1883315"/>
            <a:ext cx="5181600" cy="4235958"/>
          </a:xfrm>
          <a:prstGeom prst="rect">
            <a:avLst/>
          </a:prstGeom>
          <a:noFill/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EB97406-DACD-45E5-F183-116AFF0E8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Starts at 45 V</a:t>
            </a:r>
          </a:p>
          <a:p>
            <a:r>
              <a:rPr lang="en-US" dirty="0"/>
              <a:t>Goes up in 15 V jumps</a:t>
            </a:r>
          </a:p>
          <a:p>
            <a:r>
              <a:rPr lang="en-US" b="1" dirty="0">
                <a:solidFill>
                  <a:srgbClr val="0070C0"/>
                </a:solidFill>
              </a:rPr>
              <a:t>Ends at 450 V</a:t>
            </a:r>
          </a:p>
          <a:p>
            <a:r>
              <a:rPr lang="en-US" dirty="0"/>
              <a:t>How far would you go?</a:t>
            </a:r>
          </a:p>
        </p:txBody>
      </p:sp>
    </p:spTree>
    <p:extLst>
      <p:ext uri="{BB962C8B-B14F-4D97-AF65-F5344CB8AC3E}">
        <p14:creationId xmlns:p14="http://schemas.microsoft.com/office/powerpoint/2010/main" val="3614504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0F5E-1E81-1335-1B16-30B941409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1020"/>
            <a:r>
              <a:rPr lang="en-GB" dirty="0">
                <a:latin typeface="Arial"/>
                <a:cs typeface="Arial"/>
              </a:rPr>
              <a:t>Milgram did a series of variations from the "baseline" study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C734C-9591-0936-4D58-F6F485B02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Google Shape;224;p34">
            <a:extLst>
              <a:ext uri="{FF2B5EF4-FFF2-40B4-BE49-F238E27FC236}">
                <a16:creationId xmlns:a16="http://schemas.microsoft.com/office/drawing/2014/main" id="{D445ACD1-8B5A-3804-D75F-898C09D3DFBC}"/>
              </a:ext>
            </a:extLst>
          </p:cNvPr>
          <p:cNvSpPr txBox="1">
            <a:spLocks noGrp="1"/>
          </p:cNvSpPr>
          <p:nvPr/>
        </p:nvSpPr>
        <p:spPr>
          <a:xfrm>
            <a:off x="3049585" y="5165428"/>
            <a:ext cx="6400800" cy="895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sz="2950" b="1" dirty="0">
                <a:solidFill>
                  <a:srgbClr val="0070C0"/>
                </a:solidFill>
              </a:rPr>
              <a:t>Baseline: 65% of participants continued to give shocks up to 450 volts </a:t>
            </a:r>
            <a:endParaRPr sz="2960" b="1">
              <a:solidFill>
                <a:srgbClr val="0070C0"/>
              </a:solidFill>
            </a:endParaRPr>
          </a:p>
        </p:txBody>
      </p:sp>
      <p:pic>
        <p:nvPicPr>
          <p:cNvPr id="5" name="Google Shape;225;p34">
            <a:extLst>
              <a:ext uri="{FF2B5EF4-FFF2-40B4-BE49-F238E27FC236}">
                <a16:creationId xmlns:a16="http://schemas.microsoft.com/office/drawing/2014/main" id="{4ECB2269-13C4-AE21-78AA-1740E7127E6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78344" y="1522090"/>
            <a:ext cx="3571900" cy="33617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5362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6BF7-800F-D4EC-A6D4-17FA2B4AB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541020"/>
            <a:r>
              <a:rPr lang="en-GB"/>
              <a:t>Run down office block (Exp. 10)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383BA-8F11-DC32-84DE-BF3CE4C7C2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227965" indent="-227965">
              <a:spcAft>
                <a:spcPts val="600"/>
              </a:spcAft>
            </a:pPr>
            <a:r>
              <a:rPr lang="en-GB"/>
              <a:t>The study was moved from Yale Uni to a rundown office in a nearby town.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F8E8A0-6561-8806-9411-D510A29588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32D500-6F7A-DC49-9EDA-ACF2232800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653" r="22608"/>
          <a:stretch/>
        </p:blipFill>
        <p:spPr>
          <a:xfrm>
            <a:off x="6411942" y="1538078"/>
            <a:ext cx="3886200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9548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27F4-F37B-F26C-12F1-F6CDA61B6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LOWER OBEDIENCE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2E644-DA51-BA39-E3E3-CAF0385E4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GB" sz="7200"/>
              <a:t>47.5%</a:t>
            </a:r>
            <a:endParaRPr lang="en-US" sz="7200"/>
          </a:p>
        </p:txBody>
      </p:sp>
    </p:spTree>
    <p:extLst>
      <p:ext uri="{BB962C8B-B14F-4D97-AF65-F5344CB8AC3E}">
        <p14:creationId xmlns:p14="http://schemas.microsoft.com/office/powerpoint/2010/main" val="38751729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6BF7-800F-D4EC-A6D4-17FA2B4AB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541020"/>
            <a:r>
              <a:rPr lang="en-GB"/>
              <a:t>Telephonic Instruction (Exp.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383BA-8F11-DC32-84DE-BF3CE4C7C2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227965" indent="-227965">
              <a:spcAft>
                <a:spcPts val="600"/>
              </a:spcAft>
            </a:pPr>
            <a:r>
              <a:rPr lang="en-GB" sz="3000"/>
              <a:t>After giving initial instructions, experimenter left the room and gave any further instructions by phone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E763B9-689D-23EC-CBE4-52316D6357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erson holding a shoe&#10;&#10;Description automatically generated">
            <a:extLst>
              <a:ext uri="{FF2B5EF4-FFF2-40B4-BE49-F238E27FC236}">
                <a16:creationId xmlns:a16="http://schemas.microsoft.com/office/drawing/2014/main" id="{16374127-E9F5-8C86-BADB-AEE2268367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536"/>
          <a:stretch/>
        </p:blipFill>
        <p:spPr>
          <a:xfrm>
            <a:off x="6598848" y="1710606"/>
            <a:ext cx="3886200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7885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27F4-F37B-F26C-12F1-F6CDA61B6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LOWER OBEDIENCE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2E644-DA51-BA39-E3E3-CAF0385E4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GB" sz="7200"/>
              <a:t>22.5</a:t>
            </a:r>
            <a:r>
              <a:rPr lang="en-GB" sz="7200" dirty="0"/>
              <a:t>%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3500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6BF7-800F-D4EC-A6D4-17FA2B4AB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541020"/>
            <a:r>
              <a:rPr lang="en-GB" dirty="0">
                <a:latin typeface="Arial"/>
                <a:cs typeface="Arial"/>
              </a:rPr>
              <a:t>Getting someone else to do 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383BA-8F11-DC32-84DE-BF3CE4C7C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227965" indent="-227965">
              <a:lnSpc>
                <a:spcPct val="130000"/>
              </a:lnSpc>
              <a:spcAft>
                <a:spcPts val="600"/>
              </a:spcAft>
            </a:pPr>
            <a:r>
              <a:rPr lang="en-GB" sz="3000" b="1" dirty="0">
                <a:solidFill>
                  <a:srgbClr val="0070C0"/>
                </a:solidFill>
              </a:rPr>
              <a:t>There are two teachers – </a:t>
            </a:r>
            <a:r>
              <a:rPr lang="en-GB" sz="3000" b="1">
                <a:solidFill>
                  <a:srgbClr val="0070C0"/>
                </a:solidFill>
              </a:rPr>
              <a:t>in fact </a:t>
            </a:r>
            <a:r>
              <a:rPr lang="en-GB" sz="3000" b="1" dirty="0">
                <a:solidFill>
                  <a:srgbClr val="0070C0"/>
                </a:solidFill>
              </a:rPr>
              <a:t>one of them</a:t>
            </a:r>
            <a:r>
              <a:rPr lang="en-GB" sz="3000" b="1">
                <a:solidFill>
                  <a:srgbClr val="0070C0"/>
                </a:solidFill>
              </a:rPr>
              <a:t> is</a:t>
            </a:r>
            <a:r>
              <a:rPr lang="en-GB" sz="3000" b="1" dirty="0">
                <a:solidFill>
                  <a:srgbClr val="0070C0"/>
                </a:solidFill>
              </a:rPr>
              <a:t> a</a:t>
            </a:r>
            <a:r>
              <a:rPr lang="en-GB" sz="3000" b="1">
                <a:solidFill>
                  <a:srgbClr val="0070C0"/>
                </a:solidFill>
              </a:rPr>
              <a:t> confederate/</a:t>
            </a:r>
            <a:r>
              <a:rPr lang="en-GB" sz="3000" b="1" dirty="0">
                <a:solidFill>
                  <a:srgbClr val="0070C0"/>
                </a:solidFill>
              </a:rPr>
              <a:t>stooge</a:t>
            </a:r>
            <a:r>
              <a:rPr lang="en-GB" sz="3000" b="1">
                <a:solidFill>
                  <a:srgbClr val="0070C0"/>
                </a:solidFill>
              </a:rPr>
              <a:t> </a:t>
            </a:r>
            <a:r>
              <a:rPr lang="en-GB" sz="3000" b="1" dirty="0">
                <a:solidFill>
                  <a:srgbClr val="0070C0"/>
                </a:solidFill>
              </a:rPr>
              <a:t>(</a:t>
            </a:r>
            <a:r>
              <a:rPr lang="en-GB" sz="3000" b="1">
                <a:solidFill>
                  <a:srgbClr val="0070C0"/>
                </a:solidFill>
              </a:rPr>
              <a:t>like </a:t>
            </a:r>
            <a:r>
              <a:rPr lang="en-GB" sz="3000" b="1" dirty="0">
                <a:solidFill>
                  <a:srgbClr val="0070C0"/>
                </a:solidFill>
              </a:rPr>
              <a:t>the </a:t>
            </a:r>
            <a:r>
              <a:rPr lang="en-GB" sz="3000" b="1">
                <a:solidFill>
                  <a:srgbClr val="0070C0"/>
                </a:solidFill>
              </a:rPr>
              <a:t>learner</a:t>
            </a:r>
            <a:r>
              <a:rPr lang="en-GB" sz="3000" b="1" dirty="0">
                <a:solidFill>
                  <a:srgbClr val="0070C0"/>
                </a:solidFill>
              </a:rPr>
              <a:t>)</a:t>
            </a:r>
          </a:p>
          <a:p>
            <a:pPr marL="227965" indent="-227965">
              <a:lnSpc>
                <a:spcPct val="130000"/>
              </a:lnSpc>
              <a:spcAft>
                <a:spcPts val="600"/>
              </a:spcAft>
            </a:pPr>
            <a:r>
              <a:rPr lang="en-GB" sz="3000" dirty="0">
                <a:solidFill>
                  <a:schemeClr val="bg1"/>
                </a:solidFill>
              </a:rPr>
              <a:t>The </a:t>
            </a:r>
            <a:r>
              <a:rPr lang="en-GB" sz="3000">
                <a:solidFill>
                  <a:schemeClr val="bg1"/>
                </a:solidFill>
              </a:rPr>
              <a:t>participant (teacher) says whether the learner got the answer right or wrong</a:t>
            </a:r>
          </a:p>
          <a:p>
            <a:pPr marL="227965" indent="-227965">
              <a:lnSpc>
                <a:spcPct val="130000"/>
              </a:lnSpc>
              <a:spcAft>
                <a:spcPts val="600"/>
              </a:spcAft>
            </a:pPr>
            <a:r>
              <a:rPr lang="en-GB" sz="3000" b="1">
                <a:solidFill>
                  <a:srgbClr val="0070C0"/>
                </a:solidFill>
              </a:rPr>
              <a:t>If the answer is wrong, the participant teacher </a:t>
            </a:r>
            <a:r>
              <a:rPr lang="en-GB" sz="3000" b="1" dirty="0">
                <a:solidFill>
                  <a:srgbClr val="0070C0"/>
                </a:solidFill>
              </a:rPr>
              <a:t>tells the </a:t>
            </a:r>
            <a:r>
              <a:rPr lang="en-GB" sz="3000" b="1">
                <a:solidFill>
                  <a:srgbClr val="0070C0"/>
                </a:solidFill>
              </a:rPr>
              <a:t>fake teacher to throw the switch</a:t>
            </a:r>
          </a:p>
          <a:p>
            <a:pPr marL="227965" indent="-227965">
              <a:spcAft>
                <a:spcPts val="600"/>
              </a:spcAft>
            </a:pPr>
            <a:r>
              <a:rPr lang="en-GB" sz="3000">
                <a:solidFill>
                  <a:schemeClr val="bg1"/>
                </a:solidFill>
              </a:rPr>
              <a:t>I.e.,</a:t>
            </a:r>
            <a:r>
              <a:rPr lang="en-GB" sz="3000" dirty="0">
                <a:solidFill>
                  <a:schemeClr val="bg1"/>
                </a:solidFill>
              </a:rPr>
              <a:t> the participant gets someone else to actually give the shock</a:t>
            </a:r>
            <a:endParaRPr lang="en-GB" sz="3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6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27F4-F37B-F26C-12F1-F6CDA61B6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HIGHER OBEDIENCE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2E644-DA51-BA39-E3E3-CAF0385E4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GB" sz="7200"/>
              <a:t>92.5</a:t>
            </a:r>
            <a:r>
              <a:rPr lang="en-GB" sz="7200" dirty="0"/>
              <a:t>%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3417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men looking at a device&#10;&#10;Description automatically generated">
            <a:extLst>
              <a:ext uri="{FF2B5EF4-FFF2-40B4-BE49-F238E27FC236}">
                <a16:creationId xmlns:a16="http://schemas.microsoft.com/office/drawing/2014/main" id="{EB82B261-3D9E-98F6-D946-479AB83A7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96000" y="2144919"/>
            <a:ext cx="5880577" cy="3289714"/>
          </a:xfrm>
          <a:prstGeom prst="rect">
            <a:avLst/>
          </a:prstGeom>
        </p:spPr>
      </p:pic>
      <p:pic>
        <p:nvPicPr>
          <p:cNvPr id="8" name="Picture 7" descr="A diagram of a student and teacher&#10;&#10;Description automatically generated">
            <a:extLst>
              <a:ext uri="{FF2B5EF4-FFF2-40B4-BE49-F238E27FC236}">
                <a16:creationId xmlns:a16="http://schemas.microsoft.com/office/drawing/2014/main" id="{EF71F39A-834B-46EB-226B-F727A42438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99748" y="1825625"/>
            <a:ext cx="5008355" cy="4349980"/>
          </a:xfrm>
          <a:prstGeom prst="rect">
            <a:avLst/>
          </a:prstGeom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071E862F-C942-46BB-9C48-826713B86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what you see!</a:t>
            </a:r>
          </a:p>
        </p:txBody>
      </p:sp>
    </p:spTree>
    <p:extLst>
      <p:ext uri="{BB962C8B-B14F-4D97-AF65-F5344CB8AC3E}">
        <p14:creationId xmlns:p14="http://schemas.microsoft.com/office/powerpoint/2010/main" val="87130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C4BE0-83BC-10DE-C4D8-71D17AD9E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erson leaning on a desk&#10;&#10;Description automatically generated">
            <a:extLst>
              <a:ext uri="{FF2B5EF4-FFF2-40B4-BE49-F238E27FC236}">
                <a16:creationId xmlns:a16="http://schemas.microsoft.com/office/drawing/2014/main" id="{8F7ADB24-A078-677D-E327-49E0CAEDD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62952" y="1325564"/>
            <a:ext cx="6466096" cy="4849572"/>
          </a:xfrm>
          <a:prstGeom prst="rect">
            <a:avLst/>
          </a:prstGeom>
        </p:spPr>
      </p:pic>
      <p:pic>
        <p:nvPicPr>
          <p:cNvPr id="3" name="Picture 2" descr="A person sitting at a desk&#10;&#10;Description automatically generated">
            <a:extLst>
              <a:ext uri="{FF2B5EF4-FFF2-40B4-BE49-F238E27FC236}">
                <a16:creationId xmlns:a16="http://schemas.microsoft.com/office/drawing/2014/main" id="{B9398283-2512-8D9C-9E14-435BFB7276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714647" y="1325564"/>
            <a:ext cx="6614401" cy="4849572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D6D3F302-872C-9A8D-188D-54E54EABF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these participants doing? Why?</a:t>
            </a:r>
          </a:p>
        </p:txBody>
      </p:sp>
    </p:spTree>
    <p:extLst>
      <p:ext uri="{BB962C8B-B14F-4D97-AF65-F5344CB8AC3E}">
        <p14:creationId xmlns:p14="http://schemas.microsoft.com/office/powerpoint/2010/main" val="82161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Milgram (1963) – Baseline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This is variation ’5’ 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Milgram refined his procedure over variations 1-4</a:t>
            </a:r>
            <a:endParaRPr lang="en-US" dirty="0">
              <a:solidFill>
                <a:schemeClr val="bg1"/>
              </a:solidFill>
            </a:endParaRPr>
          </a:p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Milgram used the results of this ‘baseline’ study to compare what happened when he made changes (variations)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53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aper with text on it&#10;&#10;Description automatically generated">
            <a:extLst>
              <a:ext uri="{FF2B5EF4-FFF2-40B4-BE49-F238E27FC236}">
                <a16:creationId xmlns:a16="http://schemas.microsoft.com/office/drawing/2014/main" id="{F4052154-757D-4D65-131C-CCC1355DC1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18" b="34245"/>
          <a:stretch/>
        </p:blipFill>
        <p:spPr>
          <a:xfrm>
            <a:off x="2459198" y="3530"/>
            <a:ext cx="6590658" cy="685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76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541020"/>
            <a:r>
              <a:rPr lang="en-GB"/>
              <a:t>Stanley Milgram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EBAEE0F-3906-9596-C0AC-81B9CE3CD5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176" y="1517904"/>
            <a:ext cx="7150608" cy="4659059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Born on August 15, 1933, in New York City to Jewish immigrant parents, Milgram earned a BA in political science from Queens College and later a PhD in social psychology from Harvard University in 1960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He is best known for his controversial obedience experiments conducted at Yale in the early 1960s, which demonstrated how ordinary people could commit harmful acts under the influence of authority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Milgram also developed the "Small World Experiment," which led to the concept of "six degrees of separation"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Milgram’s work profoundly influenced social psychology and ethics in research. 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He died on December 20, 1984, at the age of 51 in New York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5" name="Picture 4" descr="A person with a beard&#10;&#10;Description automatically generated">
            <a:extLst>
              <a:ext uri="{FF2B5EF4-FFF2-40B4-BE49-F238E27FC236}">
                <a16:creationId xmlns:a16="http://schemas.microsoft.com/office/drawing/2014/main" id="{B238C641-873A-B87F-6E16-28CC58BF10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352" r="1363" b="-1"/>
          <a:stretch/>
        </p:blipFill>
        <p:spPr>
          <a:xfrm>
            <a:off x="7661910" y="1391267"/>
            <a:ext cx="4170426" cy="4669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12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541020"/>
            <a:r>
              <a:rPr lang="en-GB"/>
              <a:t>Stanley Milgram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EBAEE0F-3906-9596-C0AC-81B9CE3CD5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BBC Documentary</a:t>
            </a:r>
          </a:p>
          <a:p>
            <a:pPr marL="227965" indent="-227965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" name="Picture 4" descr="A person with a beard&#10;&#10;Description automatically generated">
            <a:extLst>
              <a:ext uri="{FF2B5EF4-FFF2-40B4-BE49-F238E27FC236}">
                <a16:creationId xmlns:a16="http://schemas.microsoft.com/office/drawing/2014/main" id="{B238C641-873A-B87F-6E16-28CC58BF100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4352" r="1363" b="-1"/>
          <a:stretch/>
        </p:blipFill>
        <p:spPr>
          <a:xfrm>
            <a:off x="6418326" y="1688465"/>
            <a:ext cx="3886200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3653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B1BF-3DDD-E342-3878-5A27B6F28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Think / pair / share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0F42F-B7C9-A766-5FFA-43F6829F3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/>
              <a:t>Why do you think participants obeyed in this study?</a:t>
            </a:r>
          </a:p>
          <a:p>
            <a:pPr marL="227965" indent="-227965"/>
            <a:r>
              <a:rPr lang="en-GB" b="1">
                <a:solidFill>
                  <a:srgbClr val="0070C0"/>
                </a:solidFill>
              </a:rPr>
              <a:t>The original study was conducted in the 1960s, would the study work today? Why/why not?</a:t>
            </a:r>
          </a:p>
          <a:p>
            <a:pPr marL="227965" indent="-227965"/>
            <a:r>
              <a:rPr lang="en-GB"/>
              <a:t>Why might many people still think this study was unethical and should not have been done?</a:t>
            </a:r>
          </a:p>
        </p:txBody>
      </p:sp>
    </p:spTree>
    <p:extLst>
      <p:ext uri="{BB962C8B-B14F-4D97-AF65-F5344CB8AC3E}">
        <p14:creationId xmlns:p14="http://schemas.microsoft.com/office/powerpoint/2010/main" val="360577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2D1EF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9AFAF66-E9B3-48CE-B372-1F6F80D4DEA2}" vid="{A627980B-E4D4-4729-B4CD-87228889B1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c23345-8ea2-49f2-9662-81466da84a41">
      <Terms xmlns="http://schemas.microsoft.com/office/infopath/2007/PartnerControls"/>
    </lcf76f155ced4ddcb4097134ff3c332f>
    <TaxCatchAll xmlns="6fb58957-7ec2-4523-8567-2bd25756fd2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12" ma:contentTypeDescription="Create a new document." ma:contentTypeScope="" ma:versionID="3a1db601a060e558473710fe57e8a2ba">
  <xsd:schema xmlns:xsd="http://www.w3.org/2001/XMLSchema" xmlns:xs="http://www.w3.org/2001/XMLSchema" xmlns:p="http://schemas.microsoft.com/office/2006/metadata/properties" xmlns:ns2="12c23345-8ea2-49f2-9662-81466da84a41" xmlns:ns3="6fb58957-7ec2-4523-8567-2bd25756fd2f" targetNamespace="http://schemas.microsoft.com/office/2006/metadata/properties" ma:root="true" ma:fieldsID="beb7c74d26ab171d1edbe3f6f5d00d08" ns2:_="" ns3:_="">
    <xsd:import namespace="12c23345-8ea2-49f2-9662-81466da84a41"/>
    <xsd:import namespace="6fb58957-7ec2-4523-8567-2bd25756f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58957-7ec2-4523-8567-2bd25756fd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68d46c5-262a-4ec8-a2f4-2ea51afd3687}" ma:internalName="TaxCatchAll" ma:showField="CatchAllData" ma:web="6fb58957-7ec2-4523-8567-2bd25756fd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B915B7-7113-480F-8E5E-ABD570CB814B}">
  <ds:schemaRefs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12c23345-8ea2-49f2-9662-81466da84a4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7F091D-0907-444E-8456-6886792BC9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c23345-8ea2-49f2-9662-81466da84a41"/>
    <ds:schemaRef ds:uri="6fb58957-7ec2-4523-8567-2bd25756fd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WS_High_Contrast_43</Template>
  <TotalTime>2273</TotalTime>
  <Words>941</Words>
  <Application>Microsoft Office PowerPoint</Application>
  <PresentationFormat>Widescreen</PresentationFormat>
  <Paragraphs>101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Arial,Sans-Serif</vt:lpstr>
      <vt:lpstr>Calibri</vt:lpstr>
      <vt:lpstr>Wallingford Trust Theme</vt:lpstr>
      <vt:lpstr>L/O TBAT outline and evaluate Milgram's research into obedience</vt:lpstr>
      <vt:lpstr>The Shock Machine</vt:lpstr>
      <vt:lpstr>Describe what you see!</vt:lpstr>
      <vt:lpstr>What are these participants doing? Why?</vt:lpstr>
      <vt:lpstr>Milgram (1963) – Baseline study</vt:lpstr>
      <vt:lpstr>PowerPoint Presentation</vt:lpstr>
      <vt:lpstr>Stanley Milgram</vt:lpstr>
      <vt:lpstr>Stanley Milgram</vt:lpstr>
      <vt:lpstr>Think / pair / share</vt:lpstr>
      <vt:lpstr>Key term - obedience</vt:lpstr>
      <vt:lpstr>Experimenter</vt:lpstr>
      <vt:lpstr>Evaluating Milgram's research into obedience</vt:lpstr>
      <vt:lpstr>Supporting evidence: The Game of Death</vt:lpstr>
      <vt:lpstr>Limitation: did participants think it was real? If they didn’t  low internal validity</vt:lpstr>
      <vt:lpstr>Sheridan and King (1972)</vt:lpstr>
      <vt:lpstr>Notes/reading: Obedience – Milgram (1963)</vt:lpstr>
      <vt:lpstr>Milgram Knowledge Quiz</vt:lpstr>
      <vt:lpstr>Milgram Knowledge Quiz</vt:lpstr>
      <vt:lpstr>Milgram’s Variations</vt:lpstr>
      <vt:lpstr>Milgram did a series of variations from the "baseline" study</vt:lpstr>
      <vt:lpstr>Run down office block (Exp. 10)</vt:lpstr>
      <vt:lpstr>LOWER OBEDIENCE</vt:lpstr>
      <vt:lpstr>Telephonic Instruction (Exp. 7)</vt:lpstr>
      <vt:lpstr>LOWER OBEDIENCE</vt:lpstr>
      <vt:lpstr>Getting someone else to do it!</vt:lpstr>
      <vt:lpstr>HIGHER OBEDIENCE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L/O TBAT outline and evaluate Milgram's research into obedience</dc:title>
  <dc:creator>user</dc:creator>
  <cp:lastModifiedBy>Vernon LEIGH</cp:lastModifiedBy>
  <cp:revision>477</cp:revision>
  <dcterms:created xsi:type="dcterms:W3CDTF">2022-09-13T19:39:38Z</dcterms:created>
  <dcterms:modified xsi:type="dcterms:W3CDTF">2025-09-22T14:15:03Z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Order">
    <vt:r8>16608900</vt:r8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</Properties>
</file>