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62" r:id="rId6"/>
    <p:sldId id="263" r:id="rId7"/>
    <p:sldId id="257" r:id="rId8"/>
    <p:sldId id="258" r:id="rId9"/>
    <p:sldId id="260" r:id="rId10"/>
    <p:sldId id="259" r:id="rId11"/>
    <p:sldId id="270"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E3C"/>
    <a:srgbClr val="3D465A"/>
    <a:srgbClr val="FEE9A4"/>
    <a:srgbClr val="B9C0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B53F2D-2396-6DE7-0E95-D7B78A3C52F3}" v="9" dt="2025-10-08T10:29:55.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4988" autoAdjust="0"/>
  </p:normalViewPr>
  <p:slideViewPr>
    <p:cSldViewPr snapToGrid="0">
      <p:cViewPr varScale="1">
        <p:scale>
          <a:sx n="96" d="100"/>
          <a:sy n="96" d="100"/>
        </p:scale>
        <p:origin x="86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non Leigh" userId="S::leighv@wallingfordschool.com::918c6f39-c291-430c-ba7b-2773449ea29a" providerId="AD" clId="Web-{68B53F2D-2396-6DE7-0E95-D7B78A3C52F3}"/>
    <pc:docChg chg="modSld">
      <pc:chgData name="Vernon Leigh" userId="S::leighv@wallingfordschool.com::918c6f39-c291-430c-ba7b-2773449ea29a" providerId="AD" clId="Web-{68B53F2D-2396-6DE7-0E95-D7B78A3C52F3}" dt="2025-10-08T10:29:55.149" v="8" actId="20577"/>
      <pc:docMkLst>
        <pc:docMk/>
      </pc:docMkLst>
      <pc:sldChg chg="modSp">
        <pc:chgData name="Vernon Leigh" userId="S::leighv@wallingfordschool.com::918c6f39-c291-430c-ba7b-2773449ea29a" providerId="AD" clId="Web-{68B53F2D-2396-6DE7-0E95-D7B78A3C52F3}" dt="2025-10-08T10:29:51.571" v="7" actId="20577"/>
        <pc:sldMkLst>
          <pc:docMk/>
          <pc:sldMk cId="1883206379" sldId="259"/>
        </pc:sldMkLst>
        <pc:spChg chg="mod">
          <ac:chgData name="Vernon Leigh" userId="S::leighv@wallingfordschool.com::918c6f39-c291-430c-ba7b-2773449ea29a" providerId="AD" clId="Web-{68B53F2D-2396-6DE7-0E95-D7B78A3C52F3}" dt="2025-10-08T10:29:51.571" v="7" actId="20577"/>
          <ac:spMkLst>
            <pc:docMk/>
            <pc:sldMk cId="1883206379" sldId="259"/>
            <ac:spMk id="3" creationId="{8CE1DDB6-B83E-40C1-26C3-D95965B8A3C3}"/>
          </ac:spMkLst>
        </pc:spChg>
      </pc:sldChg>
      <pc:sldChg chg="modSp">
        <pc:chgData name="Vernon Leigh" userId="S::leighv@wallingfordschool.com::918c6f39-c291-430c-ba7b-2773449ea29a" providerId="AD" clId="Web-{68B53F2D-2396-6DE7-0E95-D7B78A3C52F3}" dt="2025-10-08T10:29:55.149" v="8" actId="20577"/>
        <pc:sldMkLst>
          <pc:docMk/>
          <pc:sldMk cId="2242425142" sldId="261"/>
        </pc:sldMkLst>
        <pc:spChg chg="mod">
          <ac:chgData name="Vernon Leigh" userId="S::leighv@wallingfordschool.com::918c6f39-c291-430c-ba7b-2773449ea29a" providerId="AD" clId="Web-{68B53F2D-2396-6DE7-0E95-D7B78A3C52F3}" dt="2025-10-08T10:29:55.149" v="8" actId="20577"/>
          <ac:spMkLst>
            <pc:docMk/>
            <pc:sldMk cId="2242425142" sldId="261"/>
            <ac:spMk id="3" creationId="{3DD7FF0F-CC07-30D3-251C-46118FD48067}"/>
          </ac:spMkLst>
        </pc:spChg>
      </pc:sldChg>
    </pc:docChg>
  </pc:docChgLst>
  <pc:docChgLst>
    <pc:chgData name="Vernon LEIGH" userId="918c6f39-c291-430c-ba7b-2773449ea29a" providerId="ADAL" clId="{1AB1FB8E-CA07-4E08-82EA-C1444AB2E7D3}"/>
    <pc:docChg chg="custSel delSld modSld">
      <pc:chgData name="Vernon LEIGH" userId="918c6f39-c291-430c-ba7b-2773449ea29a" providerId="ADAL" clId="{1AB1FB8E-CA07-4E08-82EA-C1444AB2E7D3}" dt="2025-10-05T08:25:47.259" v="243" actId="47"/>
      <pc:docMkLst>
        <pc:docMk/>
      </pc:docMkLst>
      <pc:sldChg chg="modSp mod">
        <pc:chgData name="Vernon LEIGH" userId="918c6f39-c291-430c-ba7b-2773449ea29a" providerId="ADAL" clId="{1AB1FB8E-CA07-4E08-82EA-C1444AB2E7D3}" dt="2025-10-05T08:21:17.926" v="13" actId="3064"/>
        <pc:sldMkLst>
          <pc:docMk/>
          <pc:sldMk cId="3639530095" sldId="257"/>
        </pc:sldMkLst>
        <pc:spChg chg="mod">
          <ac:chgData name="Vernon LEIGH" userId="918c6f39-c291-430c-ba7b-2773449ea29a" providerId="ADAL" clId="{1AB1FB8E-CA07-4E08-82EA-C1444AB2E7D3}" dt="2025-10-05T08:21:17.926" v="13" actId="3064"/>
          <ac:spMkLst>
            <pc:docMk/>
            <pc:sldMk cId="3639530095" sldId="257"/>
            <ac:spMk id="3" creationId="{00000000-0000-0000-0000-000000000000}"/>
          </ac:spMkLst>
        </pc:spChg>
      </pc:sldChg>
      <pc:sldChg chg="modSp mod">
        <pc:chgData name="Vernon LEIGH" userId="918c6f39-c291-430c-ba7b-2773449ea29a" providerId="ADAL" clId="{1AB1FB8E-CA07-4E08-82EA-C1444AB2E7D3}" dt="2025-10-05T08:22:59.731" v="68" actId="108"/>
        <pc:sldMkLst>
          <pc:docMk/>
          <pc:sldMk cId="1883206379" sldId="259"/>
        </pc:sldMkLst>
        <pc:spChg chg="mod">
          <ac:chgData name="Vernon LEIGH" userId="918c6f39-c291-430c-ba7b-2773449ea29a" providerId="ADAL" clId="{1AB1FB8E-CA07-4E08-82EA-C1444AB2E7D3}" dt="2025-10-05T08:22:59.731" v="68" actId="108"/>
          <ac:spMkLst>
            <pc:docMk/>
            <pc:sldMk cId="1883206379" sldId="259"/>
            <ac:spMk id="3" creationId="{8CE1DDB6-B83E-40C1-26C3-D95965B8A3C3}"/>
          </ac:spMkLst>
        </pc:spChg>
      </pc:sldChg>
      <pc:sldChg chg="modSp mod">
        <pc:chgData name="Vernon LEIGH" userId="918c6f39-c291-430c-ba7b-2773449ea29a" providerId="ADAL" clId="{1AB1FB8E-CA07-4E08-82EA-C1444AB2E7D3}" dt="2025-10-05T08:25:30.138" v="241" actId="20577"/>
        <pc:sldMkLst>
          <pc:docMk/>
          <pc:sldMk cId="2242425142" sldId="261"/>
        </pc:sldMkLst>
        <pc:spChg chg="mod">
          <ac:chgData name="Vernon LEIGH" userId="918c6f39-c291-430c-ba7b-2773449ea29a" providerId="ADAL" clId="{1AB1FB8E-CA07-4E08-82EA-C1444AB2E7D3}" dt="2025-10-05T08:25:30.138" v="241" actId="20577"/>
          <ac:spMkLst>
            <pc:docMk/>
            <pc:sldMk cId="2242425142" sldId="261"/>
            <ac:spMk id="3" creationId="{3DD7FF0F-CC07-30D3-251C-46118FD48067}"/>
          </ac:spMkLst>
        </pc:spChg>
      </pc:sldChg>
      <pc:sldChg chg="modSp mod">
        <pc:chgData name="Vernon LEIGH" userId="918c6f39-c291-430c-ba7b-2773449ea29a" providerId="ADAL" clId="{1AB1FB8E-CA07-4E08-82EA-C1444AB2E7D3}" dt="2025-10-05T07:53:20.468" v="3" actId="27636"/>
        <pc:sldMkLst>
          <pc:docMk/>
          <pc:sldMk cId="4169642818" sldId="262"/>
        </pc:sldMkLst>
        <pc:spChg chg="mod">
          <ac:chgData name="Vernon LEIGH" userId="918c6f39-c291-430c-ba7b-2773449ea29a" providerId="ADAL" clId="{1AB1FB8E-CA07-4E08-82EA-C1444AB2E7D3}" dt="2025-10-05T07:53:20.468" v="3" actId="27636"/>
          <ac:spMkLst>
            <pc:docMk/>
            <pc:sldMk cId="4169642818" sldId="262"/>
            <ac:spMk id="3" creationId="{00000000-0000-0000-0000-000000000000}"/>
          </ac:spMkLst>
        </pc:spChg>
      </pc:sldChg>
      <pc:sldChg chg="modSp mod">
        <pc:chgData name="Vernon LEIGH" userId="918c6f39-c291-430c-ba7b-2773449ea29a" providerId="ADAL" clId="{1AB1FB8E-CA07-4E08-82EA-C1444AB2E7D3}" dt="2025-10-05T08:20:55.034" v="8" actId="113"/>
        <pc:sldMkLst>
          <pc:docMk/>
          <pc:sldMk cId="79556447" sldId="263"/>
        </pc:sldMkLst>
        <pc:spChg chg="mod">
          <ac:chgData name="Vernon LEIGH" userId="918c6f39-c291-430c-ba7b-2773449ea29a" providerId="ADAL" clId="{1AB1FB8E-CA07-4E08-82EA-C1444AB2E7D3}" dt="2025-10-05T08:20:43.016" v="7" actId="1036"/>
          <ac:spMkLst>
            <pc:docMk/>
            <pc:sldMk cId="79556447" sldId="263"/>
            <ac:spMk id="2" creationId="{00000000-0000-0000-0000-000000000000}"/>
          </ac:spMkLst>
        </pc:spChg>
        <pc:spChg chg="mod">
          <ac:chgData name="Vernon LEIGH" userId="918c6f39-c291-430c-ba7b-2773449ea29a" providerId="ADAL" clId="{1AB1FB8E-CA07-4E08-82EA-C1444AB2E7D3}" dt="2025-10-05T08:20:55.034" v="8" actId="113"/>
          <ac:spMkLst>
            <pc:docMk/>
            <pc:sldMk cId="79556447" sldId="263"/>
            <ac:spMk id="3" creationId="{00000000-0000-0000-0000-000000000000}"/>
          </ac:spMkLst>
        </pc:spChg>
      </pc:sldChg>
      <pc:sldChg chg="modSp mod">
        <pc:chgData name="Vernon LEIGH" userId="918c6f39-c291-430c-ba7b-2773449ea29a" providerId="ADAL" clId="{1AB1FB8E-CA07-4E08-82EA-C1444AB2E7D3}" dt="2025-10-05T08:23:17.413" v="71" actId="14100"/>
        <pc:sldMkLst>
          <pc:docMk/>
          <pc:sldMk cId="4293098463" sldId="270"/>
        </pc:sldMkLst>
        <pc:spChg chg="mod">
          <ac:chgData name="Vernon LEIGH" userId="918c6f39-c291-430c-ba7b-2773449ea29a" providerId="ADAL" clId="{1AB1FB8E-CA07-4E08-82EA-C1444AB2E7D3}" dt="2025-10-05T08:23:17.413" v="71" actId="14100"/>
          <ac:spMkLst>
            <pc:docMk/>
            <pc:sldMk cId="4293098463" sldId="270"/>
            <ac:spMk id="3" creationId="{00000000-0000-0000-0000-000000000000}"/>
          </ac:spMkLst>
        </pc:spChg>
      </pc:sldChg>
    </pc:docChg>
  </pc:docChgLst>
  <pc:docChgLst>
    <pc:chgData name="Vernon Leigh" userId="S::leighv@wallingfordschool.com::918c6f39-c291-430c-ba7b-2773449ea29a" providerId="AD" clId="Web-{CC607FE1-F682-606F-BE64-AC19AA6F9153}"/>
    <pc:docChg chg="addSld delSld modSld sldOrd">
      <pc:chgData name="Vernon Leigh" userId="S::leighv@wallingfordschool.com::918c6f39-c291-430c-ba7b-2773449ea29a" providerId="AD" clId="Web-{CC607FE1-F682-606F-BE64-AC19AA6F9153}" dt="2025-10-03T11:42:16.577" v="669" actId="20577"/>
      <pc:docMkLst>
        <pc:docMk/>
      </pc:docMkLst>
      <pc:sldChg chg="modSp">
        <pc:chgData name="Vernon Leigh" userId="S::leighv@wallingfordschool.com::918c6f39-c291-430c-ba7b-2773449ea29a" providerId="AD" clId="Web-{CC607FE1-F682-606F-BE64-AC19AA6F9153}" dt="2025-10-03T11:05:34.534" v="10" actId="20577"/>
        <pc:sldMkLst>
          <pc:docMk/>
          <pc:sldMk cId="3368585069" sldId="256"/>
        </pc:sldMkLst>
        <pc:spChg chg="mod">
          <ac:chgData name="Vernon Leigh" userId="S::leighv@wallingfordschool.com::918c6f39-c291-430c-ba7b-2773449ea29a" providerId="AD" clId="Web-{CC607FE1-F682-606F-BE64-AC19AA6F9153}" dt="2025-10-03T11:05:34.534" v="10" actId="20577"/>
          <ac:spMkLst>
            <pc:docMk/>
            <pc:sldMk cId="3368585069" sldId="256"/>
            <ac:spMk id="2" creationId="{00000000-0000-0000-0000-000000000000}"/>
          </ac:spMkLst>
        </pc:spChg>
      </pc:sldChg>
      <pc:sldChg chg="modSp">
        <pc:chgData name="Vernon Leigh" userId="S::leighv@wallingfordschool.com::918c6f39-c291-430c-ba7b-2773449ea29a" providerId="AD" clId="Web-{CC607FE1-F682-606F-BE64-AC19AA6F9153}" dt="2025-10-03T11:06:21.742" v="44" actId="20577"/>
        <pc:sldMkLst>
          <pc:docMk/>
          <pc:sldMk cId="3639530095" sldId="257"/>
        </pc:sldMkLst>
        <pc:spChg chg="mod">
          <ac:chgData name="Vernon Leigh" userId="S::leighv@wallingfordschool.com::918c6f39-c291-430c-ba7b-2773449ea29a" providerId="AD" clId="Web-{CC607FE1-F682-606F-BE64-AC19AA6F9153}" dt="2025-10-03T11:05:41.159" v="12" actId="20577"/>
          <ac:spMkLst>
            <pc:docMk/>
            <pc:sldMk cId="3639530095" sldId="257"/>
            <ac:spMk id="2" creationId="{00000000-0000-0000-0000-000000000000}"/>
          </ac:spMkLst>
        </pc:spChg>
        <pc:spChg chg="mod">
          <ac:chgData name="Vernon Leigh" userId="S::leighv@wallingfordschool.com::918c6f39-c291-430c-ba7b-2773449ea29a" providerId="AD" clId="Web-{CC607FE1-F682-606F-BE64-AC19AA6F9153}" dt="2025-10-03T11:06:21.742" v="44" actId="20577"/>
          <ac:spMkLst>
            <pc:docMk/>
            <pc:sldMk cId="3639530095" sldId="257"/>
            <ac:spMk id="3" creationId="{00000000-0000-0000-0000-000000000000}"/>
          </ac:spMkLst>
        </pc:spChg>
      </pc:sldChg>
      <pc:sldChg chg="addSp delSp modSp modNotes">
        <pc:chgData name="Vernon Leigh" userId="S::leighv@wallingfordschool.com::918c6f39-c291-430c-ba7b-2773449ea29a" providerId="AD" clId="Web-{CC607FE1-F682-606F-BE64-AC19AA6F9153}" dt="2025-10-03T11:19:40.625" v="298"/>
        <pc:sldMkLst>
          <pc:docMk/>
          <pc:sldMk cId="3893653323" sldId="258"/>
        </pc:sldMkLst>
        <pc:spChg chg="mod">
          <ac:chgData name="Vernon Leigh" userId="S::leighv@wallingfordschool.com::918c6f39-c291-430c-ba7b-2773449ea29a" providerId="AD" clId="Web-{CC607FE1-F682-606F-BE64-AC19AA6F9153}" dt="2025-10-03T11:06:43.462" v="46" actId="20577"/>
          <ac:spMkLst>
            <pc:docMk/>
            <pc:sldMk cId="3893653323" sldId="258"/>
            <ac:spMk id="2" creationId="{00000000-0000-0000-0000-000000000000}"/>
          </ac:spMkLst>
        </pc:spChg>
        <pc:spChg chg="mod">
          <ac:chgData name="Vernon Leigh" userId="S::leighv@wallingfordschool.com::918c6f39-c291-430c-ba7b-2773449ea29a" providerId="AD" clId="Web-{CC607FE1-F682-606F-BE64-AC19AA6F9153}" dt="2025-10-03T11:12:37.029" v="240" actId="20577"/>
          <ac:spMkLst>
            <pc:docMk/>
            <pc:sldMk cId="3893653323" sldId="258"/>
            <ac:spMk id="3" creationId="{00000000-0000-0000-0000-000000000000}"/>
          </ac:spMkLst>
        </pc:spChg>
      </pc:sldChg>
      <pc:sldChg chg="modSp add replId modNotes">
        <pc:chgData name="Vernon Leigh" userId="S::leighv@wallingfordschool.com::918c6f39-c291-430c-ba7b-2773449ea29a" providerId="AD" clId="Web-{CC607FE1-F682-606F-BE64-AC19AA6F9153}" dt="2025-10-03T11:24:36.446" v="440" actId="20577"/>
        <pc:sldMkLst>
          <pc:docMk/>
          <pc:sldMk cId="1883206379" sldId="259"/>
        </pc:sldMkLst>
        <pc:spChg chg="mod">
          <ac:chgData name="Vernon Leigh" userId="S::leighv@wallingfordschool.com::918c6f39-c291-430c-ba7b-2773449ea29a" providerId="AD" clId="Web-{CC607FE1-F682-606F-BE64-AC19AA6F9153}" dt="2025-10-03T11:24:36.446" v="440" actId="20577"/>
          <ac:spMkLst>
            <pc:docMk/>
            <pc:sldMk cId="1883206379" sldId="259"/>
            <ac:spMk id="3" creationId="{8CE1DDB6-B83E-40C1-26C3-D95965B8A3C3}"/>
          </ac:spMkLst>
        </pc:spChg>
      </pc:sldChg>
      <pc:sldChg chg="addSp modSp new modNotes">
        <pc:chgData name="Vernon Leigh" userId="S::leighv@wallingfordschool.com::918c6f39-c291-430c-ba7b-2773449ea29a" providerId="AD" clId="Web-{CC607FE1-F682-606F-BE64-AC19AA6F9153}" dt="2025-10-03T11:18:10.178" v="293" actId="1076"/>
        <pc:sldMkLst>
          <pc:docMk/>
          <pc:sldMk cId="2010920482" sldId="260"/>
        </pc:sldMkLst>
        <pc:spChg chg="add mod">
          <ac:chgData name="Vernon Leigh" userId="S::leighv@wallingfordschool.com::918c6f39-c291-430c-ba7b-2773449ea29a" providerId="AD" clId="Web-{CC607FE1-F682-606F-BE64-AC19AA6F9153}" dt="2025-10-03T11:17:31.599" v="274" actId="1076"/>
          <ac:spMkLst>
            <pc:docMk/>
            <pc:sldMk cId="2010920482" sldId="260"/>
            <ac:spMk id="3" creationId="{E7254F75-7FD1-535C-A9F4-E4231D23405A}"/>
          </ac:spMkLst>
        </pc:spChg>
        <pc:spChg chg="add mod">
          <ac:chgData name="Vernon Leigh" userId="S::leighv@wallingfordschool.com::918c6f39-c291-430c-ba7b-2773449ea29a" providerId="AD" clId="Web-{CC607FE1-F682-606F-BE64-AC19AA6F9153}" dt="2025-10-03T11:18:10.178" v="293" actId="1076"/>
          <ac:spMkLst>
            <pc:docMk/>
            <pc:sldMk cId="2010920482" sldId="260"/>
            <ac:spMk id="4" creationId="{3CB41A67-2994-5F5F-7050-A192BFB673E1}"/>
          </ac:spMkLst>
        </pc:spChg>
        <pc:picChg chg="add mod">
          <ac:chgData name="Vernon Leigh" userId="S::leighv@wallingfordschool.com::918c6f39-c291-430c-ba7b-2773449ea29a" providerId="AD" clId="Web-{CC607FE1-F682-606F-BE64-AC19AA6F9153}" dt="2025-10-03T11:12:53.670" v="244"/>
          <ac:picMkLst>
            <pc:docMk/>
            <pc:sldMk cId="2010920482" sldId="260"/>
            <ac:picMk id="2" creationId="{34932A41-D63F-0AB6-0E1A-DD14F55A6A17}"/>
          </ac:picMkLst>
        </pc:picChg>
      </pc:sldChg>
      <pc:sldChg chg="modSp add replId">
        <pc:chgData name="Vernon Leigh" userId="S::leighv@wallingfordschool.com::918c6f39-c291-430c-ba7b-2773449ea29a" providerId="AD" clId="Web-{CC607FE1-F682-606F-BE64-AC19AA6F9153}" dt="2025-10-03T11:42:16.577" v="669" actId="20577"/>
        <pc:sldMkLst>
          <pc:docMk/>
          <pc:sldMk cId="2242425142" sldId="261"/>
        </pc:sldMkLst>
        <pc:spChg chg="mod">
          <ac:chgData name="Vernon Leigh" userId="S::leighv@wallingfordschool.com::918c6f39-c291-430c-ba7b-2773449ea29a" providerId="AD" clId="Web-{CC607FE1-F682-606F-BE64-AC19AA6F9153}" dt="2025-10-03T11:21:02.328" v="312" actId="20577"/>
          <ac:spMkLst>
            <pc:docMk/>
            <pc:sldMk cId="2242425142" sldId="261"/>
            <ac:spMk id="2" creationId="{3D0E2926-D3D6-34BF-4382-CB973FE34A2D}"/>
          </ac:spMkLst>
        </pc:spChg>
        <pc:spChg chg="mod">
          <ac:chgData name="Vernon Leigh" userId="S::leighv@wallingfordschool.com::918c6f39-c291-430c-ba7b-2773449ea29a" providerId="AD" clId="Web-{CC607FE1-F682-606F-BE64-AC19AA6F9153}" dt="2025-10-03T11:42:16.577" v="669" actId="20577"/>
          <ac:spMkLst>
            <pc:docMk/>
            <pc:sldMk cId="2242425142" sldId="261"/>
            <ac:spMk id="3" creationId="{3DD7FF0F-CC07-30D3-251C-46118FD48067}"/>
          </ac:spMkLst>
        </pc:spChg>
      </pc:sldChg>
      <pc:sldChg chg="add ord">
        <pc:chgData name="Vernon Leigh" userId="S::leighv@wallingfordschool.com::918c6f39-c291-430c-ba7b-2773449ea29a" providerId="AD" clId="Web-{CC607FE1-F682-606F-BE64-AC19AA6F9153}" dt="2025-10-03T11:28:54.462" v="454"/>
        <pc:sldMkLst>
          <pc:docMk/>
          <pc:sldMk cId="4169642818" sldId="262"/>
        </pc:sldMkLst>
      </pc:sldChg>
      <pc:sldChg chg="add ord">
        <pc:chgData name="Vernon Leigh" userId="S::leighv@wallingfordschool.com::918c6f39-c291-430c-ba7b-2773449ea29a" providerId="AD" clId="Web-{CC607FE1-F682-606F-BE64-AC19AA6F9153}" dt="2025-10-03T11:28:54.462" v="453"/>
        <pc:sldMkLst>
          <pc:docMk/>
          <pc:sldMk cId="79556447" sldId="263"/>
        </pc:sldMkLst>
      </pc:sldChg>
      <pc:sldChg chg="modSp add ord modNotes">
        <pc:chgData name="Vernon Leigh" userId="S::leighv@wallingfordschool.com::918c6f39-c291-430c-ba7b-2773449ea29a" providerId="AD" clId="Web-{CC607FE1-F682-606F-BE64-AC19AA6F9153}" dt="2025-10-03T11:37:29.897" v="470" actId="20577"/>
        <pc:sldMkLst>
          <pc:docMk/>
          <pc:sldMk cId="4293098463" sldId="270"/>
        </pc:sldMkLst>
        <pc:spChg chg="mod">
          <ac:chgData name="Vernon Leigh" userId="S::leighv@wallingfordschool.com::918c6f39-c291-430c-ba7b-2773449ea29a" providerId="AD" clId="Web-{CC607FE1-F682-606F-BE64-AC19AA6F9153}" dt="2025-10-03T11:37:11.707" v="459" actId="20577"/>
          <ac:spMkLst>
            <pc:docMk/>
            <pc:sldMk cId="4293098463" sldId="270"/>
            <ac:spMk id="2" creationId="{00000000-0000-0000-0000-000000000000}"/>
          </ac:spMkLst>
        </pc:spChg>
        <pc:spChg chg="mod">
          <ac:chgData name="Vernon Leigh" userId="S::leighv@wallingfordschool.com::918c6f39-c291-430c-ba7b-2773449ea29a" providerId="AD" clId="Web-{CC607FE1-F682-606F-BE64-AC19AA6F9153}" dt="2025-10-03T11:37:29.897" v="470" actId="20577"/>
          <ac:spMkLst>
            <pc:docMk/>
            <pc:sldMk cId="4293098463" sldId="27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40EBA-22AA-428E-9D81-0810CA5344E6}" type="datetimeFigureOut">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15C5B-1CA8-48AB-8F01-7B42A0D9AC6B}" type="slidenum">
              <a:t>‹#›</a:t>
            </a:fld>
            <a:endParaRPr lang="en-US"/>
          </a:p>
        </p:txBody>
      </p:sp>
    </p:spTree>
    <p:extLst>
      <p:ext uri="{BB962C8B-B14F-4D97-AF65-F5344CB8AC3E}">
        <p14:creationId xmlns:p14="http://schemas.microsoft.com/office/powerpoint/2010/main" val="211432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Conformity – Asch's Research</a:t>
            </a:r>
            <a:endParaRPr lang="en-US" dirty="0"/>
          </a:p>
          <a:p>
            <a:r>
              <a:rPr lang="en-US" b="1" dirty="0"/>
              <a:t>Solomon Asch (1951)</a:t>
            </a:r>
            <a:r>
              <a:rPr lang="en-US" dirty="0"/>
              <a:t> conducted a series of experiments where participants were asked to match the length of lines. In the critical trials, confederates (actors) unanimously gave incorrect answers.</a:t>
            </a:r>
            <a:endParaRPr lang="en-US" dirty="0">
              <a:ea typeface="Calibri"/>
              <a:cs typeface="Calibri"/>
            </a:endParaRPr>
          </a:p>
          <a:p>
            <a:pPr marL="285750" indent="-285750">
              <a:buFont typeface="Arial"/>
              <a:buChar char="•"/>
            </a:pPr>
            <a:r>
              <a:rPr lang="en-US" b="1" dirty="0"/>
              <a:t>Key finding on social support</a:t>
            </a:r>
            <a:r>
              <a:rPr lang="en-US" dirty="0"/>
              <a:t>: When </a:t>
            </a:r>
            <a:r>
              <a:rPr lang="en-US" b="1" dirty="0"/>
              <a:t>one confederate gave the correct answer</a:t>
            </a:r>
            <a:r>
              <a:rPr lang="en-US" dirty="0"/>
              <a:t> (i.e., broke the unanimity of the group), the rate of conformity </a:t>
            </a:r>
            <a:r>
              <a:rPr lang="en-US" b="1" dirty="0"/>
              <a:t>dropped significantly</a:t>
            </a:r>
            <a:r>
              <a:rPr lang="en-US" dirty="0"/>
              <a:t>.</a:t>
            </a:r>
            <a:endParaRPr lang="en-US" dirty="0">
              <a:ea typeface="Calibri"/>
              <a:cs typeface="Calibri"/>
            </a:endParaRPr>
          </a:p>
          <a:p>
            <a:pPr marL="285750" indent="-285750">
              <a:buFont typeface="Arial"/>
              <a:buChar char="•"/>
            </a:pPr>
            <a:r>
              <a:rPr lang="en-US" b="1" dirty="0"/>
              <a:t>Interpretation</a:t>
            </a:r>
            <a:r>
              <a:rPr lang="en-US" dirty="0"/>
              <a:t>: The presence of an ally gave the participant </a:t>
            </a:r>
            <a:r>
              <a:rPr lang="en-US" b="1" dirty="0"/>
              <a:t>confidence</a:t>
            </a:r>
            <a:r>
              <a:rPr lang="en-US" dirty="0"/>
              <a:t> to resist the pressure to conform, showing that </a:t>
            </a:r>
            <a:r>
              <a:rPr lang="en-US" b="1" dirty="0"/>
              <a:t>social support reduces conformity</a:t>
            </a:r>
            <a:r>
              <a:rPr lang="en-US" dirty="0"/>
              <a:t>.</a:t>
            </a:r>
            <a:endParaRPr lang="en-US" dirty="0">
              <a:ea typeface="Calibri"/>
              <a:cs typeface="Calibri"/>
            </a:endParaRPr>
          </a:p>
          <a:p>
            <a:pPr marL="285750" indent="-285750">
              <a:buFont typeface="Arial"/>
              <a:buChar char="•"/>
            </a:pPr>
            <a:r>
              <a:rPr lang="en-US" b="1" dirty="0"/>
              <a:t>Why it matters</a:t>
            </a:r>
            <a:r>
              <a:rPr lang="en-US" dirty="0"/>
              <a:t>: It highlights that </a:t>
            </a:r>
            <a:r>
              <a:rPr lang="en-US" b="1" dirty="0"/>
              <a:t>group unanimity is a powerful force</a:t>
            </a:r>
            <a:r>
              <a:rPr lang="en-US" dirty="0"/>
              <a:t>, but even a </a:t>
            </a:r>
            <a:r>
              <a:rPr lang="en-US" b="1" dirty="0"/>
              <a:t>single dissenting voice</a:t>
            </a:r>
            <a:r>
              <a:rPr lang="en-US" dirty="0"/>
              <a:t> can empower others to stand by their own perceptions.</a:t>
            </a:r>
            <a:endParaRPr lang="en-US" dirty="0">
              <a:ea typeface="Calibri"/>
              <a:cs typeface="Calibri"/>
            </a:endParaRPr>
          </a:p>
          <a:p>
            <a:br>
              <a:rPr lang="en-US" dirty="0"/>
            </a:br>
            <a:endParaRPr lang="en-US" dirty="0"/>
          </a:p>
          <a:p>
            <a:r>
              <a:rPr lang="en-US" b="1" dirty="0"/>
              <a:t>Obedience – Milgram's Research</a:t>
            </a:r>
            <a:endParaRPr lang="en-US"/>
          </a:p>
          <a:p>
            <a:r>
              <a:rPr lang="en-US" b="1" dirty="0"/>
              <a:t>Stanley Milgram (1963)</a:t>
            </a:r>
            <a:r>
              <a:rPr lang="en-US" dirty="0"/>
              <a:t> studied obedience by having participants administer what they believed were electric shocks to a learner under the instruction of an authority figure.</a:t>
            </a:r>
          </a:p>
          <a:p>
            <a:pPr marL="285750" indent="-285750">
              <a:buFont typeface="Arial"/>
              <a:buChar char="•"/>
            </a:pPr>
            <a:r>
              <a:rPr lang="en-US" b="1" dirty="0"/>
              <a:t>Key finding on social support</a:t>
            </a:r>
            <a:r>
              <a:rPr lang="en-US" dirty="0"/>
              <a:t>: In a variation of the study, when </a:t>
            </a:r>
            <a:r>
              <a:rPr lang="en-US" b="1" dirty="0"/>
              <a:t>two confederates refused to continue</a:t>
            </a:r>
            <a:r>
              <a:rPr lang="en-US" dirty="0"/>
              <a:t> administering shocks, the obedience rate among real participants </a:t>
            </a:r>
            <a:r>
              <a:rPr lang="en-US" b="1" dirty="0"/>
              <a:t>dropped dramatically</a:t>
            </a:r>
            <a:r>
              <a:rPr lang="en-US" dirty="0"/>
              <a:t>.</a:t>
            </a:r>
          </a:p>
          <a:p>
            <a:pPr marL="285750" indent="-285750">
              <a:buFont typeface="Arial"/>
              <a:buChar char="•"/>
            </a:pPr>
            <a:r>
              <a:rPr lang="en-US" b="1" dirty="0"/>
              <a:t>Interpretation</a:t>
            </a:r>
            <a:r>
              <a:rPr lang="en-US" dirty="0"/>
              <a:t>: Seeing others disobey the authority figure provided a form of </a:t>
            </a:r>
            <a:r>
              <a:rPr lang="en-US" b="1" dirty="0"/>
              <a:t>social validation</a:t>
            </a:r>
            <a:r>
              <a:rPr lang="en-US" dirty="0"/>
              <a:t> and </a:t>
            </a:r>
            <a:r>
              <a:rPr lang="en-US" b="1" dirty="0"/>
              <a:t>moral support</a:t>
            </a:r>
            <a:r>
              <a:rPr lang="en-US" dirty="0"/>
              <a:t>, making it easier for participants to resist.</a:t>
            </a:r>
          </a:p>
          <a:p>
            <a:pPr marL="285750" indent="-285750">
              <a:buFont typeface="Arial"/>
              <a:buChar char="•"/>
            </a:pPr>
            <a:r>
              <a:rPr lang="en-US" b="1" dirty="0"/>
              <a:t>Why it matters</a:t>
            </a:r>
            <a:r>
              <a:rPr lang="en-US" dirty="0"/>
              <a:t>: It shows that </a:t>
            </a:r>
            <a:r>
              <a:rPr lang="en-US" b="1" dirty="0"/>
              <a:t>obedience to authority is not inevitable</a:t>
            </a:r>
            <a:r>
              <a:rPr lang="en-US" dirty="0"/>
              <a:t>, and that </a:t>
            </a:r>
            <a:r>
              <a:rPr lang="en-US" b="1" dirty="0"/>
              <a:t>peer resistance</a:t>
            </a:r>
            <a:r>
              <a:rPr lang="en-US" dirty="0"/>
              <a:t> can encourage ethical decision-making.</a:t>
            </a:r>
          </a:p>
          <a:p>
            <a:endParaRPr lang="en-US" dirty="0">
              <a:cs typeface="+mn-lt"/>
            </a:endParaRPr>
          </a:p>
          <a:p>
            <a:endParaRPr lang="en-US"/>
          </a:p>
        </p:txBody>
      </p:sp>
      <p:sp>
        <p:nvSpPr>
          <p:cNvPr id="4" name="Slide Number Placeholder 3"/>
          <p:cNvSpPr>
            <a:spLocks noGrp="1"/>
          </p:cNvSpPr>
          <p:nvPr>
            <p:ph type="sldNum" sz="quarter" idx="5"/>
          </p:nvPr>
        </p:nvSpPr>
        <p:spPr/>
        <p:txBody>
          <a:bodyPr/>
          <a:lstStyle/>
          <a:p>
            <a:fld id="{E0E15C5B-1CA8-48AB-8F01-7B42A0D9AC6B}" type="slidenum">
              <a:t>5</a:t>
            </a:fld>
            <a:endParaRPr lang="en-US"/>
          </a:p>
        </p:txBody>
      </p:sp>
    </p:spTree>
    <p:extLst>
      <p:ext uri="{BB962C8B-B14F-4D97-AF65-F5344CB8AC3E}">
        <p14:creationId xmlns:p14="http://schemas.microsoft.com/office/powerpoint/2010/main" val="16763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E15C5B-1CA8-48AB-8F01-7B42A0D9AC6B}" type="slidenum">
              <a:t>6</a:t>
            </a:fld>
            <a:endParaRPr lang="en-US"/>
          </a:p>
        </p:txBody>
      </p:sp>
    </p:spTree>
    <p:extLst>
      <p:ext uri="{BB962C8B-B14F-4D97-AF65-F5344CB8AC3E}">
        <p14:creationId xmlns:p14="http://schemas.microsoft.com/office/powerpoint/2010/main" val="499500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9B1EF-326F-7C3C-33D0-BDD501326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EB6D4-1AF8-4F17-35B6-DE2CD2751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F3D22-6449-E572-E51C-9E8A27BA4153}"/>
              </a:ext>
            </a:extLst>
          </p:cNvPr>
          <p:cNvSpPr>
            <a:spLocks noGrp="1"/>
          </p:cNvSpPr>
          <p:nvPr>
            <p:ph type="body" idx="1"/>
          </p:nvPr>
        </p:nvSpPr>
        <p:spPr/>
        <p:txBody>
          <a:bodyPr/>
          <a:lstStyle/>
          <a:p>
            <a:r>
              <a:rPr lang="en-US" dirty="0">
                <a:ea typeface="Calibri" panose="020F0502020204030204"/>
                <a:cs typeface="+mn-lt"/>
              </a:rPr>
              <a:t>What did the Albrecht et al. (2006) study find and what does this mean for the real world?</a:t>
            </a:r>
          </a:p>
          <a:p>
            <a:r>
              <a:rPr lang="en-US" dirty="0">
                <a:ea typeface="Calibri" panose="020F0502020204030204"/>
                <a:cs typeface="+mn-lt"/>
              </a:rPr>
              <a:t>What did the Gamson et ai. (1982) study find and what does this mean for resistance to obedience?</a:t>
            </a:r>
          </a:p>
        </p:txBody>
      </p:sp>
      <p:sp>
        <p:nvSpPr>
          <p:cNvPr id="4" name="Slide Number Placeholder 3">
            <a:extLst>
              <a:ext uri="{FF2B5EF4-FFF2-40B4-BE49-F238E27FC236}">
                <a16:creationId xmlns:a16="http://schemas.microsoft.com/office/drawing/2014/main" id="{3B05B59D-CBE1-0B45-5B47-F4C7B3444765}"/>
              </a:ext>
            </a:extLst>
          </p:cNvPr>
          <p:cNvSpPr>
            <a:spLocks noGrp="1"/>
          </p:cNvSpPr>
          <p:nvPr>
            <p:ph type="sldNum" sz="quarter" idx="5"/>
          </p:nvPr>
        </p:nvSpPr>
        <p:spPr/>
        <p:txBody>
          <a:bodyPr/>
          <a:lstStyle/>
          <a:p>
            <a:fld id="{E0E15C5B-1CA8-48AB-8F01-7B42A0D9AC6B}" type="slidenum">
              <a:t>7</a:t>
            </a:fld>
            <a:endParaRPr lang="en-US"/>
          </a:p>
        </p:txBody>
      </p:sp>
    </p:spTree>
    <p:extLst>
      <p:ext uri="{BB962C8B-B14F-4D97-AF65-F5344CB8AC3E}">
        <p14:creationId xmlns:p14="http://schemas.microsoft.com/office/powerpoint/2010/main" val="224919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GB" dirty="0"/>
              <a:t>Do LoC line dance – ask what they think the different sides of the line mean (see the teacher handout) - link takes you to the music!</a:t>
            </a:r>
            <a:endParaRPr lang="en-US" dirty="0"/>
          </a:p>
          <a:p>
            <a:r>
              <a:rPr lang="en-GB" dirty="0"/>
              <a:t>https://www.youtube.com/watch?v=x_4lxcle7OE&amp;list=PL8zP47fAkmHg7lwWs5-KpUh6pEwBI2yHO</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104172B-4F54-4C21-A686-944D222F21D2}" type="slidenum">
              <a:t>8</a:t>
            </a:fld>
            <a:endParaRPr lang="en-GB"/>
          </a:p>
        </p:txBody>
      </p:sp>
    </p:spTree>
    <p:extLst>
      <p:ext uri="{BB962C8B-B14F-4D97-AF65-F5344CB8AC3E}">
        <p14:creationId xmlns:p14="http://schemas.microsoft.com/office/powerpoint/2010/main" val="212077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9E05B-7952-395E-4682-D61A13B42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7B8EF3-4A14-1BF3-B3E6-AB06CA29B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527460-272C-3C22-DD87-38F8C0E3E861}"/>
              </a:ext>
            </a:extLst>
          </p:cNvPr>
          <p:cNvSpPr>
            <a:spLocks noGrp="1"/>
          </p:cNvSpPr>
          <p:nvPr>
            <p:ph type="body" idx="1"/>
          </p:nvPr>
        </p:nvSpPr>
        <p:spPr/>
        <p:txBody>
          <a:bodyPr/>
          <a:lstStyle/>
          <a:p>
            <a:endParaRPr lang="en-US" dirty="0">
              <a:cs typeface="+mn-lt"/>
            </a:endParaRPr>
          </a:p>
          <a:p>
            <a:endParaRPr lang="en-US"/>
          </a:p>
        </p:txBody>
      </p:sp>
      <p:sp>
        <p:nvSpPr>
          <p:cNvPr id="4" name="Slide Number Placeholder 3">
            <a:extLst>
              <a:ext uri="{FF2B5EF4-FFF2-40B4-BE49-F238E27FC236}">
                <a16:creationId xmlns:a16="http://schemas.microsoft.com/office/drawing/2014/main" id="{5AC12BE6-0CC9-FBD6-2B00-980A4FD93AD0}"/>
              </a:ext>
            </a:extLst>
          </p:cNvPr>
          <p:cNvSpPr>
            <a:spLocks noGrp="1"/>
          </p:cNvSpPr>
          <p:nvPr>
            <p:ph type="sldNum" sz="quarter" idx="5"/>
          </p:nvPr>
        </p:nvSpPr>
        <p:spPr/>
        <p:txBody>
          <a:bodyPr/>
          <a:lstStyle/>
          <a:p>
            <a:fld id="{E0E15C5B-1CA8-48AB-8F01-7B42A0D9AC6B}" type="slidenum">
              <a:t>9</a:t>
            </a:fld>
            <a:endParaRPr lang="en-US"/>
          </a:p>
        </p:txBody>
      </p:sp>
    </p:spTree>
    <p:extLst>
      <p:ext uri="{BB962C8B-B14F-4D97-AF65-F5344CB8AC3E}">
        <p14:creationId xmlns:p14="http://schemas.microsoft.com/office/powerpoint/2010/main" val="572097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Layout">
    <p:spTree>
      <p:nvGrpSpPr>
        <p:cNvPr id="1" name=""/>
        <p:cNvGrpSpPr/>
        <p:nvPr/>
      </p:nvGrpSpPr>
      <p:grpSpPr>
        <a:xfrm>
          <a:off x="0" y="0"/>
          <a:ext cx="0" cy="0"/>
          <a:chOff x="0" y="0"/>
          <a:chExt cx="0" cy="0"/>
        </a:xfrm>
      </p:grpSpPr>
      <p:sp>
        <p:nvSpPr>
          <p:cNvPr id="2" name="Title 1"/>
          <p:cNvSpPr>
            <a:spLocks noGrp="1"/>
          </p:cNvSpPr>
          <p:nvPr>
            <p:ph type="title"/>
          </p:nvPr>
        </p:nvSpPr>
        <p:spPr>
          <a:xfrm>
            <a:off x="831851" y="1100142"/>
            <a:ext cx="10515600" cy="2852737"/>
          </a:xfrm>
        </p:spPr>
        <p:txBody>
          <a:bodyPr anchor="ctr" anchorCtr="0"/>
          <a:lstStyle>
            <a:lvl1pPr marL="0" indent="0">
              <a:defRPr sz="6000"/>
            </a:lvl1pPr>
          </a:lstStyle>
          <a:p>
            <a:r>
              <a:rPr lang="en-US"/>
              <a:t>Click to edit Master title style</a:t>
            </a:r>
            <a:endParaRPr lang="en-GB" dirty="0"/>
          </a:p>
        </p:txBody>
      </p:sp>
      <p:sp>
        <p:nvSpPr>
          <p:cNvPr id="3" name="Text Placeholder 2"/>
          <p:cNvSpPr>
            <a:spLocks noGrp="1"/>
          </p:cNvSpPr>
          <p:nvPr>
            <p:ph type="body" idx="1"/>
          </p:nvPr>
        </p:nvSpPr>
        <p:spPr>
          <a:xfrm>
            <a:off x="831851" y="3953412"/>
            <a:ext cx="10515600" cy="1500187"/>
          </a:xfrm>
        </p:spPr>
        <p:txBody>
          <a:bodyPr/>
          <a:lstStyle>
            <a:lvl1pPr marL="0" indent="0">
              <a:buNone/>
              <a:defRPr sz="2400">
                <a:solidFill>
                  <a:srgbClr val="3D465A"/>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53597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19985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33870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ctr" anchorCtr="0"/>
          <a:lstStyle>
            <a:lvl1pPr marL="0" indent="0" algn="l">
              <a:defRPr sz="60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11331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4"/>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17211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4"/>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8986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4"/>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0847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chorCtr="0"/>
          <a:lstStyle>
            <a:lvl1pPr marL="0" indent="0">
              <a:defRPr sz="3200"/>
            </a:lvl1pPr>
          </a:lstStyle>
          <a:p>
            <a:r>
              <a:rPr lang="en-US"/>
              <a:t>Click to edit Master title style</a:t>
            </a:r>
            <a:endParaRPr lang="en-GB"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23876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chorCtr="0"/>
          <a:lstStyle>
            <a:lvl1pPr marL="0" indent="0">
              <a:tabLst/>
              <a:defRPr sz="3200"/>
            </a:lvl1pPr>
          </a:lstStyle>
          <a:p>
            <a:r>
              <a:rPr lang="en-US"/>
              <a:t>Click to edit Master title style</a:t>
            </a:r>
            <a:endParaRPr lang="en-GB" dirty="0"/>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9231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9C0C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325563"/>
          </a:xfrm>
          <a:prstGeom prst="rect">
            <a:avLst/>
          </a:prstGeom>
          <a:solidFill>
            <a:srgbClr val="FEE9A4"/>
          </a:solid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54881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63466221"/>
      </p:ext>
    </p:extLst>
  </p:cSld>
  <p:clrMap bg1="dk1" tx1="lt1" bg2="dk2" tx2="lt2" accent1="accent1" accent2="accent2" accent3="accent3" accent4="accent4" accent5="accent5" accent6="accent6" hlink="hlink" folHlink="folHlink"/>
  <p:sldLayoutIdLst>
    <p:sldLayoutId id="2147483663" r:id="rId1"/>
    <p:sldLayoutId id="2147483662" r:id="rId2"/>
    <p:sldLayoutId id="2147483664" r:id="rId3"/>
    <p:sldLayoutId id="2147483661" r:id="rId4"/>
    <p:sldLayoutId id="2147483665" r:id="rId5"/>
    <p:sldLayoutId id="2147483666" r:id="rId6"/>
    <p:sldLayoutId id="2147483667" r:id="rId7"/>
    <p:sldLayoutId id="2147483668" r:id="rId8"/>
    <p:sldLayoutId id="2147483669" r:id="rId9"/>
  </p:sldLayoutIdLst>
  <p:txStyles>
    <p:titleStyle>
      <a:lvl1pPr marL="541338" indent="0" algn="l" defTabSz="914377" rtl="0" eaLnBrk="1" latinLnBrk="0" hangingPunct="1">
        <a:lnSpc>
          <a:spcPct val="90000"/>
        </a:lnSpc>
        <a:spcBef>
          <a:spcPct val="0"/>
        </a:spcBef>
        <a:buNone/>
        <a:defRPr sz="4000" b="1" kern="1200">
          <a:solidFill>
            <a:srgbClr val="3D465A"/>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50000"/>
        </a:lnSpc>
        <a:spcBef>
          <a:spcPts val="0"/>
        </a:spcBef>
        <a:spcAft>
          <a:spcPts val="0"/>
        </a:spcAft>
        <a:buFont typeface="Arial" panose="020B0604020202020204" pitchFamily="34" charset="0"/>
        <a:buChar char="•"/>
        <a:defRPr lang="en-US" sz="3200" b="0" i="0" u="none" strike="noStrike" kern="1200" cap="none" dirty="0" smtClean="0">
          <a:solidFill>
            <a:srgbClr val="282E3C"/>
          </a:solidFill>
          <a:latin typeface="Calibri"/>
          <a:ea typeface="+mn-ea"/>
          <a:cs typeface="Calibri"/>
          <a:sym typeface="Calibri"/>
        </a:defRPr>
      </a:lvl1pPr>
      <a:lvl2pPr marL="685783" indent="-228594" algn="l" defTabSz="914377" rtl="0" eaLnBrk="1" latinLnBrk="0" hangingPunct="1">
        <a:lnSpc>
          <a:spcPct val="150000"/>
        </a:lnSpc>
        <a:spcBef>
          <a:spcPts val="0"/>
        </a:spcBef>
        <a:spcAft>
          <a:spcPts val="0"/>
        </a:spcAft>
        <a:buFont typeface="Arial" panose="020B0604020202020204" pitchFamily="34" charset="0"/>
        <a:buChar char="•"/>
        <a:defRPr sz="2400" kern="1200">
          <a:solidFill>
            <a:srgbClr val="282E3C"/>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50000"/>
        </a:lnSpc>
        <a:spcBef>
          <a:spcPts val="0"/>
        </a:spcBef>
        <a:spcAft>
          <a:spcPts val="0"/>
        </a:spcAft>
        <a:buFont typeface="Arial" panose="020B0604020202020204" pitchFamily="34" charset="0"/>
        <a:buChar char="•"/>
        <a:defRPr sz="2000" kern="1200">
          <a:solidFill>
            <a:srgbClr val="282E3C"/>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a:cs typeface="Arial"/>
              </a:rPr>
              <a:t>Resisting social influence</a:t>
            </a:r>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858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1020"/>
            <a:r>
              <a:rPr lang="en-GB" dirty="0">
                <a:latin typeface="Arial"/>
                <a:cs typeface="Arial"/>
              </a:rPr>
              <a:t>Think / Pair / Share</a:t>
            </a:r>
            <a:endParaRPr lang="en-US" dirty="0"/>
          </a:p>
        </p:txBody>
      </p:sp>
      <p:sp>
        <p:nvSpPr>
          <p:cNvPr id="3" name="Content Placeholder 2"/>
          <p:cNvSpPr>
            <a:spLocks noGrp="1"/>
          </p:cNvSpPr>
          <p:nvPr>
            <p:ph idx="1"/>
          </p:nvPr>
        </p:nvSpPr>
        <p:spPr>
          <a:xfrm>
            <a:off x="155275" y="1423358"/>
            <a:ext cx="11844068" cy="5158597"/>
          </a:xfrm>
        </p:spPr>
        <p:txBody>
          <a:bodyPr vert="horz" lIns="91440" tIns="45720" rIns="91440" bIns="45720" rtlCol="0" anchor="t">
            <a:normAutofit fontScale="92500" lnSpcReduction="10000"/>
          </a:bodyPr>
          <a:lstStyle/>
          <a:p>
            <a:pPr marL="227965" indent="-227965"/>
            <a:r>
              <a:rPr lang="en-GB" b="1" dirty="0">
                <a:solidFill>
                  <a:srgbClr val="0070C0"/>
                </a:solidFill>
              </a:rPr>
              <a:t>How might your personality determine whether you obey or disobey (dissent) an order or instruction?</a:t>
            </a:r>
          </a:p>
          <a:p>
            <a:pPr marL="227965" indent="-227965"/>
            <a:r>
              <a:rPr lang="en-GB" dirty="0"/>
              <a:t>How might your culture  (e.g., parents, religion, country, etc.) determine your obedience / dissent?</a:t>
            </a:r>
          </a:p>
          <a:p>
            <a:pPr marL="227965" indent="-227965"/>
            <a:r>
              <a:rPr lang="en-GB" sz="3100" b="1" dirty="0">
                <a:solidFill>
                  <a:srgbClr val="0070C0"/>
                </a:solidFill>
              </a:rPr>
              <a:t>How might your gender determine your obedience / dissent?</a:t>
            </a:r>
            <a:endParaRPr lang="en-GB" sz="3100" b="1" dirty="0">
              <a:solidFill>
                <a:srgbClr val="0070C0"/>
              </a:solidFill>
              <a:ea typeface="Calibri"/>
            </a:endParaRPr>
          </a:p>
          <a:p>
            <a:pPr marL="227965" indent="-227965"/>
            <a:r>
              <a:rPr lang="en-GB" dirty="0"/>
              <a:t>Think of situations you have been in when someone has told you to do something. What elements of that situation (the location, the way the other person was dressed, who that other person was) made you obey?</a:t>
            </a:r>
            <a:endParaRPr lang="en-GB" dirty="0">
              <a:ea typeface="Calibri"/>
            </a:endParaRPr>
          </a:p>
        </p:txBody>
      </p:sp>
    </p:spTree>
    <p:extLst>
      <p:ext uri="{BB962C8B-B14F-4D97-AF65-F5344CB8AC3E}">
        <p14:creationId xmlns:p14="http://schemas.microsoft.com/office/powerpoint/2010/main" val="416964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6" y="-77637"/>
            <a:ext cx="12192000" cy="1325563"/>
          </a:xfrm>
        </p:spPr>
        <p:txBody>
          <a:bodyPr/>
          <a:lstStyle/>
          <a:p>
            <a:pPr marL="541020"/>
            <a:r>
              <a:rPr lang="en-GB" dirty="0">
                <a:latin typeface="Arial"/>
                <a:cs typeface="Arial"/>
              </a:rPr>
              <a:t>Think / Pair / Share</a:t>
            </a:r>
            <a:endParaRPr lang="en-US" dirty="0"/>
          </a:p>
        </p:txBody>
      </p:sp>
      <p:sp>
        <p:nvSpPr>
          <p:cNvPr id="3" name="Content Placeholder 2"/>
          <p:cNvSpPr>
            <a:spLocks noGrp="1"/>
          </p:cNvSpPr>
          <p:nvPr>
            <p:ph idx="1"/>
          </p:nvPr>
        </p:nvSpPr>
        <p:spPr>
          <a:xfrm>
            <a:off x="422694" y="1548810"/>
            <a:ext cx="10931106" cy="4903747"/>
          </a:xfrm>
        </p:spPr>
        <p:txBody>
          <a:bodyPr vert="horz" lIns="91440" tIns="45720" rIns="91440" bIns="45720" rtlCol="0" anchor="t">
            <a:normAutofit/>
          </a:bodyPr>
          <a:lstStyle/>
          <a:p>
            <a:pPr marL="227965" indent="-227965"/>
            <a:r>
              <a:rPr lang="en-GB" b="1" dirty="0">
                <a:solidFill>
                  <a:srgbClr val="0070C0"/>
                </a:solidFill>
              </a:rPr>
              <a:t>What are the 4 most important factors you think are involved in whether someone obeys?</a:t>
            </a:r>
          </a:p>
          <a:p>
            <a:pPr marL="227965" indent="-227965"/>
            <a:r>
              <a:rPr lang="en-GB" dirty="0"/>
              <a:t>What are the 4 most important factors you think are involved in whether someone disobeys?</a:t>
            </a:r>
            <a:endParaRPr lang="en-GB" dirty="0">
              <a:ea typeface="Calibri"/>
            </a:endParaRPr>
          </a:p>
        </p:txBody>
      </p:sp>
    </p:spTree>
    <p:extLst>
      <p:ext uri="{BB962C8B-B14F-4D97-AF65-F5344CB8AC3E}">
        <p14:creationId xmlns:p14="http://schemas.microsoft.com/office/powerpoint/2010/main" val="7955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1020"/>
            <a:r>
              <a:rPr lang="en-GB" dirty="0">
                <a:latin typeface="Arial"/>
                <a:cs typeface="Arial"/>
              </a:rPr>
              <a:t>Key Ideas</a:t>
            </a:r>
            <a:endParaRPr lang="en-GB" dirty="0"/>
          </a:p>
        </p:txBody>
      </p:sp>
      <p:sp>
        <p:nvSpPr>
          <p:cNvPr id="3" name="Content Placeholder 2"/>
          <p:cNvSpPr>
            <a:spLocks noGrp="1"/>
          </p:cNvSpPr>
          <p:nvPr>
            <p:ph idx="1"/>
          </p:nvPr>
        </p:nvSpPr>
        <p:spPr>
          <a:xfrm>
            <a:off x="253999" y="1473200"/>
            <a:ext cx="11743267" cy="5257800"/>
          </a:xfrm>
        </p:spPr>
        <p:txBody>
          <a:bodyPr vert="horz" lIns="91440" tIns="45720" rIns="91440" bIns="45720" rtlCol="0" anchor="t">
            <a:normAutofit/>
          </a:bodyPr>
          <a:lstStyle/>
          <a:p>
            <a:pPr marL="227965" indent="-227965"/>
            <a:r>
              <a:rPr lang="en-GB" b="1" dirty="0">
                <a:solidFill>
                  <a:srgbClr val="0070C0"/>
                </a:solidFill>
                <a:ea typeface="Calibri"/>
              </a:rPr>
              <a:t>Resistance through social support (conformity and obedience)</a:t>
            </a:r>
            <a:endParaRPr lang="en-US" dirty="0">
              <a:ea typeface="Calibri"/>
            </a:endParaRPr>
          </a:p>
          <a:p>
            <a:pPr marL="227965" indent="-227965"/>
            <a:r>
              <a:rPr lang="en-GB" dirty="0">
                <a:ea typeface="Calibri"/>
              </a:rPr>
              <a:t>Resistance through locus of control</a:t>
            </a:r>
          </a:p>
        </p:txBody>
      </p:sp>
    </p:spTree>
    <p:extLst>
      <p:ext uri="{BB962C8B-B14F-4D97-AF65-F5344CB8AC3E}">
        <p14:creationId xmlns:p14="http://schemas.microsoft.com/office/powerpoint/2010/main" val="3639530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1020"/>
            <a:r>
              <a:rPr lang="en-GB" dirty="0">
                <a:latin typeface="Arial"/>
                <a:cs typeface="Arial"/>
              </a:rPr>
              <a:t>Social support</a:t>
            </a:r>
            <a:endParaRPr lang="en-GB" dirty="0"/>
          </a:p>
        </p:txBody>
      </p:sp>
      <p:sp>
        <p:nvSpPr>
          <p:cNvPr id="3" name="Content Placeholder 2"/>
          <p:cNvSpPr>
            <a:spLocks noGrp="1"/>
          </p:cNvSpPr>
          <p:nvPr>
            <p:ph idx="1"/>
          </p:nvPr>
        </p:nvSpPr>
        <p:spPr>
          <a:xfrm>
            <a:off x="228600" y="1634067"/>
            <a:ext cx="11794067" cy="5063066"/>
          </a:xfrm>
        </p:spPr>
        <p:txBody>
          <a:bodyPr vert="horz" lIns="91440" tIns="45720" rIns="91440" bIns="45720" rtlCol="0" anchor="t">
            <a:normAutofit/>
          </a:bodyPr>
          <a:lstStyle/>
          <a:p>
            <a:pPr marL="227965" indent="-227965"/>
            <a:r>
              <a:rPr lang="en-GB" b="1" dirty="0">
                <a:solidFill>
                  <a:srgbClr val="0070C0"/>
                </a:solidFill>
                <a:ea typeface="Calibri"/>
              </a:rPr>
              <a:t>Conformity – how does Asch's research show that social support can lead to a resistance to conformity?</a:t>
            </a:r>
            <a:endParaRPr lang="en-US" dirty="0">
              <a:ea typeface="Calibri"/>
            </a:endParaRPr>
          </a:p>
          <a:p>
            <a:pPr marL="227965" indent="-227965"/>
            <a:r>
              <a:rPr lang="en-GB" dirty="0">
                <a:ea typeface="Calibri"/>
              </a:rPr>
              <a:t>Obedience – how does Milgram's research show that social support can lead to a resistance to obedience?</a:t>
            </a:r>
          </a:p>
        </p:txBody>
      </p:sp>
    </p:spTree>
    <p:extLst>
      <p:ext uri="{BB962C8B-B14F-4D97-AF65-F5344CB8AC3E}">
        <p14:creationId xmlns:p14="http://schemas.microsoft.com/office/powerpoint/2010/main" val="389365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social support and resistance&#10;&#10;AI-generated content may be incorrect.">
            <a:extLst>
              <a:ext uri="{FF2B5EF4-FFF2-40B4-BE49-F238E27FC236}">
                <a16:creationId xmlns:a16="http://schemas.microsoft.com/office/drawing/2014/main" id="{34932A41-D63F-0AB6-0E1A-DD14F55A6A17}"/>
              </a:ext>
            </a:extLst>
          </p:cNvPr>
          <p:cNvPicPr>
            <a:picLocks noChangeAspect="1"/>
          </p:cNvPicPr>
          <p:nvPr/>
        </p:nvPicPr>
        <p:blipFill>
          <a:blip r:embed="rId3"/>
          <a:stretch>
            <a:fillRect/>
          </a:stretch>
        </p:blipFill>
        <p:spPr>
          <a:xfrm>
            <a:off x="952500" y="0"/>
            <a:ext cx="10287000" cy="6858000"/>
          </a:xfrm>
          <a:prstGeom prst="rect">
            <a:avLst/>
          </a:prstGeom>
        </p:spPr>
      </p:pic>
      <p:sp>
        <p:nvSpPr>
          <p:cNvPr id="3" name="TextBox 2">
            <a:extLst>
              <a:ext uri="{FF2B5EF4-FFF2-40B4-BE49-F238E27FC236}">
                <a16:creationId xmlns:a16="http://schemas.microsoft.com/office/drawing/2014/main" id="{E7254F75-7FD1-535C-A9F4-E4231D23405A}"/>
              </a:ext>
            </a:extLst>
          </p:cNvPr>
          <p:cNvSpPr txBox="1"/>
          <p:nvPr/>
        </p:nvSpPr>
        <p:spPr>
          <a:xfrm>
            <a:off x="103869" y="5804930"/>
            <a:ext cx="2743200" cy="830997"/>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Drop of 75% in conformity level</a:t>
            </a:r>
            <a:endParaRPr lang="en-US" sz="2400" dirty="0"/>
          </a:p>
        </p:txBody>
      </p:sp>
      <p:sp>
        <p:nvSpPr>
          <p:cNvPr id="4" name="TextBox 3">
            <a:extLst>
              <a:ext uri="{FF2B5EF4-FFF2-40B4-BE49-F238E27FC236}">
                <a16:creationId xmlns:a16="http://schemas.microsoft.com/office/drawing/2014/main" id="{3CB41A67-2994-5F5F-7050-A192BFB673E1}"/>
              </a:ext>
            </a:extLst>
          </p:cNvPr>
          <p:cNvSpPr txBox="1"/>
          <p:nvPr/>
        </p:nvSpPr>
        <p:spPr>
          <a:xfrm>
            <a:off x="9449151" y="5804929"/>
            <a:ext cx="2743200" cy="830997"/>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Drop from 65% to 10% obedience level</a:t>
            </a:r>
            <a:endParaRPr lang="en-US" dirty="0"/>
          </a:p>
        </p:txBody>
      </p:sp>
    </p:spTree>
    <p:extLst>
      <p:ext uri="{BB962C8B-B14F-4D97-AF65-F5344CB8AC3E}">
        <p14:creationId xmlns:p14="http://schemas.microsoft.com/office/powerpoint/2010/main" val="201092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EEE1D-5638-ECD5-A644-84A2B32420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A1BBB-6D9E-15B0-EC59-4620E0917A51}"/>
              </a:ext>
            </a:extLst>
          </p:cNvPr>
          <p:cNvSpPr>
            <a:spLocks noGrp="1"/>
          </p:cNvSpPr>
          <p:nvPr>
            <p:ph type="title"/>
          </p:nvPr>
        </p:nvSpPr>
        <p:spPr/>
        <p:txBody>
          <a:bodyPr/>
          <a:lstStyle/>
          <a:p>
            <a:pPr marL="541020"/>
            <a:r>
              <a:rPr lang="en-GB" dirty="0">
                <a:latin typeface="Arial"/>
                <a:cs typeface="Arial"/>
              </a:rPr>
              <a:t>Social support</a:t>
            </a:r>
            <a:endParaRPr lang="en-GB" dirty="0"/>
          </a:p>
        </p:txBody>
      </p:sp>
      <p:sp>
        <p:nvSpPr>
          <p:cNvPr id="3" name="Content Placeholder 2">
            <a:extLst>
              <a:ext uri="{FF2B5EF4-FFF2-40B4-BE49-F238E27FC236}">
                <a16:creationId xmlns:a16="http://schemas.microsoft.com/office/drawing/2014/main" id="{8CE1DDB6-B83E-40C1-26C3-D95965B8A3C3}"/>
              </a:ext>
            </a:extLst>
          </p:cNvPr>
          <p:cNvSpPr>
            <a:spLocks noGrp="1"/>
          </p:cNvSpPr>
          <p:nvPr>
            <p:ph idx="1"/>
          </p:nvPr>
        </p:nvSpPr>
        <p:spPr>
          <a:xfrm>
            <a:off x="-69011" y="1397479"/>
            <a:ext cx="12261011" cy="5299654"/>
          </a:xfrm>
        </p:spPr>
        <p:txBody>
          <a:bodyPr vert="horz" lIns="91440" tIns="45720" rIns="91440" bIns="45720" rtlCol="0" anchor="t">
            <a:normAutofit/>
          </a:bodyPr>
          <a:lstStyle/>
          <a:p>
            <a:pPr marL="227965" indent="-227965"/>
            <a:r>
              <a:rPr lang="en-GB" b="1" dirty="0">
                <a:solidFill>
                  <a:srgbClr val="0070C0"/>
                </a:solidFill>
                <a:ea typeface="Calibri"/>
              </a:rPr>
              <a:t>Read through the Social support A01 and A03 – make notes as below:</a:t>
            </a:r>
            <a:endParaRPr lang="en-US"/>
          </a:p>
          <a:p>
            <a:pPr marL="227965" indent="-227965"/>
            <a:r>
              <a:rPr lang="en-GB" dirty="0">
                <a:ea typeface="Calibri"/>
              </a:rPr>
              <a:t>A01</a:t>
            </a:r>
          </a:p>
          <a:p>
            <a:pPr marL="685165" lvl="1" indent="-227965">
              <a:buFont typeface="Courier New" panose="020B0604020202020204" pitchFamily="34" charset="0"/>
              <a:buChar char="o"/>
            </a:pPr>
            <a:r>
              <a:rPr lang="en-GB" dirty="0">
                <a:latin typeface="Calibri"/>
                <a:ea typeface="Calibri"/>
                <a:cs typeface="Calibri"/>
              </a:rPr>
              <a:t>How does social support explain resistance to conformity and obedience?</a:t>
            </a:r>
          </a:p>
          <a:p>
            <a:pPr marL="227965" indent="-227965"/>
            <a:r>
              <a:rPr lang="en-GB" b="1" dirty="0">
                <a:solidFill>
                  <a:srgbClr val="0070C0"/>
                </a:solidFill>
                <a:ea typeface="Calibri"/>
              </a:rPr>
              <a:t>A03</a:t>
            </a:r>
          </a:p>
          <a:p>
            <a:pPr marL="685165" lvl="1" indent="-227965">
              <a:buFont typeface="Courier New" panose="020B0604020202020204" pitchFamily="34" charset="0"/>
              <a:buChar char="o"/>
            </a:pPr>
            <a:r>
              <a:rPr lang="en-GB" b="1" dirty="0">
                <a:solidFill>
                  <a:srgbClr val="0070C0"/>
                </a:solidFill>
                <a:latin typeface="Calibri"/>
                <a:ea typeface="Calibri"/>
                <a:cs typeface="Calibri"/>
              </a:rPr>
              <a:t>What research support is there (beyond Asch and Milgram) for the role of social support?</a:t>
            </a:r>
          </a:p>
          <a:p>
            <a:pPr marL="685165" lvl="1" indent="-227965">
              <a:buFont typeface="Courier New" panose="020B0604020202020204" pitchFamily="34" charset="0"/>
              <a:buChar char="o"/>
            </a:pPr>
            <a:r>
              <a:rPr lang="en-GB" b="1" dirty="0">
                <a:solidFill>
                  <a:srgbClr val="0070C0"/>
                </a:solidFill>
                <a:latin typeface="Calibri"/>
                <a:ea typeface="Calibri"/>
                <a:cs typeface="Calibri"/>
              </a:rPr>
              <a:t>How did the Allen and Levine (1971) study show that social support both helped and didn't help resistance in an Asch type task?</a:t>
            </a:r>
          </a:p>
        </p:txBody>
      </p:sp>
    </p:spTree>
    <p:extLst>
      <p:ext uri="{BB962C8B-B14F-4D97-AF65-F5344CB8AC3E}">
        <p14:creationId xmlns:p14="http://schemas.microsoft.com/office/powerpoint/2010/main" val="188320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1020"/>
            <a:r>
              <a:rPr lang="en-GB" dirty="0">
                <a:latin typeface="Arial"/>
                <a:cs typeface="Arial"/>
              </a:rPr>
              <a:t>Locus of control</a:t>
            </a:r>
            <a:endParaRPr lang="en-GB" dirty="0"/>
          </a:p>
        </p:txBody>
      </p:sp>
      <p:sp>
        <p:nvSpPr>
          <p:cNvPr id="3" name="Content Placeholder 2"/>
          <p:cNvSpPr>
            <a:spLocks noGrp="1"/>
          </p:cNvSpPr>
          <p:nvPr>
            <p:ph idx="1"/>
          </p:nvPr>
        </p:nvSpPr>
        <p:spPr>
          <a:xfrm>
            <a:off x="181155" y="1388853"/>
            <a:ext cx="11800936" cy="5106838"/>
          </a:xfrm>
        </p:spPr>
        <p:txBody>
          <a:bodyPr vert="horz" lIns="91440" tIns="45720" rIns="91440" bIns="45720" rtlCol="0" anchor="t">
            <a:normAutofit/>
          </a:bodyPr>
          <a:lstStyle/>
          <a:p>
            <a:pPr marL="227965" indent="-227965"/>
            <a:r>
              <a:rPr lang="en-GB" b="1" dirty="0">
                <a:solidFill>
                  <a:srgbClr val="0070C0"/>
                </a:solidFill>
                <a:latin typeface="Arial"/>
                <a:ea typeface="Calibri"/>
                <a:cs typeface="Arial"/>
              </a:rPr>
              <a:t>Rotter (1966): where do you put responsibility – on yourself, or on others?</a:t>
            </a:r>
            <a:endParaRPr lang="en-US" b="1" dirty="0">
              <a:solidFill>
                <a:srgbClr val="0070C0"/>
              </a:solidFill>
              <a:ea typeface="Calibri"/>
            </a:endParaRPr>
          </a:p>
          <a:p>
            <a:pPr marL="227965" indent="-227965"/>
            <a:endParaRPr lang="en-GB" dirty="0">
              <a:latin typeface="Arial"/>
              <a:ea typeface="Calibri"/>
              <a:cs typeface="Arial"/>
            </a:endParaRPr>
          </a:p>
          <a:p>
            <a:pPr marL="227965" indent="-227965"/>
            <a:r>
              <a:rPr lang="en-GB" dirty="0">
                <a:latin typeface="Arial"/>
                <a:ea typeface="Calibri"/>
                <a:cs typeface="Arial"/>
              </a:rPr>
              <a:t>Internal LoC: on yourself - less obedient</a:t>
            </a:r>
            <a:endParaRPr lang="en-GB" dirty="0"/>
          </a:p>
          <a:p>
            <a:pPr marL="227965" indent="-227965"/>
            <a:r>
              <a:rPr lang="en-GB" b="1" dirty="0">
                <a:solidFill>
                  <a:srgbClr val="0070C0"/>
                </a:solidFill>
                <a:latin typeface="Arial"/>
                <a:ea typeface="Calibri"/>
                <a:cs typeface="Arial"/>
              </a:rPr>
              <a:t>External LoC: on others - more obedient</a:t>
            </a:r>
          </a:p>
          <a:p>
            <a:pPr marL="227965" indent="-227965"/>
            <a:endParaRPr lang="en-GB" dirty="0">
              <a:ea typeface="Calibri"/>
            </a:endParaRPr>
          </a:p>
        </p:txBody>
      </p:sp>
    </p:spTree>
    <p:extLst>
      <p:ext uri="{BB962C8B-B14F-4D97-AF65-F5344CB8AC3E}">
        <p14:creationId xmlns:p14="http://schemas.microsoft.com/office/powerpoint/2010/main" val="429309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79076-3734-E10B-1D56-1103FECB9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E2926-D3D6-34BF-4382-CB973FE34A2D}"/>
              </a:ext>
            </a:extLst>
          </p:cNvPr>
          <p:cNvSpPr>
            <a:spLocks noGrp="1"/>
          </p:cNvSpPr>
          <p:nvPr>
            <p:ph type="title"/>
          </p:nvPr>
        </p:nvSpPr>
        <p:spPr/>
        <p:txBody>
          <a:bodyPr/>
          <a:lstStyle/>
          <a:p>
            <a:pPr marL="541020"/>
            <a:r>
              <a:rPr lang="en-GB" dirty="0">
                <a:latin typeface="Arial"/>
                <a:cs typeface="Arial"/>
              </a:rPr>
              <a:t>Locus of Control (Rotter, 1966)</a:t>
            </a:r>
            <a:endParaRPr lang="en-US" dirty="0"/>
          </a:p>
        </p:txBody>
      </p:sp>
      <p:sp>
        <p:nvSpPr>
          <p:cNvPr id="3" name="Content Placeholder 2">
            <a:extLst>
              <a:ext uri="{FF2B5EF4-FFF2-40B4-BE49-F238E27FC236}">
                <a16:creationId xmlns:a16="http://schemas.microsoft.com/office/drawing/2014/main" id="{3DD7FF0F-CC07-30D3-251C-46118FD48067}"/>
              </a:ext>
            </a:extLst>
          </p:cNvPr>
          <p:cNvSpPr>
            <a:spLocks noGrp="1"/>
          </p:cNvSpPr>
          <p:nvPr>
            <p:ph idx="1"/>
          </p:nvPr>
        </p:nvSpPr>
        <p:spPr>
          <a:xfrm>
            <a:off x="71120" y="1634067"/>
            <a:ext cx="12029440" cy="5063066"/>
          </a:xfrm>
        </p:spPr>
        <p:txBody>
          <a:bodyPr vert="horz" lIns="91440" tIns="45720" rIns="91440" bIns="45720" rtlCol="0" anchor="t">
            <a:normAutofit fontScale="92500"/>
          </a:bodyPr>
          <a:lstStyle/>
          <a:p>
            <a:pPr marL="227965" indent="-227965"/>
            <a:r>
              <a:rPr lang="en-GB" b="1" dirty="0">
                <a:solidFill>
                  <a:srgbClr val="0070C0"/>
                </a:solidFill>
                <a:ea typeface="Calibri"/>
              </a:rPr>
              <a:t>Read through the Locus of Control A01 + A03. Make notes as follows</a:t>
            </a:r>
          </a:p>
          <a:p>
            <a:pPr marL="227965" indent="-227965"/>
            <a:r>
              <a:rPr lang="en-GB" dirty="0">
                <a:latin typeface="Calibri"/>
                <a:ea typeface="Calibri"/>
                <a:cs typeface="Calibri"/>
              </a:rPr>
              <a:t>A01</a:t>
            </a:r>
            <a:r>
              <a:rPr lang="en-GB" dirty="0">
                <a:ea typeface="Calibri"/>
              </a:rPr>
              <a:t>: </a:t>
            </a:r>
            <a:r>
              <a:rPr lang="en-GB" dirty="0">
                <a:latin typeface="Calibri"/>
                <a:ea typeface="Calibri"/>
                <a:cs typeface="Calibri"/>
              </a:rPr>
              <a:t>define locus of control (int/</a:t>
            </a:r>
            <a:r>
              <a:rPr lang="en-GB" dirty="0" err="1">
                <a:latin typeface="Calibri"/>
                <a:ea typeface="Calibri"/>
                <a:cs typeface="Calibri"/>
              </a:rPr>
              <a:t>ext</a:t>
            </a:r>
            <a:r>
              <a:rPr lang="en-GB" dirty="0">
                <a:latin typeface="Calibri"/>
                <a:ea typeface="Calibri"/>
                <a:cs typeface="Calibri"/>
              </a:rPr>
              <a:t>). Explain impact on behaviour + beliefs</a:t>
            </a:r>
          </a:p>
          <a:p>
            <a:pPr marL="227965" indent="-227965"/>
            <a:r>
              <a:rPr lang="en-GB" b="1">
                <a:solidFill>
                  <a:srgbClr val="0070C0"/>
                </a:solidFill>
                <a:latin typeface="Calibri"/>
                <a:ea typeface="Calibri"/>
                <a:cs typeface="Calibri"/>
              </a:rPr>
              <a:t>A01</a:t>
            </a:r>
            <a:r>
              <a:rPr lang="en-GB" b="1">
                <a:solidFill>
                  <a:srgbClr val="0070C0"/>
                </a:solidFill>
                <a:ea typeface="Calibri"/>
              </a:rPr>
              <a:t>:</a:t>
            </a:r>
            <a:r>
              <a:rPr lang="en-GB" b="1">
                <a:solidFill>
                  <a:srgbClr val="0070C0"/>
                </a:solidFill>
                <a:latin typeface="Calibri"/>
                <a:ea typeface="Calibri"/>
                <a:cs typeface="Calibri"/>
              </a:rPr>
              <a:t> how does LOC explain resistance to social pressure (personal </a:t>
            </a:r>
            <a:r>
              <a:rPr lang="en-GB" b="1" dirty="0">
                <a:solidFill>
                  <a:srgbClr val="0070C0"/>
                </a:solidFill>
                <a:latin typeface="Calibri"/>
                <a:ea typeface="Calibri"/>
                <a:cs typeface="Calibri"/>
              </a:rPr>
              <a:t>responsibility, confidence</a:t>
            </a:r>
            <a:r>
              <a:rPr lang="en-GB" b="1" dirty="0">
                <a:solidFill>
                  <a:srgbClr val="0070C0"/>
                </a:solidFill>
                <a:ea typeface="Calibri"/>
              </a:rPr>
              <a:t>, </a:t>
            </a:r>
            <a:r>
              <a:rPr lang="en-GB" b="1" dirty="0">
                <a:solidFill>
                  <a:srgbClr val="0070C0"/>
                </a:solidFill>
                <a:latin typeface="Calibri"/>
                <a:ea typeface="Calibri"/>
                <a:cs typeface="Calibri"/>
              </a:rPr>
              <a:t>intelligence</a:t>
            </a:r>
            <a:r>
              <a:rPr lang="en-GB" b="1" dirty="0">
                <a:solidFill>
                  <a:srgbClr val="0070C0"/>
                </a:solidFill>
                <a:ea typeface="Calibri"/>
              </a:rPr>
              <a:t>, </a:t>
            </a:r>
            <a:r>
              <a:rPr lang="en-GB" b="1" dirty="0">
                <a:solidFill>
                  <a:srgbClr val="0070C0"/>
                </a:solidFill>
                <a:latin typeface="Calibri"/>
                <a:ea typeface="Calibri"/>
                <a:cs typeface="Calibri"/>
              </a:rPr>
              <a:t>achievement orientation)?</a:t>
            </a:r>
          </a:p>
          <a:p>
            <a:pPr marL="227965" indent="-227965"/>
            <a:r>
              <a:rPr lang="en-GB">
                <a:latin typeface="Calibri"/>
                <a:ea typeface="Calibri"/>
                <a:cs typeface="Calibri"/>
              </a:rPr>
              <a:t>A03</a:t>
            </a:r>
            <a:r>
              <a:rPr lang="en-GB">
                <a:ea typeface="Calibri"/>
              </a:rPr>
              <a:t>: </a:t>
            </a:r>
            <a:endParaRPr lang="en-GB">
              <a:latin typeface="Calibri"/>
              <a:ea typeface="Calibri"/>
              <a:cs typeface="Calibri"/>
            </a:endParaRPr>
          </a:p>
          <a:p>
            <a:pPr marL="684530" lvl="1" indent="-227965"/>
            <a:r>
              <a:rPr lang="en-GB" dirty="0">
                <a:latin typeface="Calibri"/>
                <a:ea typeface="Calibri"/>
                <a:cs typeface="Calibri"/>
              </a:rPr>
              <a:t>what research support is there (Murphy and vaccine resistance)? </a:t>
            </a:r>
          </a:p>
          <a:p>
            <a:pPr marL="684530" lvl="1" indent="-227965"/>
            <a:r>
              <a:rPr lang="en-GB" dirty="0">
                <a:latin typeface="Calibri"/>
                <a:ea typeface="Calibri"/>
                <a:cs typeface="Calibri"/>
              </a:rPr>
              <a:t>What does the contradictory research suggest (Twenge)? </a:t>
            </a:r>
          </a:p>
          <a:p>
            <a:pPr marL="684530" lvl="1" indent="-227965"/>
            <a:r>
              <a:rPr lang="en-GB" dirty="0">
                <a:latin typeface="Calibri"/>
                <a:ea typeface="Calibri"/>
                <a:cs typeface="Calibri"/>
              </a:rPr>
              <a:t>Why might the role of LOC be limited?</a:t>
            </a:r>
          </a:p>
        </p:txBody>
      </p:sp>
    </p:spTree>
    <p:extLst>
      <p:ext uri="{BB962C8B-B14F-4D97-AF65-F5344CB8AC3E}">
        <p14:creationId xmlns:p14="http://schemas.microsoft.com/office/powerpoint/2010/main" val="2242425142"/>
      </p:ext>
    </p:extLst>
  </p:cSld>
  <p:clrMapOvr>
    <a:masterClrMapping/>
  </p:clrMapOvr>
</p:sld>
</file>

<file path=ppt/theme/theme1.xml><?xml version="1.0" encoding="utf-8"?>
<a:theme xmlns:a="http://schemas.openxmlformats.org/drawingml/2006/main" name="Wallingford Trust Theme">
  <a:themeElements>
    <a:clrScheme name="Custom 7">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9AFAF66-E9B3-48CE-B372-1F6F80D4DEA2}" vid="{A627980B-E4D4-4729-B4CD-87228889B1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c23345-8ea2-49f2-9662-81466da84a41">
      <Terms xmlns="http://schemas.microsoft.com/office/infopath/2007/PartnerControls"/>
    </lcf76f155ced4ddcb4097134ff3c332f>
    <TaxCatchAll xmlns="6fb58957-7ec2-4523-8567-2bd25756fd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3BCD586CA13E48BACDB8FE44682C36" ma:contentTypeVersion="12" ma:contentTypeDescription="Create a new document." ma:contentTypeScope="" ma:versionID="3a1db601a060e558473710fe57e8a2ba">
  <xsd:schema xmlns:xsd="http://www.w3.org/2001/XMLSchema" xmlns:xs="http://www.w3.org/2001/XMLSchema" xmlns:p="http://schemas.microsoft.com/office/2006/metadata/properties" xmlns:ns2="12c23345-8ea2-49f2-9662-81466da84a41" xmlns:ns3="6fb58957-7ec2-4523-8567-2bd25756fd2f" targetNamespace="http://schemas.microsoft.com/office/2006/metadata/properties" ma:root="true" ma:fieldsID="beb7c74d26ab171d1edbe3f6f5d00d08" ns2:_="" ns3:_="">
    <xsd:import namespace="12c23345-8ea2-49f2-9662-81466da84a41"/>
    <xsd:import namespace="6fb58957-7ec2-4523-8567-2bd25756fd2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c23345-8ea2-49f2-9662-81466da84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ad0ac55-8370-45de-8d35-391d2d05344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b58957-7ec2-4523-8567-2bd25756f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68d46c5-262a-4ec8-a2f4-2ea51afd3687}" ma:internalName="TaxCatchAll" ma:showField="CatchAllData" ma:web="6fb58957-7ec2-4523-8567-2bd25756fd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FEE670-2BFE-437F-917C-39C57009811E}">
  <ds:schemaRefs>
    <ds:schemaRef ds:uri="http://schemas.openxmlformats.org/package/2006/metadata/core-properties"/>
    <ds:schemaRef ds:uri="http://purl.org/dc/dcmitype/"/>
    <ds:schemaRef ds:uri="http://www.w3.org/XML/1998/namespace"/>
    <ds:schemaRef ds:uri="http://schemas.microsoft.com/office/2006/metadata/properties"/>
    <ds:schemaRef ds:uri="http://schemas.microsoft.com/office/infopath/2007/PartnerControls"/>
    <ds:schemaRef ds:uri="6fb58957-7ec2-4523-8567-2bd25756fd2f"/>
    <ds:schemaRef ds:uri="http://schemas.microsoft.com/office/2006/documentManagement/types"/>
    <ds:schemaRef ds:uri="12c23345-8ea2-49f2-9662-81466da84a41"/>
    <ds:schemaRef ds:uri="http://purl.org/dc/terms/"/>
    <ds:schemaRef ds:uri="http://purl.org/dc/elements/1.1/"/>
  </ds:schemaRefs>
</ds:datastoreItem>
</file>

<file path=customXml/itemProps2.xml><?xml version="1.0" encoding="utf-8"?>
<ds:datastoreItem xmlns:ds="http://schemas.openxmlformats.org/officeDocument/2006/customXml" ds:itemID="{8158289D-7BC8-4301-992A-8537DA8BCF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c23345-8ea2-49f2-9662-81466da84a41"/>
    <ds:schemaRef ds:uri="6fb58957-7ec2-4523-8567-2bd25756fd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3F256F-CA4E-4B3D-B89B-87E7EE309E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WS_High_Contrast_43</Template>
  <TotalTime>93</TotalTime>
  <Words>746</Words>
  <Application>Microsoft Office PowerPoint</Application>
  <PresentationFormat>Widescreen</PresentationFormat>
  <Paragraphs>57</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Wallingford Trust Theme</vt:lpstr>
      <vt:lpstr>Resisting social influence</vt:lpstr>
      <vt:lpstr>Think / Pair / Share</vt:lpstr>
      <vt:lpstr>Think / Pair / Share</vt:lpstr>
      <vt:lpstr>Key Ideas</vt:lpstr>
      <vt:lpstr>Social support</vt:lpstr>
      <vt:lpstr>PowerPoint Presentation</vt:lpstr>
      <vt:lpstr>Social support</vt:lpstr>
      <vt:lpstr>Locus of control</vt:lpstr>
      <vt:lpstr>Locus of Control (Rotter, 1966)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Vernon LEIGH</cp:lastModifiedBy>
  <cp:revision>144</cp:revision>
  <dcterms:created xsi:type="dcterms:W3CDTF">2022-09-13T19:39:38Z</dcterms:created>
  <dcterms:modified xsi:type="dcterms:W3CDTF">2025-10-08T10:30:21Z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0x010100F03BCD586CA13E48BACDB8FE44682C36</vt:lpwstr>
  </property>
  <property fmtid="{D5CDD505-2E9C-101B-9397-08002B2CF9AE}" pid="3" name="MediaServiceImageTags">
    <vt:lpwstr/>
  </property>
</Properties>
</file>