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notesMasterIdLst>
    <p:notesMasterId r:id="rId16"/>
  </p:notesMasterIdLst>
  <p:sldIdLst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62CEE-F026-25E5-AA89-5B180886CA57}" v="1" dt="2026-06-17T07:03:10.858"/>
    <p1510:client id="{72540141-1F72-99B5-CE71-E9248D5043D5}" v="492" dt="2026-06-17T08:15:0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>
      <p:cViewPr varScale="1">
        <p:scale>
          <a:sx n="65" d="100"/>
          <a:sy n="65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7BF0-1D98-1A49-8C82-8A30A76CE2CA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DAD0A-9B18-664C-AEF6-C802FC31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3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8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EB0E52-376B-E439-1D2D-894EDB14E898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A close up of a white paper with purple text&#10;&#10;AI-generated content may be incorrect.">
            <a:extLst>
              <a:ext uri="{FF2B5EF4-FFF2-40B4-BE49-F238E27FC236}">
                <a16:creationId xmlns:a16="http://schemas.microsoft.com/office/drawing/2014/main" id="{C17BEA90-14FD-97FF-EB1C-AE99DFE87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6430" y="450606"/>
            <a:ext cx="8985663" cy="5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3120C-C954-89CC-5989-FC5817D4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13700A-77E9-6FFA-4E5C-3B1DA233902C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 descr="A close up of text&#10;&#10;AI-generated content may be incorrect.">
            <a:extLst>
              <a:ext uri="{FF2B5EF4-FFF2-40B4-BE49-F238E27FC236}">
                <a16:creationId xmlns:a16="http://schemas.microsoft.com/office/drawing/2014/main" id="{FFD35887-DB81-03E3-D69C-19E3331E9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269" y="549825"/>
            <a:ext cx="9145248" cy="56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03049-C2B9-CD7F-B7C6-066DEE02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6A1A9F-A5F0-73B7-D56B-6EF07EB56F67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8045D-C08F-4AA9-9EB3-7A3BE106C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344" y="1121325"/>
            <a:ext cx="9204764" cy="45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D396-8B6A-35CD-FF63-65DA6943D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EC26D7-C452-0F21-1C55-CEA41DFCED0B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 descr="A close up of a document&#10;&#10;AI-generated content may be incorrect.">
            <a:extLst>
              <a:ext uri="{FF2B5EF4-FFF2-40B4-BE49-F238E27FC236}">
                <a16:creationId xmlns:a16="http://schemas.microsoft.com/office/drawing/2014/main" id="{D7583059-4110-126D-5BC0-E22F1FD86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7921" y="518076"/>
            <a:ext cx="8849538" cy="59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BC124-4D9F-B67B-F2DB-3BCD35B22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0FA76-B05B-BB3E-A52D-4A81F592570E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A close up of a schedule&#10;&#10;AI-generated content may be incorrect.">
            <a:extLst>
              <a:ext uri="{FF2B5EF4-FFF2-40B4-BE49-F238E27FC236}">
                <a16:creationId xmlns:a16="http://schemas.microsoft.com/office/drawing/2014/main" id="{E03F5950-DD4D-2C54-AE91-A83AF5367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5849" y="443992"/>
            <a:ext cx="9503168" cy="60370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82BE5B-AEB6-EB43-53C1-084A411B4865}"/>
              </a:ext>
            </a:extLst>
          </p:cNvPr>
          <p:cNvSpPr/>
          <p:nvPr/>
        </p:nvSpPr>
        <p:spPr>
          <a:xfrm>
            <a:off x="1640314" y="634180"/>
            <a:ext cx="3285647" cy="58993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ptos ExtraBold" panose="020B0004020202020204" pitchFamily="34" charset="0"/>
              </a:rPr>
              <a:t>FRIDAY 7</a:t>
            </a:r>
            <a:r>
              <a:rPr lang="en-GB" sz="2400" baseline="30000" dirty="0">
                <a:latin typeface="Aptos ExtraBold" panose="020B0004020202020204" pitchFamily="34" charset="0"/>
              </a:rPr>
              <a:t>th</a:t>
            </a:r>
            <a:r>
              <a:rPr lang="en-GB" sz="2400" dirty="0">
                <a:latin typeface="Aptos ExtraBold" panose="020B0004020202020204" pitchFamily="34" charset="0"/>
              </a:rPr>
              <a:t> AUGUST: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1A4677-27DC-B50B-0BD1-C09637C8541B}"/>
              </a:ext>
            </a:extLst>
          </p:cNvPr>
          <p:cNvSpPr/>
          <p:nvPr/>
        </p:nvSpPr>
        <p:spPr>
          <a:xfrm>
            <a:off x="1372984" y="2674373"/>
            <a:ext cx="3882358" cy="58993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ptos ExtraBold" panose="020B0004020202020204" pitchFamily="34" charset="0"/>
              </a:rPr>
              <a:t>FRIDAY 4</a:t>
            </a:r>
            <a:r>
              <a:rPr lang="en-GB" sz="2400" baseline="30000" dirty="0">
                <a:latin typeface="Aptos ExtraBold" panose="020B0004020202020204" pitchFamily="34" charset="0"/>
              </a:rPr>
              <a:t>th</a:t>
            </a:r>
            <a:r>
              <a:rPr lang="en-GB" sz="2400" dirty="0">
                <a:latin typeface="Aptos ExtraBold" panose="020B0004020202020204" pitchFamily="34" charset="0"/>
              </a:rPr>
              <a:t> SEPTEMBER:</a:t>
            </a:r>
          </a:p>
        </p:txBody>
      </p:sp>
    </p:spTree>
    <p:extLst>
      <p:ext uri="{BB962C8B-B14F-4D97-AF65-F5344CB8AC3E}">
        <p14:creationId xmlns:p14="http://schemas.microsoft.com/office/powerpoint/2010/main" val="295584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BC57C-2E0C-5F5F-E11A-5C636E88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06D0D5-B9E9-59E0-71DE-4B152C3CC16C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 descr="A close up of a photo&#10;&#10;AI-generated content may be incorrect.">
            <a:extLst>
              <a:ext uri="{FF2B5EF4-FFF2-40B4-BE49-F238E27FC236}">
                <a16:creationId xmlns:a16="http://schemas.microsoft.com/office/drawing/2014/main" id="{ED95E46C-3E83-7822-0BC3-BC5C2D306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076" y="285242"/>
            <a:ext cx="8855382" cy="60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C7ABC-D5FD-03EC-A732-FB732E0F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4FDF6-B9B5-7C24-A96E-8D838A060CDF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78D1C0C-C853-2FAD-263A-9D7A6C44C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46" y="401659"/>
            <a:ext cx="8702176" cy="59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F2CF6-B9FD-BE9B-BDF3-234A743C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DDDF45-7A96-6956-017E-82DA2DCC0B7C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 descr="A black and white diagram with text and images&#10;&#10;AI-generated content may be incorrect.">
            <a:extLst>
              <a:ext uri="{FF2B5EF4-FFF2-40B4-BE49-F238E27FC236}">
                <a16:creationId xmlns:a16="http://schemas.microsoft.com/office/drawing/2014/main" id="{A65369F9-7E3C-1D94-5940-78EEB4AC7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15" y="285242"/>
            <a:ext cx="8223804" cy="61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9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1817B-7FC9-4150-3965-7FF9FAAF6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CCD42E-B588-F50E-2C67-F2DFEC27FE13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A close up of a person&amp;#39;s mouth&#10;&#10;AI-generated content may be incorrect.">
            <a:extLst>
              <a:ext uri="{FF2B5EF4-FFF2-40B4-BE49-F238E27FC236}">
                <a16:creationId xmlns:a16="http://schemas.microsoft.com/office/drawing/2014/main" id="{7FA0700A-5EB5-F55A-C02C-0A2F6C315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071" y="338158"/>
            <a:ext cx="8921309" cy="61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931B9-31E1-AF56-D5D0-1F270CAAB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A0CEB9-A343-D51C-0CB1-BF559BB6A39C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1" descr="A close up of a person&amp;#39;s face&#10;&#10;AI-generated content may be incorrect.">
            <a:extLst>
              <a:ext uri="{FF2B5EF4-FFF2-40B4-BE49-F238E27FC236}">
                <a16:creationId xmlns:a16="http://schemas.microsoft.com/office/drawing/2014/main" id="{06FE2D18-FFDE-DD87-DEAB-88AED2D54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71" y="761492"/>
            <a:ext cx="10162694" cy="48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8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6059-F28B-8FA2-FA8E-29B4426C0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DD74A-F77F-8F29-D5D1-AAE09B6C082F}"/>
              </a:ext>
            </a:extLst>
          </p:cNvPr>
          <p:cNvSpPr/>
          <p:nvPr/>
        </p:nvSpPr>
        <p:spPr>
          <a:xfrm>
            <a:off x="421217" y="283633"/>
            <a:ext cx="11307232" cy="61954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1" descr="A close up of a flower&#10;&#10;AI-generated content may be incorrect.">
            <a:extLst>
              <a:ext uri="{FF2B5EF4-FFF2-40B4-BE49-F238E27FC236}">
                <a16:creationId xmlns:a16="http://schemas.microsoft.com/office/drawing/2014/main" id="{DA79003B-F1AF-798B-9B70-CAB167ABA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679" y="507492"/>
            <a:ext cx="8755760" cy="57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821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c23345-8ea2-49f2-9662-81466da84a41">
      <Terms xmlns="http://schemas.microsoft.com/office/infopath/2007/PartnerControls"/>
    </lcf76f155ced4ddcb4097134ff3c332f>
    <TaxCatchAll xmlns="6fb58957-7ec2-4523-8567-2bd25756f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BCD586CA13E48BACDB8FE44682C36" ma:contentTypeVersion="11" ma:contentTypeDescription="Create a new document." ma:contentTypeScope="" ma:versionID="3cc39629278e87a80eb70c687c67bd21">
  <xsd:schema xmlns:xsd="http://www.w3.org/2001/XMLSchema" xmlns:xs="http://www.w3.org/2001/XMLSchema" xmlns:p="http://schemas.microsoft.com/office/2006/metadata/properties" xmlns:ns2="12c23345-8ea2-49f2-9662-81466da84a41" xmlns:ns3="6fb58957-7ec2-4523-8567-2bd25756fd2f" targetNamespace="http://schemas.microsoft.com/office/2006/metadata/properties" ma:root="true" ma:fieldsID="caf0ed8f6d303c8ff7753d6715224abe" ns2:_="" ns3:_="">
    <xsd:import namespace="12c23345-8ea2-49f2-9662-81466da84a41"/>
    <xsd:import namespace="6fb58957-7ec2-4523-8567-2bd25756f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23345-8ea2-49f2-9662-81466da84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58957-7ec2-4523-8567-2bd25756fd2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e85b0d-38c5-4028-a9e8-091a93b84b04}" ma:internalName="TaxCatchAll" ma:showField="CatchAllData" ma:web="6fb58957-7ec2-4523-8567-2bd25756f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4D7C47-8755-4194-A11B-8E425AE8128E}">
  <ds:schemaRefs>
    <ds:schemaRef ds:uri="http://schemas.microsoft.com/office/2006/metadata/properties"/>
    <ds:schemaRef ds:uri="http://schemas.microsoft.com/office/infopath/2007/PartnerControls"/>
    <ds:schemaRef ds:uri="12c23345-8ea2-49f2-9662-81466da84a41"/>
    <ds:schemaRef ds:uri="6fb58957-7ec2-4523-8567-2bd25756fd2f"/>
  </ds:schemaRefs>
</ds:datastoreItem>
</file>

<file path=customXml/itemProps2.xml><?xml version="1.0" encoding="utf-8"?>
<ds:datastoreItem xmlns:ds="http://schemas.openxmlformats.org/officeDocument/2006/customXml" ds:itemID="{89BAD194-B4FC-4627-9416-41659D213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33503-2AC4-403C-9584-8D81E7B9A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23345-8ea2-49f2-9662-81466da84a41"/>
    <ds:schemaRef ds:uri="6fb58957-7ec2-4523-8567-2bd25756f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ExtraBold</vt:lpstr>
      <vt:lpstr>Arial</vt:lpstr>
      <vt:lpstr>Calisto MT</vt:lpstr>
      <vt:lpstr>Univers Condensed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A-LEVEL PHOTOGRAPHY</dc:title>
  <dc:creator>Matt Jones</dc:creator>
  <cp:lastModifiedBy>George HINCHLIFFE</cp:lastModifiedBy>
  <cp:revision>209</cp:revision>
  <dcterms:created xsi:type="dcterms:W3CDTF">2025-07-21T08:36:01Z</dcterms:created>
  <dcterms:modified xsi:type="dcterms:W3CDTF">2026-06-26T10:39:47Z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0x010100F03BCD586CA13E48BACDB8FE44682C36</vt:lpwstr>
  </property>
  <property fmtid="{D5CDD505-2E9C-101B-9397-08002B2CF9AE}" pid="3" name="MediaServiceImageTags">
    <vt:lpwstr/>
  </property>
</Properties>
</file>