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4.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4" r:id="rId1"/>
    <p:sldMasterId id="2147483660" r:id="rId2"/>
    <p:sldMasterId id="2147483756" r:id="rId3"/>
    <p:sldMasterId id="2147483648" r:id="rId4"/>
    <p:sldMasterId id="2147483771" r:id="rId5"/>
  </p:sldMasterIdLst>
  <p:notesMasterIdLst>
    <p:notesMasterId r:id="rId35"/>
  </p:notesMasterIdLst>
  <p:sldIdLst>
    <p:sldId id="256" r:id="rId6"/>
    <p:sldId id="259" r:id="rId7"/>
    <p:sldId id="1997" r:id="rId8"/>
    <p:sldId id="277" r:id="rId9"/>
    <p:sldId id="2007" r:id="rId10"/>
    <p:sldId id="2019" r:id="rId11"/>
    <p:sldId id="2029" r:id="rId12"/>
    <p:sldId id="2027" r:id="rId13"/>
    <p:sldId id="2026" r:id="rId14"/>
    <p:sldId id="2024" r:id="rId15"/>
    <p:sldId id="2025" r:id="rId16"/>
    <p:sldId id="1988" r:id="rId17"/>
    <p:sldId id="1974" r:id="rId18"/>
    <p:sldId id="2009" r:id="rId19"/>
    <p:sldId id="2011" r:id="rId20"/>
    <p:sldId id="2016" r:id="rId21"/>
    <p:sldId id="2015" r:id="rId22"/>
    <p:sldId id="2017" r:id="rId23"/>
    <p:sldId id="258" r:id="rId24"/>
    <p:sldId id="278" r:id="rId25"/>
    <p:sldId id="2012" r:id="rId26"/>
    <p:sldId id="2013" r:id="rId27"/>
    <p:sldId id="2014" r:id="rId28"/>
    <p:sldId id="2020" r:id="rId29"/>
    <p:sldId id="2021" r:id="rId30"/>
    <p:sldId id="2022" r:id="rId31"/>
    <p:sldId id="2023" r:id="rId32"/>
    <p:sldId id="2028" r:id="rId33"/>
    <p:sldId id="710" r:id="rId34"/>
  </p:sldIdLst>
  <p:sldSz cx="12192000" cy="6858000"/>
  <p:notesSz cx="6858000" cy="9144000"/>
  <p:defaultTex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4E8FA"/>
    <a:srgbClr val="FFFA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12C64D9-0C94-16A5-E3E8-75D3E5FAECF6}" v="7" dt="2026-09-08T15:03:06.74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bleStyles" Target="tableStyles.xml"/><Relationship Id="rId21" Type="http://schemas.openxmlformats.org/officeDocument/2006/relationships/slide" Target="slides/slide16.xml"/><Relationship Id="rId34" Type="http://schemas.openxmlformats.org/officeDocument/2006/relationships/slide" Target="slides/slide29.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notesMaster" Target="notesMasters/notesMaster1.xml"/><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anne WILSON" userId="S::wilsonl@wallingfordschool.com::8fff36e5-04a9-4390-ac2b-dd7005165a44" providerId="AD" clId="Web-{FACE1027-1BE5-C798-016C-1760ABA728B0}"/>
    <pc:docChg chg="addSld delSld modSld sldOrd">
      <pc:chgData name="Leanne WILSON" userId="S::wilsonl@wallingfordschool.com::8fff36e5-04a9-4390-ac2b-dd7005165a44" providerId="AD" clId="Web-{FACE1027-1BE5-C798-016C-1760ABA728B0}" dt="2026-08-14T11:53:08.381" v="2999"/>
      <pc:docMkLst>
        <pc:docMk/>
      </pc:docMkLst>
      <pc:sldChg chg="modSp add del">
        <pc:chgData name="Leanne WILSON" userId="S::wilsonl@wallingfordschool.com::8fff36e5-04a9-4390-ac2b-dd7005165a44" providerId="AD" clId="Web-{FACE1027-1BE5-C798-016C-1760ABA728B0}" dt="2026-08-14T09:57:17.666" v="674" actId="1076"/>
        <pc:sldMkLst>
          <pc:docMk/>
          <pc:sldMk cId="3909914824" sldId="258"/>
        </pc:sldMkLst>
        <pc:spChg chg="mod">
          <ac:chgData name="Leanne WILSON" userId="S::wilsonl@wallingfordschool.com::8fff36e5-04a9-4390-ac2b-dd7005165a44" providerId="AD" clId="Web-{FACE1027-1BE5-C798-016C-1760ABA728B0}" dt="2026-08-14T09:57:17.666" v="674" actId="1076"/>
          <ac:spMkLst>
            <pc:docMk/>
            <pc:sldMk cId="3909914824" sldId="258"/>
            <ac:spMk id="2" creationId="{F821A877-AFD3-9A49-890A-54A9D93DD2E9}"/>
          </ac:spMkLst>
        </pc:spChg>
      </pc:sldChg>
      <pc:sldChg chg="modSp">
        <pc:chgData name="Leanne WILSON" userId="S::wilsonl@wallingfordschool.com::8fff36e5-04a9-4390-ac2b-dd7005165a44" providerId="AD" clId="Web-{FACE1027-1BE5-C798-016C-1760ABA728B0}" dt="2026-08-14T11:52:34.364" v="2995" actId="20577"/>
        <pc:sldMkLst>
          <pc:docMk/>
          <pc:sldMk cId="1966513360" sldId="259"/>
        </pc:sldMkLst>
        <pc:spChg chg="mod">
          <ac:chgData name="Leanne WILSON" userId="S::wilsonl@wallingfordschool.com::8fff36e5-04a9-4390-ac2b-dd7005165a44" providerId="AD" clId="Web-{FACE1027-1BE5-C798-016C-1760ABA728B0}" dt="2026-08-14T11:52:34.364" v="2995" actId="20577"/>
          <ac:spMkLst>
            <pc:docMk/>
            <pc:sldMk cId="1966513360" sldId="259"/>
            <ac:spMk id="3" creationId="{67E4B2D1-690F-2C40-99F3-11AD44E7FF21}"/>
          </ac:spMkLst>
        </pc:spChg>
      </pc:sldChg>
      <pc:sldChg chg="modSp">
        <pc:chgData name="Leanne WILSON" userId="S::wilsonl@wallingfordschool.com::8fff36e5-04a9-4390-ac2b-dd7005165a44" providerId="AD" clId="Web-{FACE1027-1BE5-C798-016C-1760ABA728B0}" dt="2026-08-14T11:52:51.427" v="2996" actId="20577"/>
        <pc:sldMkLst>
          <pc:docMk/>
          <pc:sldMk cId="2684476532" sldId="277"/>
        </pc:sldMkLst>
        <pc:spChg chg="mod">
          <ac:chgData name="Leanne WILSON" userId="S::wilsonl@wallingfordschool.com::8fff36e5-04a9-4390-ac2b-dd7005165a44" providerId="AD" clId="Web-{FACE1027-1BE5-C798-016C-1760ABA728B0}" dt="2026-08-14T11:52:51.427" v="2996" actId="20577"/>
          <ac:spMkLst>
            <pc:docMk/>
            <pc:sldMk cId="2684476532" sldId="277"/>
            <ac:spMk id="3" creationId="{CA839F82-E3B9-8B9D-0C9F-928D9ED87FE5}"/>
          </ac:spMkLst>
        </pc:spChg>
      </pc:sldChg>
      <pc:sldChg chg="addSp delSp modSp add del">
        <pc:chgData name="Leanne WILSON" userId="S::wilsonl@wallingfordschool.com::8fff36e5-04a9-4390-ac2b-dd7005165a44" providerId="AD" clId="Web-{FACE1027-1BE5-C798-016C-1760ABA728B0}" dt="2026-08-14T09:58:27.136" v="697" actId="14100"/>
        <pc:sldMkLst>
          <pc:docMk/>
          <pc:sldMk cId="2507646870" sldId="278"/>
        </pc:sldMkLst>
        <pc:spChg chg="add">
          <ac:chgData name="Leanne WILSON" userId="S::wilsonl@wallingfordschool.com::8fff36e5-04a9-4390-ac2b-dd7005165a44" providerId="AD" clId="Web-{FACE1027-1BE5-C798-016C-1760ABA728B0}" dt="2026-08-14T09:57:29.213" v="677"/>
          <ac:spMkLst>
            <pc:docMk/>
            <pc:sldMk cId="2507646870" sldId="278"/>
            <ac:spMk id="7" creationId="{F697B044-35EA-AC17-6A95-6FAF8805B9B0}"/>
          </ac:spMkLst>
        </pc:spChg>
        <pc:picChg chg="mod">
          <ac:chgData name="Leanne WILSON" userId="S::wilsonl@wallingfordschool.com::8fff36e5-04a9-4390-ac2b-dd7005165a44" providerId="AD" clId="Web-{FACE1027-1BE5-C798-016C-1760ABA728B0}" dt="2026-08-14T09:58:00.323" v="682" actId="1076"/>
          <ac:picMkLst>
            <pc:docMk/>
            <pc:sldMk cId="2507646870" sldId="278"/>
            <ac:picMk id="5" creationId="{88CDE412-7A25-5842-BD58-153675C2132C}"/>
          </ac:picMkLst>
        </pc:picChg>
        <pc:picChg chg="add mod modCrop">
          <ac:chgData name="Leanne WILSON" userId="S::wilsonl@wallingfordschool.com::8fff36e5-04a9-4390-ac2b-dd7005165a44" providerId="AD" clId="Web-{FACE1027-1BE5-C798-016C-1760ABA728B0}" dt="2026-08-14T09:58:14.245" v="690" actId="14100"/>
          <ac:picMkLst>
            <pc:docMk/>
            <pc:sldMk cId="2507646870" sldId="278"/>
            <ac:picMk id="8" creationId="{ED33F32B-0512-6AC4-E8DE-AB02FDC8DB07}"/>
          </ac:picMkLst>
        </pc:picChg>
        <pc:picChg chg="add mod modCrop">
          <ac:chgData name="Leanne WILSON" userId="S::wilsonl@wallingfordschool.com::8fff36e5-04a9-4390-ac2b-dd7005165a44" providerId="AD" clId="Web-{FACE1027-1BE5-C798-016C-1760ABA728B0}" dt="2026-08-14T09:58:27.136" v="697" actId="14100"/>
          <ac:picMkLst>
            <pc:docMk/>
            <pc:sldMk cId="2507646870" sldId="278"/>
            <ac:picMk id="9" creationId="{CCB91FAA-F641-991F-CBD8-DD1A89E87416}"/>
          </ac:picMkLst>
        </pc:picChg>
      </pc:sldChg>
      <pc:sldChg chg="addSp modSp add del">
        <pc:chgData name="Leanne WILSON" userId="S::wilsonl@wallingfordschool.com::8fff36e5-04a9-4390-ac2b-dd7005165a44" providerId="AD" clId="Web-{FACE1027-1BE5-C798-016C-1760ABA728B0}" dt="2026-08-14T11:47:24.888" v="2670" actId="1076"/>
        <pc:sldMkLst>
          <pc:docMk/>
          <pc:sldMk cId="4266949208" sldId="710"/>
        </pc:sldMkLst>
        <pc:spChg chg="mod">
          <ac:chgData name="Leanne WILSON" userId="S::wilsonl@wallingfordschool.com::8fff36e5-04a9-4390-ac2b-dd7005165a44" providerId="AD" clId="Web-{FACE1027-1BE5-C798-016C-1760ABA728B0}" dt="2026-08-14T11:44:21.743" v="2388" actId="14100"/>
          <ac:spMkLst>
            <pc:docMk/>
            <pc:sldMk cId="4266949208" sldId="710"/>
            <ac:spMk id="3" creationId="{024DF479-988C-BBD5-E800-5566EB4F8E31}"/>
          </ac:spMkLst>
        </pc:spChg>
        <pc:spChg chg="add mod">
          <ac:chgData name="Leanne WILSON" userId="S::wilsonl@wallingfordschool.com::8fff36e5-04a9-4390-ac2b-dd7005165a44" providerId="AD" clId="Web-{FACE1027-1BE5-C798-016C-1760ABA728B0}" dt="2026-08-14T11:47:24.888" v="2670" actId="1076"/>
          <ac:spMkLst>
            <pc:docMk/>
            <pc:sldMk cId="4266949208" sldId="710"/>
            <ac:spMk id="5" creationId="{60346E50-7B68-1B4C-2082-89D8EB0E08C6}"/>
          </ac:spMkLst>
        </pc:spChg>
        <pc:graphicFrameChg chg="mod modGraphic">
          <ac:chgData name="Leanne WILSON" userId="S::wilsonl@wallingfordschool.com::8fff36e5-04a9-4390-ac2b-dd7005165a44" providerId="AD" clId="Web-{FACE1027-1BE5-C798-016C-1760ABA728B0}" dt="2026-08-14T11:47:05.247" v="2664"/>
          <ac:graphicFrameMkLst>
            <pc:docMk/>
            <pc:sldMk cId="4266949208" sldId="710"/>
            <ac:graphicFrameMk id="8" creationId="{A832F77D-5A96-3692-A94E-346FD532F018}"/>
          </ac:graphicFrameMkLst>
        </pc:graphicFrameChg>
      </pc:sldChg>
      <pc:sldChg chg="modSp">
        <pc:chgData name="Leanne WILSON" userId="S::wilsonl@wallingfordschool.com::8fff36e5-04a9-4390-ac2b-dd7005165a44" providerId="AD" clId="Web-{FACE1027-1BE5-C798-016C-1760ABA728B0}" dt="2026-08-14T11:50:32.596" v="2733" actId="20577"/>
        <pc:sldMkLst>
          <pc:docMk/>
          <pc:sldMk cId="2308335471" sldId="1997"/>
        </pc:sldMkLst>
        <pc:spChg chg="mod">
          <ac:chgData name="Leanne WILSON" userId="S::wilsonl@wallingfordschool.com::8fff36e5-04a9-4390-ac2b-dd7005165a44" providerId="AD" clId="Web-{FACE1027-1BE5-C798-016C-1760ABA728B0}" dt="2026-08-14T11:50:32.596" v="2733" actId="20577"/>
          <ac:spMkLst>
            <pc:docMk/>
            <pc:sldMk cId="2308335471" sldId="1997"/>
            <ac:spMk id="3" creationId="{81F9D912-A4B7-F8D5-1123-1FEEBB1BE4B5}"/>
          </ac:spMkLst>
        </pc:spChg>
      </pc:sldChg>
      <pc:sldChg chg="addSp delSp modSp add replId">
        <pc:chgData name="Leanne WILSON" userId="S::wilsonl@wallingfordschool.com::8fff36e5-04a9-4390-ac2b-dd7005165a44" providerId="AD" clId="Web-{FACE1027-1BE5-C798-016C-1760ABA728B0}" dt="2026-08-14T09:56:25.383" v="653" actId="20577"/>
        <pc:sldMkLst>
          <pc:docMk/>
          <pc:sldMk cId="3618716622" sldId="2011"/>
        </pc:sldMkLst>
        <pc:spChg chg="mod">
          <ac:chgData name="Leanne WILSON" userId="S::wilsonl@wallingfordschool.com::8fff36e5-04a9-4390-ac2b-dd7005165a44" providerId="AD" clId="Web-{FACE1027-1BE5-C798-016C-1760ABA728B0}" dt="2026-08-14T08:18:31.291" v="24" actId="20577"/>
          <ac:spMkLst>
            <pc:docMk/>
            <pc:sldMk cId="3618716622" sldId="2011"/>
            <ac:spMk id="2" creationId="{7842B5E3-065F-E38D-27C5-949B4E26600F}"/>
          </ac:spMkLst>
        </pc:spChg>
        <pc:spChg chg="mod">
          <ac:chgData name="Leanne WILSON" userId="S::wilsonl@wallingfordschool.com::8fff36e5-04a9-4390-ac2b-dd7005165a44" providerId="AD" clId="Web-{FACE1027-1BE5-C798-016C-1760ABA728B0}" dt="2026-08-14T08:18:43.744" v="29" actId="20577"/>
          <ac:spMkLst>
            <pc:docMk/>
            <pc:sldMk cId="3618716622" sldId="2011"/>
            <ac:spMk id="3" creationId="{71703A33-9BC8-D9FC-FF18-A226A4D8E3CE}"/>
          </ac:spMkLst>
        </pc:spChg>
        <pc:spChg chg="mod">
          <ac:chgData name="Leanne WILSON" userId="S::wilsonl@wallingfordschool.com::8fff36e5-04a9-4390-ac2b-dd7005165a44" providerId="AD" clId="Web-{FACE1027-1BE5-C798-016C-1760ABA728B0}" dt="2026-08-14T08:18:54.761" v="41" actId="20577"/>
          <ac:spMkLst>
            <pc:docMk/>
            <pc:sldMk cId="3618716622" sldId="2011"/>
            <ac:spMk id="5" creationId="{072333F4-4946-5B8F-D9D8-B8CD15FD1FBA}"/>
          </ac:spMkLst>
        </pc:spChg>
        <pc:spChg chg="mod">
          <ac:chgData name="Leanne WILSON" userId="S::wilsonl@wallingfordschool.com::8fff36e5-04a9-4390-ac2b-dd7005165a44" providerId="AD" clId="Web-{FACE1027-1BE5-C798-016C-1760ABA728B0}" dt="2026-08-14T08:20:12.733" v="97" actId="14100"/>
          <ac:spMkLst>
            <pc:docMk/>
            <pc:sldMk cId="3618716622" sldId="2011"/>
            <ac:spMk id="6" creationId="{B9CE4466-515A-A0F9-3416-C8F69630FAD5}"/>
          </ac:spMkLst>
        </pc:spChg>
        <pc:spChg chg="add mod">
          <ac:chgData name="Leanne WILSON" userId="S::wilsonl@wallingfordschool.com::8fff36e5-04a9-4390-ac2b-dd7005165a44" providerId="AD" clId="Web-{FACE1027-1BE5-C798-016C-1760ABA728B0}" dt="2026-08-14T09:56:25.383" v="653" actId="20577"/>
          <ac:spMkLst>
            <pc:docMk/>
            <pc:sldMk cId="3618716622" sldId="2011"/>
            <ac:spMk id="7" creationId="{E0A7D3FE-5C83-4D37-C9F8-D817E09483C7}"/>
          </ac:spMkLst>
        </pc:spChg>
      </pc:sldChg>
      <pc:sldChg chg="addSp modSp new addAnim modAnim">
        <pc:chgData name="Leanne WILSON" userId="S::wilsonl@wallingfordschool.com::8fff36e5-04a9-4390-ac2b-dd7005165a44" providerId="AD" clId="Web-{FACE1027-1BE5-C798-016C-1760ABA728B0}" dt="2026-08-14T09:59:01.278" v="703" actId="20577"/>
        <pc:sldMkLst>
          <pc:docMk/>
          <pc:sldMk cId="397343264" sldId="2012"/>
        </pc:sldMkLst>
        <pc:spChg chg="add mod">
          <ac:chgData name="Leanne WILSON" userId="S::wilsonl@wallingfordschool.com::8fff36e5-04a9-4390-ac2b-dd7005165a44" providerId="AD" clId="Web-{FACE1027-1BE5-C798-016C-1760ABA728B0}" dt="2026-08-14T08:23:36.913" v="110" actId="20577"/>
          <ac:spMkLst>
            <pc:docMk/>
            <pc:sldMk cId="397343264" sldId="2012"/>
            <ac:spMk id="3" creationId="{927A6136-B01E-9717-6296-C764952D24DA}"/>
          </ac:spMkLst>
        </pc:spChg>
        <pc:spChg chg="add mod">
          <ac:chgData name="Leanne WILSON" userId="S::wilsonl@wallingfordschool.com::8fff36e5-04a9-4390-ac2b-dd7005165a44" providerId="AD" clId="Web-{FACE1027-1BE5-C798-016C-1760ABA728B0}" dt="2026-08-14T09:59:01.278" v="703" actId="20577"/>
          <ac:spMkLst>
            <pc:docMk/>
            <pc:sldMk cId="397343264" sldId="2012"/>
            <ac:spMk id="4" creationId="{25432C9C-596D-F245-F85D-D5327B1C1127}"/>
          </ac:spMkLst>
        </pc:spChg>
        <pc:spChg chg="add mod">
          <ac:chgData name="Leanne WILSON" userId="S::wilsonl@wallingfordschool.com::8fff36e5-04a9-4390-ac2b-dd7005165a44" providerId="AD" clId="Web-{FACE1027-1BE5-C798-016C-1760ABA728B0}" dt="2026-08-14T09:56:44.181" v="661" actId="1076"/>
          <ac:spMkLst>
            <pc:docMk/>
            <pc:sldMk cId="397343264" sldId="2012"/>
            <ac:spMk id="5" creationId="{ECFC0E1B-0ED3-7AE5-B6AD-2594A032C97C}"/>
          </ac:spMkLst>
        </pc:spChg>
      </pc:sldChg>
      <pc:sldChg chg="addSp modSp add replId addAnim modAnim">
        <pc:chgData name="Leanne WILSON" userId="S::wilsonl@wallingfordschool.com::8fff36e5-04a9-4390-ac2b-dd7005165a44" providerId="AD" clId="Web-{FACE1027-1BE5-C798-016C-1760ABA728B0}" dt="2026-08-14T09:59:33.404" v="706" actId="20577"/>
        <pc:sldMkLst>
          <pc:docMk/>
          <pc:sldMk cId="881816938" sldId="2013"/>
        </pc:sldMkLst>
        <pc:spChg chg="mod">
          <ac:chgData name="Leanne WILSON" userId="S::wilsonl@wallingfordschool.com::8fff36e5-04a9-4390-ac2b-dd7005165a44" providerId="AD" clId="Web-{FACE1027-1BE5-C798-016C-1760ABA728B0}" dt="2026-08-14T09:59:33.404" v="706" actId="20577"/>
          <ac:spMkLst>
            <pc:docMk/>
            <pc:sldMk cId="881816938" sldId="2013"/>
            <ac:spMk id="4" creationId="{FE5B6720-99BA-9D1C-2AB5-7365CF29137F}"/>
          </ac:spMkLst>
        </pc:spChg>
        <pc:spChg chg="add">
          <ac:chgData name="Leanne WILSON" userId="S::wilsonl@wallingfordschool.com::8fff36e5-04a9-4390-ac2b-dd7005165a44" providerId="AD" clId="Web-{FACE1027-1BE5-C798-016C-1760ABA728B0}" dt="2026-08-14T09:56:45.868" v="662"/>
          <ac:spMkLst>
            <pc:docMk/>
            <pc:sldMk cId="881816938" sldId="2013"/>
            <ac:spMk id="5" creationId="{3E9D3C2E-DD6A-1C37-F600-C39A02E4BEAF}"/>
          </ac:spMkLst>
        </pc:spChg>
      </pc:sldChg>
      <pc:sldChg chg="addSp modSp add replId">
        <pc:chgData name="Leanne WILSON" userId="S::wilsonl@wallingfordschool.com::8fff36e5-04a9-4390-ac2b-dd7005165a44" providerId="AD" clId="Web-{FACE1027-1BE5-C798-016C-1760ABA728B0}" dt="2026-08-14T09:59:45.404" v="707" actId="20577"/>
        <pc:sldMkLst>
          <pc:docMk/>
          <pc:sldMk cId="194763669" sldId="2014"/>
        </pc:sldMkLst>
        <pc:spChg chg="mod">
          <ac:chgData name="Leanne WILSON" userId="S::wilsonl@wallingfordschool.com::8fff36e5-04a9-4390-ac2b-dd7005165a44" providerId="AD" clId="Web-{FACE1027-1BE5-C798-016C-1760ABA728B0}" dt="2026-08-14T09:59:45.404" v="707" actId="20577"/>
          <ac:spMkLst>
            <pc:docMk/>
            <pc:sldMk cId="194763669" sldId="2014"/>
            <ac:spMk id="4" creationId="{238D90C5-8777-C0F4-F4EB-74275A413854}"/>
          </ac:spMkLst>
        </pc:spChg>
        <pc:spChg chg="add">
          <ac:chgData name="Leanne WILSON" userId="S::wilsonl@wallingfordschool.com::8fff36e5-04a9-4390-ac2b-dd7005165a44" providerId="AD" clId="Web-{FACE1027-1BE5-C798-016C-1760ABA728B0}" dt="2026-08-14T09:56:48.306" v="663"/>
          <ac:spMkLst>
            <pc:docMk/>
            <pc:sldMk cId="194763669" sldId="2014"/>
            <ac:spMk id="5" creationId="{1B33BB7A-DC91-AA47-D065-A496C85E8824}"/>
          </ac:spMkLst>
        </pc:spChg>
      </pc:sldChg>
      <pc:sldChg chg="addSp modSp new">
        <pc:chgData name="Leanne WILSON" userId="S::wilsonl@wallingfordschool.com::8fff36e5-04a9-4390-ac2b-dd7005165a44" providerId="AD" clId="Web-{FACE1027-1BE5-C798-016C-1760ABA728B0}" dt="2026-08-14T09:56:36.196" v="657"/>
        <pc:sldMkLst>
          <pc:docMk/>
          <pc:sldMk cId="1867979058" sldId="2015"/>
        </pc:sldMkLst>
        <pc:spChg chg="add">
          <ac:chgData name="Leanne WILSON" userId="S::wilsonl@wallingfordschool.com::8fff36e5-04a9-4390-ac2b-dd7005165a44" providerId="AD" clId="Web-{FACE1027-1BE5-C798-016C-1760ABA728B0}" dt="2026-08-14T09:56:36.196" v="657"/>
          <ac:spMkLst>
            <pc:docMk/>
            <pc:sldMk cId="1867979058" sldId="2015"/>
            <ac:spMk id="4" creationId="{CFBFF2FE-BC40-EE8B-52A1-2EF141D13132}"/>
          </ac:spMkLst>
        </pc:spChg>
        <pc:picChg chg="add mod">
          <ac:chgData name="Leanne WILSON" userId="S::wilsonl@wallingfordschool.com::8fff36e5-04a9-4390-ac2b-dd7005165a44" providerId="AD" clId="Web-{FACE1027-1BE5-C798-016C-1760ABA728B0}" dt="2026-08-14T09:04:43.947" v="387" actId="14100"/>
          <ac:picMkLst>
            <pc:docMk/>
            <pc:sldMk cId="1867979058" sldId="2015"/>
            <ac:picMk id="2" creationId="{CF535507-33C9-9E51-0C4F-19F1B0BEA18A}"/>
          </ac:picMkLst>
        </pc:picChg>
      </pc:sldChg>
      <pc:sldChg chg="addSp delSp modSp new">
        <pc:chgData name="Leanne WILSON" userId="S::wilsonl@wallingfordschool.com::8fff36e5-04a9-4390-ac2b-dd7005165a44" providerId="AD" clId="Web-{FACE1027-1BE5-C798-016C-1760ABA728B0}" dt="2026-08-14T09:56:34.587" v="656" actId="1076"/>
        <pc:sldMkLst>
          <pc:docMk/>
          <pc:sldMk cId="2961059142" sldId="2016"/>
        </pc:sldMkLst>
        <pc:spChg chg="add mod">
          <ac:chgData name="Leanne WILSON" userId="S::wilsonl@wallingfordschool.com::8fff36e5-04a9-4390-ac2b-dd7005165a44" providerId="AD" clId="Web-{FACE1027-1BE5-C798-016C-1760ABA728B0}" dt="2026-08-14T09:56:34.587" v="656" actId="1076"/>
          <ac:spMkLst>
            <pc:docMk/>
            <pc:sldMk cId="2961059142" sldId="2016"/>
            <ac:spMk id="3" creationId="{3AF3D4F0-C6A1-79CB-B835-A9CCF5F03013}"/>
          </ac:spMkLst>
        </pc:spChg>
        <pc:spChg chg="add mod">
          <ac:chgData name="Leanne WILSON" userId="S::wilsonl@wallingfordschool.com::8fff36e5-04a9-4390-ac2b-dd7005165a44" providerId="AD" clId="Web-{FACE1027-1BE5-C798-016C-1760ABA728B0}" dt="2026-08-14T09:07:23.460" v="505" actId="1076"/>
          <ac:spMkLst>
            <pc:docMk/>
            <pc:sldMk cId="2961059142" sldId="2016"/>
            <ac:spMk id="4" creationId="{C1119F38-B34D-A436-7D8C-78C3FF53FA49}"/>
          </ac:spMkLst>
        </pc:spChg>
        <pc:spChg chg="add">
          <ac:chgData name="Leanne WILSON" userId="S::wilsonl@wallingfordschool.com::8fff36e5-04a9-4390-ac2b-dd7005165a44" providerId="AD" clId="Web-{FACE1027-1BE5-C798-016C-1760ABA728B0}" dt="2026-08-14T09:07:17.803" v="503"/>
          <ac:spMkLst>
            <pc:docMk/>
            <pc:sldMk cId="2961059142" sldId="2016"/>
            <ac:spMk id="6" creationId="{A14C951C-054D-47B9-B848-F37955B74058}"/>
          </ac:spMkLst>
        </pc:spChg>
        <pc:spChg chg="add">
          <ac:chgData name="Leanne WILSON" userId="S::wilsonl@wallingfordschool.com::8fff36e5-04a9-4390-ac2b-dd7005165a44" providerId="AD" clId="Web-{FACE1027-1BE5-C798-016C-1760ABA728B0}" dt="2026-08-14T09:07:17.819" v="504"/>
          <ac:spMkLst>
            <pc:docMk/>
            <pc:sldMk cId="2961059142" sldId="2016"/>
            <ac:spMk id="8" creationId="{1E571A26-1C1D-F43C-60F2-89EF00A8FFF3}"/>
          </ac:spMkLst>
        </pc:spChg>
        <pc:graphicFrameChg chg="add">
          <ac:chgData name="Leanne WILSON" userId="S::wilsonl@wallingfordschool.com::8fff36e5-04a9-4390-ac2b-dd7005165a44" providerId="AD" clId="Web-{FACE1027-1BE5-C798-016C-1760ABA728B0}" dt="2026-08-14T09:07:27.617" v="506"/>
          <ac:graphicFrameMkLst>
            <pc:docMk/>
            <pc:sldMk cId="2961059142" sldId="2016"/>
            <ac:graphicFrameMk id="10" creationId="{D2961526-94B1-E2DB-703D-49A1EA2597F4}"/>
          </ac:graphicFrameMkLst>
        </pc:graphicFrameChg>
      </pc:sldChg>
      <pc:sldChg chg="addSp modSp new add del">
        <pc:chgData name="Leanne WILSON" userId="S::wilsonl@wallingfordschool.com::8fff36e5-04a9-4390-ac2b-dd7005165a44" providerId="AD" clId="Web-{FACE1027-1BE5-C798-016C-1760ABA728B0}" dt="2026-08-14T09:58:38.355" v="700"/>
        <pc:sldMkLst>
          <pc:docMk/>
          <pc:sldMk cId="2483014788" sldId="2017"/>
        </pc:sldMkLst>
        <pc:spChg chg="add">
          <ac:chgData name="Leanne WILSON" userId="S::wilsonl@wallingfordschool.com::8fff36e5-04a9-4390-ac2b-dd7005165a44" providerId="AD" clId="Web-{FACE1027-1BE5-C798-016C-1760ABA728B0}" dt="2026-08-14T09:56:38.649" v="658"/>
          <ac:spMkLst>
            <pc:docMk/>
            <pc:sldMk cId="2483014788" sldId="2017"/>
            <ac:spMk id="4" creationId="{0D3C261B-7597-3060-6BAA-B52E1B2D41A1}"/>
          </ac:spMkLst>
        </pc:spChg>
        <pc:picChg chg="add mod">
          <ac:chgData name="Leanne WILSON" userId="S::wilsonl@wallingfordschool.com::8fff36e5-04a9-4390-ac2b-dd7005165a44" providerId="AD" clId="Web-{FACE1027-1BE5-C798-016C-1760ABA728B0}" dt="2026-08-14T09:15:52.062" v="513" actId="14100"/>
          <ac:picMkLst>
            <pc:docMk/>
            <pc:sldMk cId="2483014788" sldId="2017"/>
            <ac:picMk id="2" creationId="{B37A3665-7D0A-D6DB-A4C3-B79746AAEED3}"/>
          </ac:picMkLst>
        </pc:picChg>
      </pc:sldChg>
      <pc:sldChg chg="modSp add replId">
        <pc:chgData name="Leanne WILSON" userId="S::wilsonl@wallingfordschool.com::8fff36e5-04a9-4390-ac2b-dd7005165a44" providerId="AD" clId="Web-{FACE1027-1BE5-C798-016C-1760ABA728B0}" dt="2026-08-14T09:23:10.206" v="519" actId="20577"/>
        <pc:sldMkLst>
          <pc:docMk/>
          <pc:sldMk cId="3040604828" sldId="2018"/>
        </pc:sldMkLst>
        <pc:spChg chg="mod">
          <ac:chgData name="Leanne WILSON" userId="S::wilsonl@wallingfordschool.com::8fff36e5-04a9-4390-ac2b-dd7005165a44" providerId="AD" clId="Web-{FACE1027-1BE5-C798-016C-1760ABA728B0}" dt="2026-08-14T09:23:10.206" v="519" actId="20577"/>
          <ac:spMkLst>
            <pc:docMk/>
            <pc:sldMk cId="3040604828" sldId="2018"/>
            <ac:spMk id="2" creationId="{4A7DAA5E-1E4C-9D98-C7F6-68E278F79712}"/>
          </ac:spMkLst>
        </pc:spChg>
      </pc:sldChg>
      <pc:sldChg chg="addSp delSp modSp new">
        <pc:chgData name="Leanne WILSON" userId="S::wilsonl@wallingfordschool.com::8fff36e5-04a9-4390-ac2b-dd7005165a44" providerId="AD" clId="Web-{FACE1027-1BE5-C798-016C-1760ABA728B0}" dt="2026-08-14T11:53:08.381" v="2999"/>
        <pc:sldMkLst>
          <pc:docMk/>
          <pc:sldMk cId="2058430974" sldId="2019"/>
        </pc:sldMkLst>
        <pc:spChg chg="mod">
          <ac:chgData name="Leanne WILSON" userId="S::wilsonl@wallingfordschool.com::8fff36e5-04a9-4390-ac2b-dd7005165a44" providerId="AD" clId="Web-{FACE1027-1BE5-C798-016C-1760ABA728B0}" dt="2026-08-14T11:53:08.381" v="2999"/>
          <ac:spMkLst>
            <pc:docMk/>
            <pc:sldMk cId="2058430974" sldId="2019"/>
            <ac:spMk id="3" creationId="{00D6BC00-34D5-C9E9-CA07-20D777FE0610}"/>
          </ac:spMkLst>
        </pc:spChg>
        <pc:spChg chg="add mod">
          <ac:chgData name="Leanne WILSON" userId="S::wilsonl@wallingfordschool.com::8fff36e5-04a9-4390-ac2b-dd7005165a44" providerId="AD" clId="Web-{FACE1027-1BE5-C798-016C-1760ABA728B0}" dt="2026-08-14T09:30:31.870" v="539"/>
          <ac:spMkLst>
            <pc:docMk/>
            <pc:sldMk cId="2058430974" sldId="2019"/>
            <ac:spMk id="5" creationId="{13687524-E867-F0AB-91B9-72FED8CC40EC}"/>
          </ac:spMkLst>
        </pc:spChg>
        <pc:picChg chg="add mod">
          <ac:chgData name="Leanne WILSON" userId="S::wilsonl@wallingfordschool.com::8fff36e5-04a9-4390-ac2b-dd7005165a44" providerId="AD" clId="Web-{FACE1027-1BE5-C798-016C-1760ABA728B0}" dt="2026-08-14T09:30:59.763" v="548" actId="14100"/>
          <ac:picMkLst>
            <pc:docMk/>
            <pc:sldMk cId="2058430974" sldId="2019"/>
            <ac:picMk id="7" creationId="{D2D2035A-6471-ADAD-7A4E-9FF3A5D3A59E}"/>
          </ac:picMkLst>
        </pc:picChg>
      </pc:sldChg>
      <pc:sldChg chg="modSp add replId">
        <pc:chgData name="Leanne WILSON" userId="S::wilsonl@wallingfordschool.com::8fff36e5-04a9-4390-ac2b-dd7005165a44" providerId="AD" clId="Web-{FACE1027-1BE5-C798-016C-1760ABA728B0}" dt="2026-08-14T10:19:43.714" v="853" actId="14100"/>
        <pc:sldMkLst>
          <pc:docMk/>
          <pc:sldMk cId="3951166654" sldId="2020"/>
        </pc:sldMkLst>
        <pc:spChg chg="mod">
          <ac:chgData name="Leanne WILSON" userId="S::wilsonl@wallingfordschool.com::8fff36e5-04a9-4390-ac2b-dd7005165a44" providerId="AD" clId="Web-{FACE1027-1BE5-C798-016C-1760ABA728B0}" dt="2026-08-14T10:10:16.419" v="714" actId="20577"/>
          <ac:spMkLst>
            <pc:docMk/>
            <pc:sldMk cId="3951166654" sldId="2020"/>
            <ac:spMk id="3" creationId="{E36D6F25-1470-7120-BE07-06C38E6A88A6}"/>
          </ac:spMkLst>
        </pc:spChg>
        <pc:spChg chg="mod">
          <ac:chgData name="Leanne WILSON" userId="S::wilsonl@wallingfordschool.com::8fff36e5-04a9-4390-ac2b-dd7005165a44" providerId="AD" clId="Web-{FACE1027-1BE5-C798-016C-1760ABA728B0}" dt="2026-08-14T10:14:14.644" v="725" actId="14100"/>
          <ac:spMkLst>
            <pc:docMk/>
            <pc:sldMk cId="3951166654" sldId="2020"/>
            <ac:spMk id="9" creationId="{9D92187F-79B9-BFBB-8ECC-4117FCC4760C}"/>
          </ac:spMkLst>
        </pc:spChg>
        <pc:spChg chg="mod">
          <ac:chgData name="Leanne WILSON" userId="S::wilsonl@wallingfordschool.com::8fff36e5-04a9-4390-ac2b-dd7005165a44" providerId="AD" clId="Web-{FACE1027-1BE5-C798-016C-1760ABA728B0}" dt="2026-08-14T10:18:39.025" v="799" actId="14100"/>
          <ac:spMkLst>
            <pc:docMk/>
            <pc:sldMk cId="3951166654" sldId="2020"/>
            <ac:spMk id="14" creationId="{64A0CDA9-D9B4-1D5D-5802-CB19AA992CED}"/>
          </ac:spMkLst>
        </pc:spChg>
        <pc:spChg chg="mod">
          <ac:chgData name="Leanne WILSON" userId="S::wilsonl@wallingfordschool.com::8fff36e5-04a9-4390-ac2b-dd7005165a44" providerId="AD" clId="Web-{FACE1027-1BE5-C798-016C-1760ABA728B0}" dt="2026-08-14T10:19:43.714" v="853" actId="14100"/>
          <ac:spMkLst>
            <pc:docMk/>
            <pc:sldMk cId="3951166654" sldId="2020"/>
            <ac:spMk id="15" creationId="{746F5097-C0E2-8388-BDAF-47960D03957E}"/>
          </ac:spMkLst>
        </pc:spChg>
        <pc:spChg chg="mod">
          <ac:chgData name="Leanne WILSON" userId="S::wilsonl@wallingfordschool.com::8fff36e5-04a9-4390-ac2b-dd7005165a44" providerId="AD" clId="Web-{FACE1027-1BE5-C798-016C-1760ABA728B0}" dt="2026-08-14T10:18:36.947" v="798" actId="14100"/>
          <ac:spMkLst>
            <pc:docMk/>
            <pc:sldMk cId="3951166654" sldId="2020"/>
            <ac:spMk id="16" creationId="{0E523B7E-79C8-EAC4-A88D-4E5C9FA78742}"/>
          </ac:spMkLst>
        </pc:spChg>
        <pc:spChg chg="mod">
          <ac:chgData name="Leanne WILSON" userId="S::wilsonl@wallingfordschool.com::8fff36e5-04a9-4390-ac2b-dd7005165a44" providerId="AD" clId="Web-{FACE1027-1BE5-C798-016C-1760ABA728B0}" dt="2026-08-14T10:18:25.712" v="794" actId="20577"/>
          <ac:spMkLst>
            <pc:docMk/>
            <pc:sldMk cId="3951166654" sldId="2020"/>
            <ac:spMk id="17" creationId="{B36A065B-DE82-1C36-6A09-01DEC30C59FA}"/>
          </ac:spMkLst>
        </pc:spChg>
        <pc:picChg chg="mod">
          <ac:chgData name="Leanne WILSON" userId="S::wilsonl@wallingfordschool.com::8fff36e5-04a9-4390-ac2b-dd7005165a44" providerId="AD" clId="Web-{FACE1027-1BE5-C798-016C-1760ABA728B0}" dt="2026-08-14T10:17:13.601" v="760" actId="1076"/>
          <ac:picMkLst>
            <pc:docMk/>
            <pc:sldMk cId="3951166654" sldId="2020"/>
            <ac:picMk id="11" creationId="{FA0D2C74-FB81-7AEE-8DA7-D35366A21A84}"/>
          </ac:picMkLst>
        </pc:picChg>
        <pc:picChg chg="mod">
          <ac:chgData name="Leanne WILSON" userId="S::wilsonl@wallingfordschool.com::8fff36e5-04a9-4390-ac2b-dd7005165a44" providerId="AD" clId="Web-{FACE1027-1BE5-C798-016C-1760ABA728B0}" dt="2026-08-14T10:17:11.054" v="759" actId="1076"/>
          <ac:picMkLst>
            <pc:docMk/>
            <pc:sldMk cId="3951166654" sldId="2020"/>
            <ac:picMk id="13" creationId="{856D2ADF-9424-E985-0C76-79D622D91E7E}"/>
          </ac:picMkLst>
        </pc:picChg>
      </pc:sldChg>
      <pc:sldChg chg="addSp delSp modSp add replId">
        <pc:chgData name="Leanne WILSON" userId="S::wilsonl@wallingfordschool.com::8fff36e5-04a9-4390-ac2b-dd7005165a44" providerId="AD" clId="Web-{FACE1027-1BE5-C798-016C-1760ABA728B0}" dt="2026-08-14T10:41:16.167" v="1206" actId="20577"/>
        <pc:sldMkLst>
          <pc:docMk/>
          <pc:sldMk cId="3945077971" sldId="2021"/>
        </pc:sldMkLst>
        <pc:spChg chg="mod">
          <ac:chgData name="Leanne WILSON" userId="S::wilsonl@wallingfordschool.com::8fff36e5-04a9-4390-ac2b-dd7005165a44" providerId="AD" clId="Web-{FACE1027-1BE5-C798-016C-1760ABA728B0}" dt="2026-08-14T10:34:23.579" v="1041" actId="20577"/>
          <ac:spMkLst>
            <pc:docMk/>
            <pc:sldMk cId="3945077971" sldId="2021"/>
            <ac:spMk id="3" creationId="{F6E94499-CB24-5798-9AAF-2D700B9F4950}"/>
          </ac:spMkLst>
        </pc:spChg>
        <pc:spChg chg="add mod">
          <ac:chgData name="Leanne WILSON" userId="S::wilsonl@wallingfordschool.com::8fff36e5-04a9-4390-ac2b-dd7005165a44" providerId="AD" clId="Web-{FACE1027-1BE5-C798-016C-1760ABA728B0}" dt="2026-08-14T10:32:18.592" v="928" actId="20577"/>
          <ac:spMkLst>
            <pc:docMk/>
            <pc:sldMk cId="3945077971" sldId="2021"/>
            <ac:spMk id="5" creationId="{28ABBA1B-F244-2E9B-74A0-A2C4692E5867}"/>
          </ac:spMkLst>
        </pc:spChg>
        <pc:spChg chg="add mod">
          <ac:chgData name="Leanne WILSON" userId="S::wilsonl@wallingfordschool.com::8fff36e5-04a9-4390-ac2b-dd7005165a44" providerId="AD" clId="Web-{FACE1027-1BE5-C798-016C-1760ABA728B0}" dt="2026-08-14T10:33:44.953" v="988" actId="1076"/>
          <ac:spMkLst>
            <pc:docMk/>
            <pc:sldMk cId="3945077971" sldId="2021"/>
            <ac:spMk id="9" creationId="{E4237E08-23D0-67C3-CA59-0DE54ED68A77}"/>
          </ac:spMkLst>
        </pc:spChg>
        <pc:spChg chg="add mod">
          <ac:chgData name="Leanne WILSON" userId="S::wilsonl@wallingfordschool.com::8fff36e5-04a9-4390-ac2b-dd7005165a44" providerId="AD" clId="Web-{FACE1027-1BE5-C798-016C-1760ABA728B0}" dt="2026-08-14T10:33:59.235" v="993" actId="1076"/>
          <ac:spMkLst>
            <pc:docMk/>
            <pc:sldMk cId="3945077971" sldId="2021"/>
            <ac:spMk id="10" creationId="{B56AC3CD-7E2D-DF31-EB85-1966AEAA2F75}"/>
          </ac:spMkLst>
        </pc:spChg>
        <pc:spChg chg="add mod">
          <ac:chgData name="Leanne WILSON" userId="S::wilsonl@wallingfordschool.com::8fff36e5-04a9-4390-ac2b-dd7005165a44" providerId="AD" clId="Web-{FACE1027-1BE5-C798-016C-1760ABA728B0}" dt="2026-08-14T10:33:12.562" v="972" actId="14100"/>
          <ac:spMkLst>
            <pc:docMk/>
            <pc:sldMk cId="3945077971" sldId="2021"/>
            <ac:spMk id="11" creationId="{3A6A11E7-86BD-A985-C26B-C7192296D715}"/>
          </ac:spMkLst>
        </pc:spChg>
        <pc:spChg chg="add mod">
          <ac:chgData name="Leanne WILSON" userId="S::wilsonl@wallingfordschool.com::8fff36e5-04a9-4390-ac2b-dd7005165a44" providerId="AD" clId="Web-{FACE1027-1BE5-C798-016C-1760ABA728B0}" dt="2026-08-14T10:33:54.094" v="992" actId="1076"/>
          <ac:spMkLst>
            <pc:docMk/>
            <pc:sldMk cId="3945077971" sldId="2021"/>
            <ac:spMk id="13" creationId="{2F6D7078-BFDA-9C17-7EDF-2623AF3B9060}"/>
          </ac:spMkLst>
        </pc:spChg>
        <pc:spChg chg="add mod">
          <ac:chgData name="Leanne WILSON" userId="S::wilsonl@wallingfordschool.com::8fff36e5-04a9-4390-ac2b-dd7005165a44" providerId="AD" clId="Web-{FACE1027-1BE5-C798-016C-1760ABA728B0}" dt="2026-08-14T10:41:16.167" v="1206" actId="20577"/>
          <ac:spMkLst>
            <pc:docMk/>
            <pc:sldMk cId="3945077971" sldId="2021"/>
            <ac:spMk id="15" creationId="{3850A7B1-FCBA-5C59-5709-2A88DE547FB1}"/>
          </ac:spMkLst>
        </pc:spChg>
        <pc:cxnChg chg="add mod">
          <ac:chgData name="Leanne WILSON" userId="S::wilsonl@wallingfordschool.com::8fff36e5-04a9-4390-ac2b-dd7005165a44" providerId="AD" clId="Web-{FACE1027-1BE5-C798-016C-1760ABA728B0}" dt="2026-08-14T10:33:47.781" v="990" actId="1076"/>
          <ac:cxnSpMkLst>
            <pc:docMk/>
            <pc:sldMk cId="3945077971" sldId="2021"/>
            <ac:cxnSpMk id="2" creationId="{A546D7D4-40DC-9A78-71C6-E88A29B46F76}"/>
          </ac:cxnSpMkLst>
        </pc:cxnChg>
      </pc:sldChg>
      <pc:sldChg chg="addSp delSp modSp add replId">
        <pc:chgData name="Leanne WILSON" userId="S::wilsonl@wallingfordschool.com::8fff36e5-04a9-4390-ac2b-dd7005165a44" providerId="AD" clId="Web-{FACE1027-1BE5-C798-016C-1760ABA728B0}" dt="2026-08-14T10:41:32.918" v="1214" actId="14100"/>
        <pc:sldMkLst>
          <pc:docMk/>
          <pc:sldMk cId="1874241637" sldId="2022"/>
        </pc:sldMkLst>
        <pc:spChg chg="mod">
          <ac:chgData name="Leanne WILSON" userId="S::wilsonl@wallingfordschool.com::8fff36e5-04a9-4390-ac2b-dd7005165a44" providerId="AD" clId="Web-{FACE1027-1BE5-C798-016C-1760ABA728B0}" dt="2026-08-14T10:41:32.918" v="1214" actId="14100"/>
          <ac:spMkLst>
            <pc:docMk/>
            <pc:sldMk cId="1874241637" sldId="2022"/>
            <ac:spMk id="3" creationId="{9DBAB4DF-F056-E0B6-B4FE-D040AAA4C218}"/>
          </ac:spMkLst>
        </pc:spChg>
        <pc:spChg chg="mod">
          <ac:chgData name="Leanne WILSON" userId="S::wilsonl@wallingfordschool.com::8fff36e5-04a9-4390-ac2b-dd7005165a44" providerId="AD" clId="Web-{FACE1027-1BE5-C798-016C-1760ABA728B0}" dt="2026-08-14T10:39:27.071" v="1086" actId="14100"/>
          <ac:spMkLst>
            <pc:docMk/>
            <pc:sldMk cId="1874241637" sldId="2022"/>
            <ac:spMk id="5" creationId="{012D0BD3-083F-947F-A028-A5B0179171CD}"/>
          </ac:spMkLst>
        </pc:spChg>
        <pc:spChg chg="add mod">
          <ac:chgData name="Leanne WILSON" userId="S::wilsonl@wallingfordschool.com::8fff36e5-04a9-4390-ac2b-dd7005165a44" providerId="AD" clId="Web-{FACE1027-1BE5-C798-016C-1760ABA728B0}" dt="2026-08-14T10:41:01.448" v="1202" actId="20577"/>
          <ac:spMkLst>
            <pc:docMk/>
            <pc:sldMk cId="1874241637" sldId="2022"/>
            <ac:spMk id="6" creationId="{24D6CAF7-9B19-F36B-6629-7E864D9BC2A5}"/>
          </ac:spMkLst>
        </pc:spChg>
        <pc:spChg chg="add mod">
          <ac:chgData name="Leanne WILSON" userId="S::wilsonl@wallingfordschool.com::8fff36e5-04a9-4390-ac2b-dd7005165a44" providerId="AD" clId="Web-{FACE1027-1BE5-C798-016C-1760ABA728B0}" dt="2026-08-14T10:41:25.589" v="1213" actId="20577"/>
          <ac:spMkLst>
            <pc:docMk/>
            <pc:sldMk cId="1874241637" sldId="2022"/>
            <ac:spMk id="8" creationId="{21FE8D4D-AF0D-3956-136C-0A1A8AD1A278}"/>
          </ac:spMkLst>
        </pc:spChg>
        <pc:spChg chg="mod">
          <ac:chgData name="Leanne WILSON" userId="S::wilsonl@wallingfordschool.com::8fff36e5-04a9-4390-ac2b-dd7005165a44" providerId="AD" clId="Web-{FACE1027-1BE5-C798-016C-1760ABA728B0}" dt="2026-08-14T10:39:35.899" v="1095" actId="20577"/>
          <ac:spMkLst>
            <pc:docMk/>
            <pc:sldMk cId="1874241637" sldId="2022"/>
            <ac:spMk id="11" creationId="{7945A594-9486-5980-344B-D1C6B1DF0134}"/>
          </ac:spMkLst>
        </pc:spChg>
      </pc:sldChg>
      <pc:sldChg chg="addSp modSp add ord replId">
        <pc:chgData name="Leanne WILSON" userId="S::wilsonl@wallingfordschool.com::8fff36e5-04a9-4390-ac2b-dd7005165a44" providerId="AD" clId="Web-{FACE1027-1BE5-C798-016C-1760ABA728B0}" dt="2026-08-14T11:24:14.339" v="1860" actId="20577"/>
        <pc:sldMkLst>
          <pc:docMk/>
          <pc:sldMk cId="1206018162" sldId="2023"/>
        </pc:sldMkLst>
        <pc:spChg chg="mod">
          <ac:chgData name="Leanne WILSON" userId="S::wilsonl@wallingfordschool.com::8fff36e5-04a9-4390-ac2b-dd7005165a44" providerId="AD" clId="Web-{FACE1027-1BE5-C798-016C-1760ABA728B0}" dt="2026-08-14T11:08:16.691" v="1248" actId="20577"/>
          <ac:spMkLst>
            <pc:docMk/>
            <pc:sldMk cId="1206018162" sldId="2023"/>
            <ac:spMk id="2" creationId="{FAE6C207-FF81-2058-36D9-D2A635CDFF7B}"/>
          </ac:spMkLst>
        </pc:spChg>
        <pc:spChg chg="mod">
          <ac:chgData name="Leanne WILSON" userId="S::wilsonl@wallingfordschool.com::8fff36e5-04a9-4390-ac2b-dd7005165a44" providerId="AD" clId="Web-{FACE1027-1BE5-C798-016C-1760ABA728B0}" dt="2026-08-14T11:23:49.964" v="1856" actId="14100"/>
          <ac:spMkLst>
            <pc:docMk/>
            <pc:sldMk cId="1206018162" sldId="2023"/>
            <ac:spMk id="3" creationId="{46E5C3DB-B4D6-B26E-7784-7959E65E4094}"/>
          </ac:spMkLst>
        </pc:spChg>
        <pc:spChg chg="add mod">
          <ac:chgData name="Leanne WILSON" userId="S::wilsonl@wallingfordschool.com::8fff36e5-04a9-4390-ac2b-dd7005165a44" providerId="AD" clId="Web-{FACE1027-1BE5-C798-016C-1760ABA728B0}" dt="2026-08-14T11:24:14.339" v="1860" actId="20577"/>
          <ac:spMkLst>
            <pc:docMk/>
            <pc:sldMk cId="1206018162" sldId="2023"/>
            <ac:spMk id="12" creationId="{CE32F411-38CD-E9DE-2C19-0BF4B60C53EA}"/>
          </ac:spMkLst>
        </pc:spChg>
        <pc:picChg chg="add mod">
          <ac:chgData name="Leanne WILSON" userId="S::wilsonl@wallingfordschool.com::8fff36e5-04a9-4390-ac2b-dd7005165a44" providerId="AD" clId="Web-{FACE1027-1BE5-C798-016C-1760ABA728B0}" dt="2026-08-14T11:22:31.915" v="1817" actId="1076"/>
          <ac:picMkLst>
            <pc:docMk/>
            <pc:sldMk cId="1206018162" sldId="2023"/>
            <ac:picMk id="6" creationId="{2265B363-1CD2-5D1B-B17E-C3C7D1E46FA0}"/>
          </ac:picMkLst>
        </pc:picChg>
        <pc:picChg chg="add mod">
          <ac:chgData name="Leanne WILSON" userId="S::wilsonl@wallingfordschool.com::8fff36e5-04a9-4390-ac2b-dd7005165a44" providerId="AD" clId="Web-{FACE1027-1BE5-C798-016C-1760ABA728B0}" dt="2026-08-14T11:22:31.930" v="1818" actId="1076"/>
          <ac:picMkLst>
            <pc:docMk/>
            <pc:sldMk cId="1206018162" sldId="2023"/>
            <ac:picMk id="8" creationId="{65B1C1BE-6C73-BC4D-55A9-BFE8C0CCA92A}"/>
          </ac:picMkLst>
        </pc:picChg>
        <pc:picChg chg="add mod">
          <ac:chgData name="Leanne WILSON" userId="S::wilsonl@wallingfordschool.com::8fff36e5-04a9-4390-ac2b-dd7005165a44" providerId="AD" clId="Web-{FACE1027-1BE5-C798-016C-1760ABA728B0}" dt="2026-08-14T11:22:31.930" v="1819" actId="1076"/>
          <ac:picMkLst>
            <pc:docMk/>
            <pc:sldMk cId="1206018162" sldId="2023"/>
            <ac:picMk id="10" creationId="{44BDC515-A8F9-4535-979F-49AAF29BF399}"/>
          </ac:picMkLst>
        </pc:picChg>
      </pc:sldChg>
      <pc:sldChg chg="addSp modSp add ord replId addAnim">
        <pc:chgData name="Leanne WILSON" userId="S::wilsonl@wallingfordschool.com::8fff36e5-04a9-4390-ac2b-dd7005165a44" providerId="AD" clId="Web-{FACE1027-1BE5-C798-016C-1760ABA728B0}" dt="2026-08-14T11:21:10.210" v="1773"/>
        <pc:sldMkLst>
          <pc:docMk/>
          <pc:sldMk cId="3399987247" sldId="2024"/>
        </pc:sldMkLst>
        <pc:spChg chg="mod">
          <ac:chgData name="Leanne WILSON" userId="S::wilsonl@wallingfordschool.com::8fff36e5-04a9-4390-ac2b-dd7005165a44" providerId="AD" clId="Web-{FACE1027-1BE5-C798-016C-1760ABA728B0}" dt="2026-08-14T11:13:03.714" v="1380" actId="20577"/>
          <ac:spMkLst>
            <pc:docMk/>
            <pc:sldMk cId="3399987247" sldId="2024"/>
            <ac:spMk id="3" creationId="{B76F38C3-AD87-F9EC-42B1-42740542B103}"/>
          </ac:spMkLst>
        </pc:spChg>
        <pc:picChg chg="add mod">
          <ac:chgData name="Leanne WILSON" userId="S::wilsonl@wallingfordschool.com::8fff36e5-04a9-4390-ac2b-dd7005165a44" providerId="AD" clId="Web-{FACE1027-1BE5-C798-016C-1760ABA728B0}" dt="2026-08-14T11:19:16.629" v="1645" actId="14100"/>
          <ac:picMkLst>
            <pc:docMk/>
            <pc:sldMk cId="3399987247" sldId="2024"/>
            <ac:picMk id="6" creationId="{FBF61B64-F6F4-828E-D2F6-B3D192D357E1}"/>
          </ac:picMkLst>
        </pc:picChg>
        <pc:picChg chg="add mod">
          <ac:chgData name="Leanne WILSON" userId="S::wilsonl@wallingfordschool.com::8fff36e5-04a9-4390-ac2b-dd7005165a44" providerId="AD" clId="Web-{FACE1027-1BE5-C798-016C-1760ABA728B0}" dt="2026-08-14T11:19:16.644" v="1646" actId="14100"/>
          <ac:picMkLst>
            <pc:docMk/>
            <pc:sldMk cId="3399987247" sldId="2024"/>
            <ac:picMk id="8" creationId="{1C396E56-9F6F-1963-DAC6-A3DCA961306B}"/>
          </ac:picMkLst>
        </pc:picChg>
        <pc:picChg chg="add mod">
          <ac:chgData name="Leanne WILSON" userId="S::wilsonl@wallingfordschool.com::8fff36e5-04a9-4390-ac2b-dd7005165a44" providerId="AD" clId="Web-{FACE1027-1BE5-C798-016C-1760ABA728B0}" dt="2026-08-14T11:19:16.644" v="1647" actId="14100"/>
          <ac:picMkLst>
            <pc:docMk/>
            <pc:sldMk cId="3399987247" sldId="2024"/>
            <ac:picMk id="10" creationId="{2E7C3435-FE1E-B23E-E75B-076FF1F08ECA}"/>
          </ac:picMkLst>
        </pc:picChg>
      </pc:sldChg>
      <pc:sldChg chg="addSp modSp add ord replId addAnim">
        <pc:chgData name="Leanne WILSON" userId="S::wilsonl@wallingfordschool.com::8fff36e5-04a9-4390-ac2b-dd7005165a44" providerId="AD" clId="Web-{FACE1027-1BE5-C798-016C-1760ABA728B0}" dt="2026-08-14T11:21:10.210" v="1772"/>
        <pc:sldMkLst>
          <pc:docMk/>
          <pc:sldMk cId="2036844764" sldId="2025"/>
        </pc:sldMkLst>
        <pc:spChg chg="mod">
          <ac:chgData name="Leanne WILSON" userId="S::wilsonl@wallingfordschool.com::8fff36e5-04a9-4390-ac2b-dd7005165a44" providerId="AD" clId="Web-{FACE1027-1BE5-C798-016C-1760ABA728B0}" dt="2026-08-14T11:19:31.410" v="1648" actId="14100"/>
          <ac:spMkLst>
            <pc:docMk/>
            <pc:sldMk cId="2036844764" sldId="2025"/>
            <ac:spMk id="2" creationId="{F374114D-42C7-D703-381E-4E1A6CE89CF0}"/>
          </ac:spMkLst>
        </pc:spChg>
        <pc:spChg chg="mod">
          <ac:chgData name="Leanne WILSON" userId="S::wilsonl@wallingfordschool.com::8fff36e5-04a9-4390-ac2b-dd7005165a44" providerId="AD" clId="Web-{FACE1027-1BE5-C798-016C-1760ABA728B0}" dt="2026-08-14T11:20:38.834" v="1768" actId="20577"/>
          <ac:spMkLst>
            <pc:docMk/>
            <pc:sldMk cId="2036844764" sldId="2025"/>
            <ac:spMk id="3" creationId="{104FBBD8-768B-2931-1A8C-7CA362D7EA57}"/>
          </ac:spMkLst>
        </pc:spChg>
        <pc:picChg chg="add">
          <ac:chgData name="Leanne WILSON" userId="S::wilsonl@wallingfordschool.com::8fff36e5-04a9-4390-ac2b-dd7005165a44" providerId="AD" clId="Web-{FACE1027-1BE5-C798-016C-1760ABA728B0}" dt="2026-08-14T11:19:50.614" v="1653"/>
          <ac:picMkLst>
            <pc:docMk/>
            <pc:sldMk cId="2036844764" sldId="2025"/>
            <ac:picMk id="6" creationId="{75F39706-93D3-78BF-3C8E-C4B664BA1296}"/>
          </ac:picMkLst>
        </pc:picChg>
        <pc:picChg chg="add">
          <ac:chgData name="Leanne WILSON" userId="S::wilsonl@wallingfordschool.com::8fff36e5-04a9-4390-ac2b-dd7005165a44" providerId="AD" clId="Web-{FACE1027-1BE5-C798-016C-1760ABA728B0}" dt="2026-08-14T11:19:50.645" v="1654"/>
          <ac:picMkLst>
            <pc:docMk/>
            <pc:sldMk cId="2036844764" sldId="2025"/>
            <ac:picMk id="8" creationId="{4AC8F73E-81BB-2E18-1736-FE45373E37A9}"/>
          </ac:picMkLst>
        </pc:picChg>
        <pc:picChg chg="add">
          <ac:chgData name="Leanne WILSON" userId="S::wilsonl@wallingfordschool.com::8fff36e5-04a9-4390-ac2b-dd7005165a44" providerId="AD" clId="Web-{FACE1027-1BE5-C798-016C-1760ABA728B0}" dt="2026-08-14T11:19:50.692" v="1655"/>
          <ac:picMkLst>
            <pc:docMk/>
            <pc:sldMk cId="2036844764" sldId="2025"/>
            <ac:picMk id="10" creationId="{6C7614A6-F668-069D-BA1B-C39D98A6C656}"/>
          </ac:picMkLst>
        </pc:picChg>
      </pc:sldChg>
      <pc:sldChg chg="modSp add ord replId addAnim">
        <pc:chgData name="Leanne WILSON" userId="S::wilsonl@wallingfordschool.com::8fff36e5-04a9-4390-ac2b-dd7005165a44" providerId="AD" clId="Web-{FACE1027-1BE5-C798-016C-1760ABA728B0}" dt="2026-08-14T11:21:10.210" v="1774"/>
        <pc:sldMkLst>
          <pc:docMk/>
          <pc:sldMk cId="1343647560" sldId="2026"/>
        </pc:sldMkLst>
        <pc:spChg chg="mod">
          <ac:chgData name="Leanne WILSON" userId="S::wilsonl@wallingfordschool.com::8fff36e5-04a9-4390-ac2b-dd7005165a44" providerId="AD" clId="Web-{FACE1027-1BE5-C798-016C-1760ABA728B0}" dt="2026-08-14T11:18:35.550" v="1631" actId="14100"/>
          <ac:spMkLst>
            <pc:docMk/>
            <pc:sldMk cId="1343647560" sldId="2026"/>
            <ac:spMk id="2" creationId="{63396547-DABC-90A8-738D-BCC6B1EE0842}"/>
          </ac:spMkLst>
        </pc:spChg>
        <pc:spChg chg="mod">
          <ac:chgData name="Leanne WILSON" userId="S::wilsonl@wallingfordschool.com::8fff36e5-04a9-4390-ac2b-dd7005165a44" providerId="AD" clId="Web-{FACE1027-1BE5-C798-016C-1760ABA728B0}" dt="2026-08-14T11:18:44.769" v="1636" actId="20577"/>
          <ac:spMkLst>
            <pc:docMk/>
            <pc:sldMk cId="1343647560" sldId="2026"/>
            <ac:spMk id="3" creationId="{B96CB461-D2E0-600D-5884-1352D17FEA9E}"/>
          </ac:spMkLst>
        </pc:spChg>
        <pc:picChg chg="mod">
          <ac:chgData name="Leanne WILSON" userId="S::wilsonl@wallingfordschool.com::8fff36e5-04a9-4390-ac2b-dd7005165a44" providerId="AD" clId="Web-{FACE1027-1BE5-C798-016C-1760ABA728B0}" dt="2026-08-14T11:18:51.831" v="1637" actId="14100"/>
          <ac:picMkLst>
            <pc:docMk/>
            <pc:sldMk cId="1343647560" sldId="2026"/>
            <ac:picMk id="5" creationId="{57B4D39E-4413-3C62-CB70-7CFD4A4D009B}"/>
          </ac:picMkLst>
        </pc:picChg>
        <pc:picChg chg="mod">
          <ac:chgData name="Leanne WILSON" userId="S::wilsonl@wallingfordschool.com::8fff36e5-04a9-4390-ac2b-dd7005165a44" providerId="AD" clId="Web-{FACE1027-1BE5-C798-016C-1760ABA728B0}" dt="2026-08-14T11:18:51.831" v="1638" actId="14100"/>
          <ac:picMkLst>
            <pc:docMk/>
            <pc:sldMk cId="1343647560" sldId="2026"/>
            <ac:picMk id="6" creationId="{2221FAC0-C694-99FE-5468-7A5BE8044049}"/>
          </ac:picMkLst>
        </pc:picChg>
        <pc:picChg chg="mod">
          <ac:chgData name="Leanne WILSON" userId="S::wilsonl@wallingfordschool.com::8fff36e5-04a9-4390-ac2b-dd7005165a44" providerId="AD" clId="Web-{FACE1027-1BE5-C798-016C-1760ABA728B0}" dt="2026-08-14T11:18:51.847" v="1639" actId="14100"/>
          <ac:picMkLst>
            <pc:docMk/>
            <pc:sldMk cId="1343647560" sldId="2026"/>
            <ac:picMk id="7" creationId="{C229C37C-7C43-6CBC-2A2B-DFCF2CAE9B3A}"/>
          </ac:picMkLst>
        </pc:picChg>
      </pc:sldChg>
      <pc:sldChg chg="add replId">
        <pc:chgData name="Leanne WILSON" userId="S::wilsonl@wallingfordschool.com::8fff36e5-04a9-4390-ac2b-dd7005165a44" providerId="AD" clId="Web-{FACE1027-1BE5-C798-016C-1760ABA728B0}" dt="2026-08-14T11:21:31.226" v="1776"/>
        <pc:sldMkLst>
          <pc:docMk/>
          <pc:sldMk cId="393264035" sldId="2027"/>
        </pc:sldMkLst>
      </pc:sldChg>
      <pc:sldChg chg="modSp add ord replId">
        <pc:chgData name="Leanne WILSON" userId="S::wilsonl@wallingfordschool.com::8fff36e5-04a9-4390-ac2b-dd7005165a44" providerId="AD" clId="Web-{FACE1027-1BE5-C798-016C-1760ABA728B0}" dt="2026-08-14T11:47:15.200" v="2667"/>
        <pc:sldMkLst>
          <pc:docMk/>
          <pc:sldMk cId="1142508792" sldId="2028"/>
        </pc:sldMkLst>
        <pc:spChg chg="mod">
          <ac:chgData name="Leanne WILSON" userId="S::wilsonl@wallingfordschool.com::8fff36e5-04a9-4390-ac2b-dd7005165a44" providerId="AD" clId="Web-{FACE1027-1BE5-C798-016C-1760ABA728B0}" dt="2026-08-14T11:41:39.192" v="2228" actId="20577"/>
          <ac:spMkLst>
            <pc:docMk/>
            <pc:sldMk cId="1142508792" sldId="2028"/>
            <ac:spMk id="3" creationId="{B5A64AAD-DB47-A370-3BA9-32CA2E8D6BFE}"/>
          </ac:spMkLst>
        </pc:spChg>
        <pc:spChg chg="mod">
          <ac:chgData name="Leanne WILSON" userId="S::wilsonl@wallingfordschool.com::8fff36e5-04a9-4390-ac2b-dd7005165a44" providerId="AD" clId="Web-{FACE1027-1BE5-C798-016C-1760ABA728B0}" dt="2026-08-14T11:42:16.756" v="2248" actId="20577"/>
          <ac:spMkLst>
            <pc:docMk/>
            <pc:sldMk cId="1142508792" sldId="2028"/>
            <ac:spMk id="4" creationId="{2371F37B-2A68-51B4-CEE8-CDBB8FBC4608}"/>
          </ac:spMkLst>
        </pc:spChg>
        <pc:spChg chg="mod">
          <ac:chgData name="Leanne WILSON" userId="S::wilsonl@wallingfordschool.com::8fff36e5-04a9-4390-ac2b-dd7005165a44" providerId="AD" clId="Web-{FACE1027-1BE5-C798-016C-1760ABA728B0}" dt="2026-08-14T11:41:33.411" v="2225" actId="20577"/>
          <ac:spMkLst>
            <pc:docMk/>
            <pc:sldMk cId="1142508792" sldId="2028"/>
            <ac:spMk id="5" creationId="{8E202439-D17E-EEB2-600F-62E83D962906}"/>
          </ac:spMkLst>
        </pc:spChg>
      </pc:sldChg>
    </pc:docChg>
  </pc:docChgLst>
  <pc:docChgLst>
    <pc:chgData name="Leanne WILSON" userId="S::wilsonl@wallingfordschool.com::8fff36e5-04a9-4390-ac2b-dd7005165a44" providerId="AD" clId="Web-{E12C64D9-0C94-16A5-E3E8-75D3E5FAECF6}"/>
    <pc:docChg chg="addSld delSld modSld">
      <pc:chgData name="Leanne WILSON" userId="S::wilsonl@wallingfordschool.com::8fff36e5-04a9-4390-ac2b-dd7005165a44" providerId="AD" clId="Web-{E12C64D9-0C94-16A5-E3E8-75D3E5FAECF6}" dt="2026-09-08T15:03:06.747" v="7"/>
      <pc:docMkLst>
        <pc:docMk/>
      </pc:docMkLst>
      <pc:sldChg chg="modNotes">
        <pc:chgData name="Leanne WILSON" userId="S::wilsonl@wallingfordschool.com::8fff36e5-04a9-4390-ac2b-dd7005165a44" providerId="AD" clId="Web-{E12C64D9-0C94-16A5-E3E8-75D3E5FAECF6}" dt="2026-09-08T15:01:47.619" v="5"/>
        <pc:sldMkLst>
          <pc:docMk/>
          <pc:sldMk cId="109857222" sldId="256"/>
        </pc:sldMkLst>
      </pc:sldChg>
      <pc:sldChg chg="modSp">
        <pc:chgData name="Leanne WILSON" userId="S::wilsonl@wallingfordschool.com::8fff36e5-04a9-4390-ac2b-dd7005165a44" providerId="AD" clId="Web-{E12C64D9-0C94-16A5-E3E8-75D3E5FAECF6}" dt="2026-09-08T15:01:34.447" v="3" actId="20577"/>
        <pc:sldMkLst>
          <pc:docMk/>
          <pc:sldMk cId="1966513360" sldId="259"/>
        </pc:sldMkLst>
        <pc:spChg chg="mod">
          <ac:chgData name="Leanne WILSON" userId="S::wilsonl@wallingfordschool.com::8fff36e5-04a9-4390-ac2b-dd7005165a44" providerId="AD" clId="Web-{E12C64D9-0C94-16A5-E3E8-75D3E5FAECF6}" dt="2026-09-08T15:01:34.447" v="3" actId="20577"/>
          <ac:spMkLst>
            <pc:docMk/>
            <pc:sldMk cId="1966513360" sldId="259"/>
            <ac:spMk id="3" creationId="{67E4B2D1-690F-2C40-99F3-11AD44E7FF21}"/>
          </ac:spMkLst>
        </pc:spChg>
      </pc:sldChg>
      <pc:sldChg chg="modNotes">
        <pc:chgData name="Leanne WILSON" userId="S::wilsonl@wallingfordschool.com::8fff36e5-04a9-4390-ac2b-dd7005165a44" providerId="AD" clId="Web-{E12C64D9-0C94-16A5-E3E8-75D3E5FAECF6}" dt="2026-09-08T15:01:42.931" v="4"/>
        <pc:sldMkLst>
          <pc:docMk/>
          <pc:sldMk cId="2684476532" sldId="277"/>
        </pc:sldMkLst>
      </pc:sldChg>
      <pc:sldChg chg="del">
        <pc:chgData name="Leanne WILSON" userId="S::wilsonl@wallingfordschool.com::8fff36e5-04a9-4390-ac2b-dd7005165a44" providerId="AD" clId="Web-{E12C64D9-0C94-16A5-E3E8-75D3E5FAECF6}" dt="2026-09-08T15:02:57.309" v="6"/>
        <pc:sldMkLst>
          <pc:docMk/>
          <pc:sldMk cId="3040604828" sldId="2018"/>
        </pc:sldMkLst>
      </pc:sldChg>
      <pc:sldChg chg="add">
        <pc:chgData name="Leanne WILSON" userId="S::wilsonl@wallingfordschool.com::8fff36e5-04a9-4390-ac2b-dd7005165a44" providerId="AD" clId="Web-{E12C64D9-0C94-16A5-E3E8-75D3E5FAECF6}" dt="2026-09-08T15:03:06.747" v="7"/>
        <pc:sldMkLst>
          <pc:docMk/>
          <pc:sldMk cId="4006590095" sldId="2029"/>
        </pc:sldMkLst>
      </pc:sldChg>
    </pc:docChg>
  </pc:docChgLst>
  <pc:docChgLst>
    <pc:chgData name="Leanne WILSON" userId="S::wilsonl@wallingfordschool.com::8fff36e5-04a9-4390-ac2b-dd7005165a44" providerId="AD" clId="Web-{F30C8D38-6A23-DE9D-2534-BD229315DBDD}"/>
    <pc:docChg chg="modSld">
      <pc:chgData name="Leanne WILSON" userId="S::wilsonl@wallingfordschool.com::8fff36e5-04a9-4390-ac2b-dd7005165a44" providerId="AD" clId="Web-{F30C8D38-6A23-DE9D-2534-BD229315DBDD}" dt="2026-08-14T18:41:19.295" v="8" actId="20577"/>
      <pc:docMkLst>
        <pc:docMk/>
      </pc:docMkLst>
      <pc:sldChg chg="modSp">
        <pc:chgData name="Leanne WILSON" userId="S::wilsonl@wallingfordschool.com::8fff36e5-04a9-4390-ac2b-dd7005165a44" providerId="AD" clId="Web-{F30C8D38-6A23-DE9D-2534-BD229315DBDD}" dt="2026-08-14T18:41:19.295" v="8" actId="20577"/>
        <pc:sldMkLst>
          <pc:docMk/>
          <pc:sldMk cId="393264035" sldId="2027"/>
        </pc:sldMkLst>
        <pc:spChg chg="mod">
          <ac:chgData name="Leanne WILSON" userId="S::wilsonl@wallingfordschool.com::8fff36e5-04a9-4390-ac2b-dd7005165a44" providerId="AD" clId="Web-{F30C8D38-6A23-DE9D-2534-BD229315DBDD}" dt="2026-08-14T18:41:19.295" v="8" actId="20577"/>
          <ac:spMkLst>
            <pc:docMk/>
            <pc:sldMk cId="393264035" sldId="2027"/>
            <ac:spMk id="6" creationId="{36A6BF75-A157-DA04-A984-6AE2CAA36EE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E206E69-01FC-4D42-B051-8A54F63A836C}" type="datetimeFigureOut">
              <a:t>9/8/2026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722F443-ABD5-493E-AB83-459B69599739}" type="slidenum">
              <a:t>‹#›</a:t>
            </a:fld>
            <a:endParaRPr lang="en-GB"/>
          </a:p>
        </p:txBody>
      </p:sp>
    </p:spTree>
    <p:extLst>
      <p:ext uri="{BB962C8B-B14F-4D97-AF65-F5344CB8AC3E}">
        <p14:creationId xmlns:p14="http://schemas.microsoft.com/office/powerpoint/2010/main" val="31115754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lnSpc>
                <a:spcPct val="90000"/>
              </a:lnSpc>
              <a:spcBef>
                <a:spcPts val="1000"/>
              </a:spcBef>
              <a:buFont typeface="Arial,Sans-Serif"/>
              <a:buChar char="•"/>
            </a:pPr>
            <a:endParaRPr lang="en-GB" dirty="0">
              <a:solidFill>
                <a:srgbClr val="444444"/>
              </a:solidFill>
              <a:ea typeface="Calibri"/>
              <a:cs typeface="Calibri"/>
            </a:endParaRPr>
          </a:p>
        </p:txBody>
      </p:sp>
      <p:sp>
        <p:nvSpPr>
          <p:cNvPr id="4" name="Slide Number Placeholder 3"/>
          <p:cNvSpPr>
            <a:spLocks noGrp="1"/>
          </p:cNvSpPr>
          <p:nvPr>
            <p:ph type="sldNum" sz="quarter" idx="5"/>
          </p:nvPr>
        </p:nvSpPr>
        <p:spPr/>
        <p:txBody>
          <a:bodyPr/>
          <a:lstStyle/>
          <a:p>
            <a:fld id="{6722F443-ABD5-493E-AB83-459B69599739}" type="slidenum">
              <a:rPr lang="en-GB"/>
              <a:t>1</a:t>
            </a:fld>
            <a:endParaRPr lang="en-GB"/>
          </a:p>
        </p:txBody>
      </p:sp>
    </p:spTree>
    <p:extLst>
      <p:ext uri="{BB962C8B-B14F-4D97-AF65-F5344CB8AC3E}">
        <p14:creationId xmlns:p14="http://schemas.microsoft.com/office/powerpoint/2010/main" val="5468182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ea typeface="Calibri"/>
              <a:cs typeface="Calibri"/>
            </a:endParaRPr>
          </a:p>
        </p:txBody>
      </p:sp>
      <p:sp>
        <p:nvSpPr>
          <p:cNvPr id="4" name="Slide Number Placeholder 3"/>
          <p:cNvSpPr>
            <a:spLocks noGrp="1"/>
          </p:cNvSpPr>
          <p:nvPr>
            <p:ph type="sldNum" sz="quarter" idx="5"/>
          </p:nvPr>
        </p:nvSpPr>
        <p:spPr/>
        <p:txBody>
          <a:bodyPr/>
          <a:lstStyle/>
          <a:p>
            <a:fld id="{05B9DD04-EB74-B04A-B7F0-67C95B8E734E}" type="slidenum">
              <a:rPr lang="en-GB" smtClean="0"/>
              <a:t>4</a:t>
            </a:fld>
            <a:endParaRPr lang="en-GB"/>
          </a:p>
        </p:txBody>
      </p:sp>
    </p:spTree>
    <p:extLst>
      <p:ext uri="{BB962C8B-B14F-4D97-AF65-F5344CB8AC3E}">
        <p14:creationId xmlns:p14="http://schemas.microsoft.com/office/powerpoint/2010/main" val="18063366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96B8B2-E218-9E1C-75B4-50436E8F41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BE5937-BF5B-47DF-1DF3-721817BF712F}"/>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44FF3AD6-89D4-1E03-BBD2-FC80C997E212}"/>
              </a:ext>
            </a:extLst>
          </p:cNvPr>
          <p:cNvSpPr>
            <a:spLocks noGrp="1"/>
          </p:cNvSpPr>
          <p:nvPr>
            <p:ph type="body" idx="1"/>
          </p:nvPr>
        </p:nvSpPr>
        <p:spPr/>
        <p:txBody>
          <a:bodyPr/>
          <a:lstStyle/>
          <a:p>
            <a:pPr>
              <a:buNone/>
            </a:pPr>
            <a:endParaRPr lang="en-US">
              <a:latin typeface="Calibri"/>
              <a:cs typeface="Calibri"/>
            </a:endParaRPr>
          </a:p>
        </p:txBody>
      </p:sp>
    </p:spTree>
    <p:extLst>
      <p:ext uri="{BB962C8B-B14F-4D97-AF65-F5344CB8AC3E}">
        <p14:creationId xmlns:p14="http://schemas.microsoft.com/office/powerpoint/2010/main" val="3286607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GB" smtClean="0"/>
              <a:t>08/09/2026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846CE7D5-CF57-46EF-B807-FDD0502418D4}" type="datetimeFigureOut">
              <a:rPr lang="en-GB" smtClean="0"/>
              <a:t>08/09/2026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GB" smtClean="0"/>
              <a:t>08/09/2026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p:cNvSpPr>
            <a:spLocks noGrp="1"/>
          </p:cNvSpPr>
          <p:nvPr>
            <p:ph type="dt" sz="half" idx="10"/>
          </p:nvPr>
        </p:nvSpPr>
        <p:spPr/>
        <p:txBody>
          <a:bodyPr/>
          <a:lstStyle/>
          <a:p>
            <a:fld id="{846CE7D5-CF57-46EF-B807-FDD0502418D4}" type="datetimeFigureOut">
              <a:rPr lang="en-GB" smtClean="0"/>
              <a:t>08/09/2026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p:cNvSpPr>
            <a:spLocks noGrp="1"/>
          </p:cNvSpPr>
          <p:nvPr>
            <p:ph type="dt" sz="half" idx="10"/>
          </p:nvPr>
        </p:nvSpPr>
        <p:spPr/>
        <p:txBody>
          <a:bodyPr/>
          <a:lstStyle/>
          <a:p>
            <a:fld id="{846CE7D5-CF57-46EF-B807-FDD0502418D4}" type="datetimeFigureOut">
              <a:rPr lang="en-GB" smtClean="0"/>
              <a:t>08/09/2026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GB" smtClean="0"/>
              <a:t>08/09/2026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GB" smtClean="0"/>
              <a:t>08/09/2026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GB" smtClean="0"/>
              <a:t>08/09/2026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GB" smtClean="0"/>
              <a:t>08/09/2026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846CE7D5-CF57-46EF-B807-FDD0502418D4}" type="datetimeFigureOut">
              <a:rPr lang="en-GB" smtClean="0"/>
              <a:t>08/09/2026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846CE7D5-CF57-46EF-B807-FDD0502418D4}" type="datetimeFigureOut">
              <a:rPr lang="en-GB" smtClean="0"/>
              <a:t>08/09/2026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479445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3DC321-2283-E14F-22CC-DD81FF00A3B6}"/>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149AA8D3-FF6C-9429-BAF7-8CCF5FC1581D}"/>
              </a:ext>
            </a:extLst>
          </p:cNvPr>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D644D87F-89EC-8685-86F2-1F24D77DA30C}"/>
              </a:ext>
            </a:extLst>
          </p:cNvPr>
          <p:cNvSpPr>
            <a:spLocks noGrp="1"/>
          </p:cNvSpPr>
          <p:nvPr>
            <p:ph type="dt" sz="half" idx="10"/>
          </p:nvPr>
        </p:nvSpPr>
        <p:spPr/>
        <p:txBody>
          <a:bodyPr/>
          <a:lstStyle/>
          <a:p>
            <a:fld id="{AB0084B5-5CD9-4D43-94DC-CFDAD3D7BA5E}" type="datetimeFigureOut">
              <a:rPr lang="en-GB" smtClean="0"/>
              <a:t>08/09/2026</a:t>
            </a:fld>
            <a:endParaRPr lang="en-GB"/>
          </a:p>
        </p:txBody>
      </p:sp>
      <p:sp>
        <p:nvSpPr>
          <p:cNvPr id="5" name="Footer Placeholder 4">
            <a:extLst>
              <a:ext uri="{FF2B5EF4-FFF2-40B4-BE49-F238E27FC236}">
                <a16:creationId xmlns:a16="http://schemas.microsoft.com/office/drawing/2014/main" id="{4D1D3342-4352-BA40-590B-4FDB8F294D8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1180A2B-7458-617B-1541-38472DFC94F2}"/>
              </a:ext>
            </a:extLst>
          </p:cNvPr>
          <p:cNvSpPr>
            <a:spLocks noGrp="1"/>
          </p:cNvSpPr>
          <p:nvPr>
            <p:ph type="sldNum" sz="quarter" idx="12"/>
          </p:nvPr>
        </p:nvSpPr>
        <p:spPr/>
        <p:txBody>
          <a:bodyPr/>
          <a:lstStyle/>
          <a:p>
            <a:fld id="{DB5C152D-8236-914F-ABB1-DE25C540BFA2}" type="slidenum">
              <a:rPr lang="en-GB" smtClean="0"/>
              <a:t>‹#›</a:t>
            </a:fld>
            <a:endParaRPr lang="en-GB"/>
          </a:p>
        </p:txBody>
      </p:sp>
    </p:spTree>
    <p:extLst>
      <p:ext uri="{BB962C8B-B14F-4D97-AF65-F5344CB8AC3E}">
        <p14:creationId xmlns:p14="http://schemas.microsoft.com/office/powerpoint/2010/main" val="32745865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00A3C8-2B2A-8356-5331-8FD547F949E0}"/>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176F53A7-3601-22B1-02F1-8728465FD4CC}"/>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E833A7FA-4776-6F17-47E5-E37D837189F2}"/>
              </a:ext>
            </a:extLst>
          </p:cNvPr>
          <p:cNvSpPr>
            <a:spLocks noGrp="1"/>
          </p:cNvSpPr>
          <p:nvPr>
            <p:ph type="dt" sz="half" idx="10"/>
          </p:nvPr>
        </p:nvSpPr>
        <p:spPr/>
        <p:txBody>
          <a:bodyPr/>
          <a:lstStyle/>
          <a:p>
            <a:fld id="{AB0084B5-5CD9-4D43-94DC-CFDAD3D7BA5E}" type="datetimeFigureOut">
              <a:rPr lang="en-GB" smtClean="0"/>
              <a:t>08/09/2026</a:t>
            </a:fld>
            <a:endParaRPr lang="en-GB"/>
          </a:p>
        </p:txBody>
      </p:sp>
      <p:sp>
        <p:nvSpPr>
          <p:cNvPr id="5" name="Footer Placeholder 4">
            <a:extLst>
              <a:ext uri="{FF2B5EF4-FFF2-40B4-BE49-F238E27FC236}">
                <a16:creationId xmlns:a16="http://schemas.microsoft.com/office/drawing/2014/main" id="{7F2BF62E-072F-6A27-40BA-3B476E68B5E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93180E2-AAEC-BA18-9F0F-7C02E03C5A41}"/>
              </a:ext>
            </a:extLst>
          </p:cNvPr>
          <p:cNvSpPr>
            <a:spLocks noGrp="1"/>
          </p:cNvSpPr>
          <p:nvPr>
            <p:ph type="sldNum" sz="quarter" idx="12"/>
          </p:nvPr>
        </p:nvSpPr>
        <p:spPr/>
        <p:txBody>
          <a:bodyPr/>
          <a:lstStyle/>
          <a:p>
            <a:fld id="{DB5C152D-8236-914F-ABB1-DE25C540BFA2}" type="slidenum">
              <a:rPr lang="en-GB" smtClean="0"/>
              <a:t>‹#›</a:t>
            </a:fld>
            <a:endParaRPr lang="en-GB"/>
          </a:p>
        </p:txBody>
      </p:sp>
    </p:spTree>
    <p:extLst>
      <p:ext uri="{BB962C8B-B14F-4D97-AF65-F5344CB8AC3E}">
        <p14:creationId xmlns:p14="http://schemas.microsoft.com/office/powerpoint/2010/main" val="4723753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C6433-7B89-88CB-E69A-B1DEDBD11B10}"/>
              </a:ext>
            </a:extLst>
          </p:cNvPr>
          <p:cNvSpPr>
            <a:spLocks noGrp="1"/>
          </p:cNvSpPr>
          <p:nvPr>
            <p:ph type="title"/>
          </p:nvPr>
        </p:nvSpPr>
        <p:spPr>
          <a:xfrm>
            <a:off x="831851" y="1709740"/>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91D7B135-BEAF-D6DA-E6AF-2B3B17CD79BB}"/>
              </a:ext>
            </a:extLst>
          </p:cNvPr>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428E256E-E987-07D9-82A1-682ADF89FCA4}"/>
              </a:ext>
            </a:extLst>
          </p:cNvPr>
          <p:cNvSpPr>
            <a:spLocks noGrp="1"/>
          </p:cNvSpPr>
          <p:nvPr>
            <p:ph type="dt" sz="half" idx="10"/>
          </p:nvPr>
        </p:nvSpPr>
        <p:spPr/>
        <p:txBody>
          <a:bodyPr/>
          <a:lstStyle/>
          <a:p>
            <a:fld id="{AB0084B5-5CD9-4D43-94DC-CFDAD3D7BA5E}" type="datetimeFigureOut">
              <a:rPr lang="en-GB" smtClean="0"/>
              <a:t>08/09/2026</a:t>
            </a:fld>
            <a:endParaRPr lang="en-GB"/>
          </a:p>
        </p:txBody>
      </p:sp>
      <p:sp>
        <p:nvSpPr>
          <p:cNvPr id="5" name="Footer Placeholder 4">
            <a:extLst>
              <a:ext uri="{FF2B5EF4-FFF2-40B4-BE49-F238E27FC236}">
                <a16:creationId xmlns:a16="http://schemas.microsoft.com/office/drawing/2014/main" id="{3B0465C3-AF97-3B1E-C01B-6173AA3D65B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D248B97-DF41-CF20-3D37-5FCEFFC27865}"/>
              </a:ext>
            </a:extLst>
          </p:cNvPr>
          <p:cNvSpPr>
            <a:spLocks noGrp="1"/>
          </p:cNvSpPr>
          <p:nvPr>
            <p:ph type="sldNum" sz="quarter" idx="12"/>
          </p:nvPr>
        </p:nvSpPr>
        <p:spPr/>
        <p:txBody>
          <a:bodyPr/>
          <a:lstStyle/>
          <a:p>
            <a:fld id="{DB5C152D-8236-914F-ABB1-DE25C540BFA2}" type="slidenum">
              <a:rPr lang="en-GB" smtClean="0"/>
              <a:t>‹#›</a:t>
            </a:fld>
            <a:endParaRPr lang="en-GB"/>
          </a:p>
        </p:txBody>
      </p:sp>
    </p:spTree>
    <p:extLst>
      <p:ext uri="{BB962C8B-B14F-4D97-AF65-F5344CB8AC3E}">
        <p14:creationId xmlns:p14="http://schemas.microsoft.com/office/powerpoint/2010/main" val="33520073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00246-EF9B-A425-F265-4F6E9CC7645E}"/>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C46B308F-B246-66A7-E3DE-6455A58F2E89}"/>
              </a:ext>
            </a:extLst>
          </p:cNvPr>
          <p:cNvSpPr>
            <a:spLocks noGrp="1"/>
          </p:cNvSpPr>
          <p:nvPr>
            <p:ph sz="half" idx="1"/>
          </p:nvPr>
        </p:nvSpPr>
        <p:spPr>
          <a:xfrm>
            <a:off x="838200" y="1825625"/>
            <a:ext cx="5181600" cy="435133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9B37D2D3-30C1-12AF-B859-931AE7453AC2}"/>
              </a:ext>
            </a:extLst>
          </p:cNvPr>
          <p:cNvSpPr>
            <a:spLocks noGrp="1"/>
          </p:cNvSpPr>
          <p:nvPr>
            <p:ph sz="half" idx="2"/>
          </p:nvPr>
        </p:nvSpPr>
        <p:spPr>
          <a:xfrm>
            <a:off x="6172200" y="1825625"/>
            <a:ext cx="5181600" cy="435133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E802DC28-3AAB-20FC-CE5C-17D9D899E573}"/>
              </a:ext>
            </a:extLst>
          </p:cNvPr>
          <p:cNvSpPr>
            <a:spLocks noGrp="1"/>
          </p:cNvSpPr>
          <p:nvPr>
            <p:ph type="dt" sz="half" idx="10"/>
          </p:nvPr>
        </p:nvSpPr>
        <p:spPr/>
        <p:txBody>
          <a:bodyPr/>
          <a:lstStyle/>
          <a:p>
            <a:fld id="{AB0084B5-5CD9-4D43-94DC-CFDAD3D7BA5E}" type="datetimeFigureOut">
              <a:rPr lang="en-GB" smtClean="0"/>
              <a:t>08/09/2026</a:t>
            </a:fld>
            <a:endParaRPr lang="en-GB"/>
          </a:p>
        </p:txBody>
      </p:sp>
      <p:sp>
        <p:nvSpPr>
          <p:cNvPr id="6" name="Footer Placeholder 5">
            <a:extLst>
              <a:ext uri="{FF2B5EF4-FFF2-40B4-BE49-F238E27FC236}">
                <a16:creationId xmlns:a16="http://schemas.microsoft.com/office/drawing/2014/main" id="{01E7E7CC-0D05-B24B-D078-7191BCAABC1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99B43D2-C690-62A4-6B1F-CE79D29E5D75}"/>
              </a:ext>
            </a:extLst>
          </p:cNvPr>
          <p:cNvSpPr>
            <a:spLocks noGrp="1"/>
          </p:cNvSpPr>
          <p:nvPr>
            <p:ph type="sldNum" sz="quarter" idx="12"/>
          </p:nvPr>
        </p:nvSpPr>
        <p:spPr/>
        <p:txBody>
          <a:bodyPr/>
          <a:lstStyle/>
          <a:p>
            <a:fld id="{DB5C152D-8236-914F-ABB1-DE25C540BFA2}" type="slidenum">
              <a:rPr lang="en-GB" smtClean="0"/>
              <a:t>‹#›</a:t>
            </a:fld>
            <a:endParaRPr lang="en-GB"/>
          </a:p>
        </p:txBody>
      </p:sp>
    </p:spTree>
    <p:extLst>
      <p:ext uri="{BB962C8B-B14F-4D97-AF65-F5344CB8AC3E}">
        <p14:creationId xmlns:p14="http://schemas.microsoft.com/office/powerpoint/2010/main" val="6430374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4115B-F997-C01E-C272-9D45657F8DAB}"/>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39B1E2B1-F0B7-08DE-9652-847B8E2E0518}"/>
              </a:ext>
            </a:extLst>
          </p:cNvPr>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2381D6F6-65CE-40A9-E01D-9429F3476AFD}"/>
              </a:ext>
            </a:extLst>
          </p:cNvPr>
          <p:cNvSpPr>
            <a:spLocks noGrp="1"/>
          </p:cNvSpPr>
          <p:nvPr>
            <p:ph sz="half" idx="2"/>
          </p:nvPr>
        </p:nvSpPr>
        <p:spPr>
          <a:xfrm>
            <a:off x="839789"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D39DA871-FABC-C3D7-2FB3-33810F7D6B48}"/>
              </a:ext>
            </a:extLst>
          </p:cNvPr>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9146C49C-C6A9-879F-F01B-FE313F834C5D}"/>
              </a:ext>
            </a:extLst>
          </p:cNvPr>
          <p:cNvSpPr>
            <a:spLocks noGrp="1"/>
          </p:cNvSpPr>
          <p:nvPr>
            <p:ph sz="quarter" idx="4"/>
          </p:nvPr>
        </p:nvSpPr>
        <p:spPr>
          <a:xfrm>
            <a:off x="6172201"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FBD1DFDA-3AF9-B3D8-615B-E4F1B0991587}"/>
              </a:ext>
            </a:extLst>
          </p:cNvPr>
          <p:cNvSpPr>
            <a:spLocks noGrp="1"/>
          </p:cNvSpPr>
          <p:nvPr>
            <p:ph type="dt" sz="half" idx="10"/>
          </p:nvPr>
        </p:nvSpPr>
        <p:spPr/>
        <p:txBody>
          <a:bodyPr/>
          <a:lstStyle/>
          <a:p>
            <a:fld id="{AB0084B5-5CD9-4D43-94DC-CFDAD3D7BA5E}" type="datetimeFigureOut">
              <a:rPr lang="en-GB" smtClean="0"/>
              <a:t>08/09/2026</a:t>
            </a:fld>
            <a:endParaRPr lang="en-GB"/>
          </a:p>
        </p:txBody>
      </p:sp>
      <p:sp>
        <p:nvSpPr>
          <p:cNvPr id="8" name="Footer Placeholder 7">
            <a:extLst>
              <a:ext uri="{FF2B5EF4-FFF2-40B4-BE49-F238E27FC236}">
                <a16:creationId xmlns:a16="http://schemas.microsoft.com/office/drawing/2014/main" id="{BBC81B4E-1669-800A-CA1D-D11CBA2AB060}"/>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9301AEF6-D7FB-9431-3846-54C2B1E53114}"/>
              </a:ext>
            </a:extLst>
          </p:cNvPr>
          <p:cNvSpPr>
            <a:spLocks noGrp="1"/>
          </p:cNvSpPr>
          <p:nvPr>
            <p:ph type="sldNum" sz="quarter" idx="12"/>
          </p:nvPr>
        </p:nvSpPr>
        <p:spPr/>
        <p:txBody>
          <a:bodyPr/>
          <a:lstStyle/>
          <a:p>
            <a:fld id="{DB5C152D-8236-914F-ABB1-DE25C540BFA2}" type="slidenum">
              <a:rPr lang="en-GB" smtClean="0"/>
              <a:t>‹#›</a:t>
            </a:fld>
            <a:endParaRPr lang="en-GB"/>
          </a:p>
        </p:txBody>
      </p:sp>
    </p:spTree>
    <p:extLst>
      <p:ext uri="{BB962C8B-B14F-4D97-AF65-F5344CB8AC3E}">
        <p14:creationId xmlns:p14="http://schemas.microsoft.com/office/powerpoint/2010/main" val="637744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A8DCA-DA00-7AED-CC0E-D31A2820AFF1}"/>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4271DF55-8B9B-7305-6FD0-33DB9623C467}"/>
              </a:ext>
            </a:extLst>
          </p:cNvPr>
          <p:cNvSpPr>
            <a:spLocks noGrp="1"/>
          </p:cNvSpPr>
          <p:nvPr>
            <p:ph type="dt" sz="half" idx="10"/>
          </p:nvPr>
        </p:nvSpPr>
        <p:spPr/>
        <p:txBody>
          <a:bodyPr/>
          <a:lstStyle/>
          <a:p>
            <a:fld id="{AB0084B5-5CD9-4D43-94DC-CFDAD3D7BA5E}" type="datetimeFigureOut">
              <a:rPr lang="en-GB" smtClean="0"/>
              <a:t>08/09/2026</a:t>
            </a:fld>
            <a:endParaRPr lang="en-GB"/>
          </a:p>
        </p:txBody>
      </p:sp>
      <p:sp>
        <p:nvSpPr>
          <p:cNvPr id="4" name="Footer Placeholder 3">
            <a:extLst>
              <a:ext uri="{FF2B5EF4-FFF2-40B4-BE49-F238E27FC236}">
                <a16:creationId xmlns:a16="http://schemas.microsoft.com/office/drawing/2014/main" id="{95E113D1-E39B-941A-FD14-FC0FCD1D1F54}"/>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9F515D5D-50C3-94E1-2E01-DD2E30448AD8}"/>
              </a:ext>
            </a:extLst>
          </p:cNvPr>
          <p:cNvSpPr>
            <a:spLocks noGrp="1"/>
          </p:cNvSpPr>
          <p:nvPr>
            <p:ph type="sldNum" sz="quarter" idx="12"/>
          </p:nvPr>
        </p:nvSpPr>
        <p:spPr/>
        <p:txBody>
          <a:bodyPr/>
          <a:lstStyle/>
          <a:p>
            <a:fld id="{DB5C152D-8236-914F-ABB1-DE25C540BFA2}" type="slidenum">
              <a:rPr lang="en-GB" smtClean="0"/>
              <a:t>‹#›</a:t>
            </a:fld>
            <a:endParaRPr lang="en-GB"/>
          </a:p>
        </p:txBody>
      </p:sp>
    </p:spTree>
    <p:extLst>
      <p:ext uri="{BB962C8B-B14F-4D97-AF65-F5344CB8AC3E}">
        <p14:creationId xmlns:p14="http://schemas.microsoft.com/office/powerpoint/2010/main" val="32333452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54B27AB-D7C7-BCE7-24DF-0BE1808223AB}"/>
              </a:ext>
            </a:extLst>
          </p:cNvPr>
          <p:cNvSpPr>
            <a:spLocks noGrp="1"/>
          </p:cNvSpPr>
          <p:nvPr>
            <p:ph type="dt" sz="half" idx="10"/>
          </p:nvPr>
        </p:nvSpPr>
        <p:spPr/>
        <p:txBody>
          <a:bodyPr/>
          <a:lstStyle/>
          <a:p>
            <a:fld id="{AB0084B5-5CD9-4D43-94DC-CFDAD3D7BA5E}" type="datetimeFigureOut">
              <a:rPr lang="en-GB" smtClean="0"/>
              <a:t>08/09/2026</a:t>
            </a:fld>
            <a:endParaRPr lang="en-GB"/>
          </a:p>
        </p:txBody>
      </p:sp>
      <p:sp>
        <p:nvSpPr>
          <p:cNvPr id="3" name="Footer Placeholder 2">
            <a:extLst>
              <a:ext uri="{FF2B5EF4-FFF2-40B4-BE49-F238E27FC236}">
                <a16:creationId xmlns:a16="http://schemas.microsoft.com/office/drawing/2014/main" id="{FDA553C2-F43C-A406-FC57-92A3BE8AB2A1}"/>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836415E-5B01-4A67-B245-439AFA2ABC66}"/>
              </a:ext>
            </a:extLst>
          </p:cNvPr>
          <p:cNvSpPr>
            <a:spLocks noGrp="1"/>
          </p:cNvSpPr>
          <p:nvPr>
            <p:ph type="sldNum" sz="quarter" idx="12"/>
          </p:nvPr>
        </p:nvSpPr>
        <p:spPr/>
        <p:txBody>
          <a:bodyPr/>
          <a:lstStyle/>
          <a:p>
            <a:fld id="{DB5C152D-8236-914F-ABB1-DE25C540BFA2}" type="slidenum">
              <a:rPr lang="en-GB" smtClean="0"/>
              <a:t>‹#›</a:t>
            </a:fld>
            <a:endParaRPr lang="en-GB"/>
          </a:p>
        </p:txBody>
      </p:sp>
    </p:spTree>
    <p:extLst>
      <p:ext uri="{BB962C8B-B14F-4D97-AF65-F5344CB8AC3E}">
        <p14:creationId xmlns:p14="http://schemas.microsoft.com/office/powerpoint/2010/main" val="6919985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2F697-1090-5E4B-B0D6-896BC8A70F3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475DEDC1-6CF7-0C84-33F7-111762CDA77C}"/>
              </a:ext>
            </a:extLst>
          </p:cNvPr>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5BD87223-2670-5CAC-63AC-CC98A5D8AF2A}"/>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62F489CF-3B79-EE88-4768-8D1287B5655A}"/>
              </a:ext>
            </a:extLst>
          </p:cNvPr>
          <p:cNvSpPr>
            <a:spLocks noGrp="1"/>
          </p:cNvSpPr>
          <p:nvPr>
            <p:ph type="dt" sz="half" idx="10"/>
          </p:nvPr>
        </p:nvSpPr>
        <p:spPr/>
        <p:txBody>
          <a:bodyPr/>
          <a:lstStyle/>
          <a:p>
            <a:fld id="{AB0084B5-5CD9-4D43-94DC-CFDAD3D7BA5E}" type="datetimeFigureOut">
              <a:rPr lang="en-GB" smtClean="0"/>
              <a:t>08/09/2026</a:t>
            </a:fld>
            <a:endParaRPr lang="en-GB"/>
          </a:p>
        </p:txBody>
      </p:sp>
      <p:sp>
        <p:nvSpPr>
          <p:cNvPr id="6" name="Footer Placeholder 5">
            <a:extLst>
              <a:ext uri="{FF2B5EF4-FFF2-40B4-BE49-F238E27FC236}">
                <a16:creationId xmlns:a16="http://schemas.microsoft.com/office/drawing/2014/main" id="{7A3FF4C4-94A3-F0C1-EBE5-25E293E042D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0590918-1089-0C4F-62FD-A7511120160C}"/>
              </a:ext>
            </a:extLst>
          </p:cNvPr>
          <p:cNvSpPr>
            <a:spLocks noGrp="1"/>
          </p:cNvSpPr>
          <p:nvPr>
            <p:ph type="sldNum" sz="quarter" idx="12"/>
          </p:nvPr>
        </p:nvSpPr>
        <p:spPr/>
        <p:txBody>
          <a:bodyPr/>
          <a:lstStyle/>
          <a:p>
            <a:fld id="{DB5C152D-8236-914F-ABB1-DE25C540BFA2}" type="slidenum">
              <a:rPr lang="en-GB" smtClean="0"/>
              <a:t>‹#›</a:t>
            </a:fld>
            <a:endParaRPr lang="en-GB"/>
          </a:p>
        </p:txBody>
      </p:sp>
    </p:spTree>
    <p:extLst>
      <p:ext uri="{BB962C8B-B14F-4D97-AF65-F5344CB8AC3E}">
        <p14:creationId xmlns:p14="http://schemas.microsoft.com/office/powerpoint/2010/main" val="18738926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90C9B-FB7A-7EE1-E350-8596425C057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9DEF6148-12E0-CB4A-5032-2B8BB1EDC5EF}"/>
              </a:ext>
            </a:extLst>
          </p:cNvPr>
          <p:cNvSpPr>
            <a:spLocks noGrp="1"/>
          </p:cNvSpPr>
          <p:nvPr>
            <p:ph type="pic" idx="1"/>
          </p:nvPr>
        </p:nvSpPr>
        <p:spPr>
          <a:xfrm>
            <a:off x="5183188" y="987426"/>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GB"/>
          </a:p>
        </p:txBody>
      </p:sp>
      <p:sp>
        <p:nvSpPr>
          <p:cNvPr id="4" name="Text Placeholder 3">
            <a:extLst>
              <a:ext uri="{FF2B5EF4-FFF2-40B4-BE49-F238E27FC236}">
                <a16:creationId xmlns:a16="http://schemas.microsoft.com/office/drawing/2014/main" id="{2B91C2F1-382D-2CEE-9EB2-FF5FE4704FB9}"/>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5C6D12D-4512-404F-BB16-C76CC00C6F0F}"/>
              </a:ext>
            </a:extLst>
          </p:cNvPr>
          <p:cNvSpPr>
            <a:spLocks noGrp="1"/>
          </p:cNvSpPr>
          <p:nvPr>
            <p:ph type="dt" sz="half" idx="10"/>
          </p:nvPr>
        </p:nvSpPr>
        <p:spPr/>
        <p:txBody>
          <a:bodyPr/>
          <a:lstStyle/>
          <a:p>
            <a:fld id="{AB0084B5-5CD9-4D43-94DC-CFDAD3D7BA5E}" type="datetimeFigureOut">
              <a:rPr lang="en-GB" smtClean="0"/>
              <a:t>08/09/2026</a:t>
            </a:fld>
            <a:endParaRPr lang="en-GB"/>
          </a:p>
        </p:txBody>
      </p:sp>
      <p:sp>
        <p:nvSpPr>
          <p:cNvPr id="6" name="Footer Placeholder 5">
            <a:extLst>
              <a:ext uri="{FF2B5EF4-FFF2-40B4-BE49-F238E27FC236}">
                <a16:creationId xmlns:a16="http://schemas.microsoft.com/office/drawing/2014/main" id="{7A24DABB-95FA-7911-6B16-FC41D2E03B6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61D9160-95D6-03F7-FFC9-5ADB2A3B96CB}"/>
              </a:ext>
            </a:extLst>
          </p:cNvPr>
          <p:cNvSpPr>
            <a:spLocks noGrp="1"/>
          </p:cNvSpPr>
          <p:nvPr>
            <p:ph type="sldNum" sz="quarter" idx="12"/>
          </p:nvPr>
        </p:nvSpPr>
        <p:spPr/>
        <p:txBody>
          <a:bodyPr/>
          <a:lstStyle/>
          <a:p>
            <a:fld id="{DB5C152D-8236-914F-ABB1-DE25C540BFA2}" type="slidenum">
              <a:rPr lang="en-GB" smtClean="0"/>
              <a:t>‹#›</a:t>
            </a:fld>
            <a:endParaRPr lang="en-GB"/>
          </a:p>
        </p:txBody>
      </p:sp>
    </p:spTree>
    <p:extLst>
      <p:ext uri="{BB962C8B-B14F-4D97-AF65-F5344CB8AC3E}">
        <p14:creationId xmlns:p14="http://schemas.microsoft.com/office/powerpoint/2010/main" val="329541672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39060-B8B0-A786-FD60-97F0C052CFCC}"/>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2992FB14-D455-6D02-63CF-71BC993E8918}"/>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35386F49-2880-71C7-549C-FFD4A04B955B}"/>
              </a:ext>
            </a:extLst>
          </p:cNvPr>
          <p:cNvSpPr>
            <a:spLocks noGrp="1"/>
          </p:cNvSpPr>
          <p:nvPr>
            <p:ph type="dt" sz="half" idx="10"/>
          </p:nvPr>
        </p:nvSpPr>
        <p:spPr/>
        <p:txBody>
          <a:bodyPr/>
          <a:lstStyle/>
          <a:p>
            <a:fld id="{AB0084B5-5CD9-4D43-94DC-CFDAD3D7BA5E}" type="datetimeFigureOut">
              <a:rPr lang="en-GB" smtClean="0"/>
              <a:t>08/09/2026</a:t>
            </a:fld>
            <a:endParaRPr lang="en-GB"/>
          </a:p>
        </p:txBody>
      </p:sp>
      <p:sp>
        <p:nvSpPr>
          <p:cNvPr id="5" name="Footer Placeholder 4">
            <a:extLst>
              <a:ext uri="{FF2B5EF4-FFF2-40B4-BE49-F238E27FC236}">
                <a16:creationId xmlns:a16="http://schemas.microsoft.com/office/drawing/2014/main" id="{63C87FBF-0800-6837-2A66-2AD918813D5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A902844-5DF4-9A89-2990-18D3B8D88330}"/>
              </a:ext>
            </a:extLst>
          </p:cNvPr>
          <p:cNvSpPr>
            <a:spLocks noGrp="1"/>
          </p:cNvSpPr>
          <p:nvPr>
            <p:ph type="sldNum" sz="quarter" idx="12"/>
          </p:nvPr>
        </p:nvSpPr>
        <p:spPr/>
        <p:txBody>
          <a:bodyPr/>
          <a:lstStyle/>
          <a:p>
            <a:fld id="{DB5C152D-8236-914F-ABB1-DE25C540BFA2}" type="slidenum">
              <a:rPr lang="en-GB" smtClean="0"/>
              <a:t>‹#›</a:t>
            </a:fld>
            <a:endParaRPr lang="en-GB"/>
          </a:p>
        </p:txBody>
      </p:sp>
    </p:spTree>
    <p:extLst>
      <p:ext uri="{BB962C8B-B14F-4D97-AF65-F5344CB8AC3E}">
        <p14:creationId xmlns:p14="http://schemas.microsoft.com/office/powerpoint/2010/main" val="40621419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21BD444-1135-C834-D991-843056C6DF5F}"/>
              </a:ext>
            </a:extLst>
          </p:cNvPr>
          <p:cNvSpPr>
            <a:spLocks noGrp="1"/>
          </p:cNvSpPr>
          <p:nvPr>
            <p:ph type="title" orient="vert"/>
          </p:nvPr>
        </p:nvSpPr>
        <p:spPr>
          <a:xfrm>
            <a:off x="8724901" y="365126"/>
            <a:ext cx="2628900" cy="5811839"/>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BA6E896B-BC98-5D2C-0AB7-97D83D9999FD}"/>
              </a:ext>
            </a:extLst>
          </p:cNvPr>
          <p:cNvSpPr>
            <a:spLocks noGrp="1"/>
          </p:cNvSpPr>
          <p:nvPr>
            <p:ph type="body" orient="vert" idx="1"/>
          </p:nvPr>
        </p:nvSpPr>
        <p:spPr>
          <a:xfrm>
            <a:off x="838201" y="365126"/>
            <a:ext cx="7734300" cy="5811839"/>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F8972E9F-4D05-D060-D7DB-27BB2EF0C7DB}"/>
              </a:ext>
            </a:extLst>
          </p:cNvPr>
          <p:cNvSpPr>
            <a:spLocks noGrp="1"/>
          </p:cNvSpPr>
          <p:nvPr>
            <p:ph type="dt" sz="half" idx="10"/>
          </p:nvPr>
        </p:nvSpPr>
        <p:spPr/>
        <p:txBody>
          <a:bodyPr/>
          <a:lstStyle/>
          <a:p>
            <a:fld id="{AB0084B5-5CD9-4D43-94DC-CFDAD3D7BA5E}" type="datetimeFigureOut">
              <a:rPr lang="en-GB" smtClean="0"/>
              <a:t>08/09/2026</a:t>
            </a:fld>
            <a:endParaRPr lang="en-GB"/>
          </a:p>
        </p:txBody>
      </p:sp>
      <p:sp>
        <p:nvSpPr>
          <p:cNvPr id="5" name="Footer Placeholder 4">
            <a:extLst>
              <a:ext uri="{FF2B5EF4-FFF2-40B4-BE49-F238E27FC236}">
                <a16:creationId xmlns:a16="http://schemas.microsoft.com/office/drawing/2014/main" id="{A3CC97AF-3051-3E01-9E24-9146A51F53D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B59B21B-11B8-4B74-186C-614BC18BA571}"/>
              </a:ext>
            </a:extLst>
          </p:cNvPr>
          <p:cNvSpPr>
            <a:spLocks noGrp="1"/>
          </p:cNvSpPr>
          <p:nvPr>
            <p:ph type="sldNum" sz="quarter" idx="12"/>
          </p:nvPr>
        </p:nvSpPr>
        <p:spPr/>
        <p:txBody>
          <a:bodyPr/>
          <a:lstStyle/>
          <a:p>
            <a:fld id="{DB5C152D-8236-914F-ABB1-DE25C540BFA2}" type="slidenum">
              <a:rPr lang="en-GB" smtClean="0"/>
              <a:t>‹#›</a:t>
            </a:fld>
            <a:endParaRPr lang="en-GB"/>
          </a:p>
        </p:txBody>
      </p:sp>
    </p:spTree>
    <p:extLst>
      <p:ext uri="{BB962C8B-B14F-4D97-AF65-F5344CB8AC3E}">
        <p14:creationId xmlns:p14="http://schemas.microsoft.com/office/powerpoint/2010/main" val="39249884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20"/>
        <p:cNvGrpSpPr/>
        <p:nvPr/>
      </p:nvGrpSpPr>
      <p:grpSpPr>
        <a:xfrm>
          <a:off x="0" y="0"/>
          <a:ext cx="0" cy="0"/>
          <a:chOff x="0" y="0"/>
          <a:chExt cx="0" cy="0"/>
        </a:xfrm>
      </p:grpSpPr>
      <p:sp>
        <p:nvSpPr>
          <p:cNvPr id="21" name="Google Shape;21;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2" name="Google Shape;22;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70" lvl="0" indent="-457178">
              <a:spcBef>
                <a:spcPts val="0"/>
              </a:spcBef>
              <a:spcAft>
                <a:spcPts val="0"/>
              </a:spcAft>
              <a:buSzPts val="1800"/>
              <a:buChar char="●"/>
              <a:defRPr/>
            </a:lvl1pPr>
            <a:lvl2pPr marL="1219140" lvl="1" indent="-423312">
              <a:spcBef>
                <a:spcPts val="0"/>
              </a:spcBef>
              <a:spcAft>
                <a:spcPts val="0"/>
              </a:spcAft>
              <a:buSzPts val="1400"/>
              <a:buChar char="○"/>
              <a:defRPr/>
            </a:lvl2pPr>
            <a:lvl3pPr marL="1828709" lvl="2" indent="-423312">
              <a:spcBef>
                <a:spcPts val="0"/>
              </a:spcBef>
              <a:spcAft>
                <a:spcPts val="0"/>
              </a:spcAft>
              <a:buSzPts val="1400"/>
              <a:buChar char="■"/>
              <a:defRPr/>
            </a:lvl3pPr>
            <a:lvl4pPr marL="2438278" lvl="3" indent="-423312">
              <a:spcBef>
                <a:spcPts val="0"/>
              </a:spcBef>
              <a:spcAft>
                <a:spcPts val="0"/>
              </a:spcAft>
              <a:buSzPts val="1400"/>
              <a:buChar char="●"/>
              <a:defRPr/>
            </a:lvl4pPr>
            <a:lvl5pPr marL="3047848" lvl="4" indent="-423312">
              <a:spcBef>
                <a:spcPts val="0"/>
              </a:spcBef>
              <a:spcAft>
                <a:spcPts val="0"/>
              </a:spcAft>
              <a:buSzPts val="1400"/>
              <a:buChar char="○"/>
              <a:defRPr/>
            </a:lvl5pPr>
            <a:lvl6pPr marL="3657418" lvl="5" indent="-423312">
              <a:spcBef>
                <a:spcPts val="0"/>
              </a:spcBef>
              <a:spcAft>
                <a:spcPts val="0"/>
              </a:spcAft>
              <a:buSzPts val="1400"/>
              <a:buChar char="■"/>
              <a:defRPr/>
            </a:lvl6pPr>
            <a:lvl7pPr marL="4266987" lvl="6" indent="-423312">
              <a:spcBef>
                <a:spcPts val="0"/>
              </a:spcBef>
              <a:spcAft>
                <a:spcPts val="0"/>
              </a:spcAft>
              <a:buSzPts val="1400"/>
              <a:buChar char="●"/>
              <a:defRPr/>
            </a:lvl7pPr>
            <a:lvl8pPr marL="4876557" lvl="7" indent="-423312">
              <a:spcBef>
                <a:spcPts val="0"/>
              </a:spcBef>
              <a:spcAft>
                <a:spcPts val="0"/>
              </a:spcAft>
              <a:buSzPts val="1400"/>
              <a:buChar char="○"/>
              <a:defRPr/>
            </a:lvl8pPr>
            <a:lvl9pPr marL="5486126" lvl="8" indent="-423312">
              <a:spcBef>
                <a:spcPts val="0"/>
              </a:spcBef>
              <a:spcAft>
                <a:spcPts val="0"/>
              </a:spcAft>
              <a:buSzPts val="1400"/>
              <a:buChar char="■"/>
              <a:defRPr/>
            </a:lvl9pPr>
          </a:lstStyle>
          <a:p>
            <a:endParaRPr/>
          </a:p>
        </p:txBody>
      </p:sp>
      <p:sp>
        <p:nvSpPr>
          <p:cNvPr id="23" name="Google Shape;23;p4"/>
          <p:cNvSpPr txBox="1">
            <a:spLocks noGrp="1"/>
          </p:cNvSpPr>
          <p:nvPr>
            <p:ph type="sldNum" idx="12"/>
          </p:nvPr>
        </p:nvSpPr>
        <p:spPr>
          <a:xfrm>
            <a:off x="11320333" y="6241345"/>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97924927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Section header" type="secHead">
  <p:cSld name="1_Section header">
    <p:spTree>
      <p:nvGrpSpPr>
        <p:cNvPr id="1" name="Shape 17"/>
        <p:cNvGrpSpPr/>
        <p:nvPr/>
      </p:nvGrpSpPr>
      <p:grpSpPr>
        <a:xfrm>
          <a:off x="0" y="0"/>
          <a:ext cx="0" cy="0"/>
          <a:chOff x="0" y="0"/>
          <a:chExt cx="0" cy="0"/>
        </a:xfrm>
      </p:grpSpPr>
      <p:sp>
        <p:nvSpPr>
          <p:cNvPr id="18" name="Google Shape;18;p3"/>
          <p:cNvSpPr txBox="1">
            <a:spLocks noGrp="1"/>
          </p:cNvSpPr>
          <p:nvPr>
            <p:ph type="title"/>
          </p:nvPr>
        </p:nvSpPr>
        <p:spPr>
          <a:xfrm>
            <a:off x="895000" y="2855000"/>
            <a:ext cx="10469600" cy="11480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4800"/>
            </a:lvl1pPr>
            <a:lvl2pPr lvl="1" algn="ctr">
              <a:spcBef>
                <a:spcPts val="0"/>
              </a:spcBef>
              <a:spcAft>
                <a:spcPts val="0"/>
              </a:spcAft>
              <a:buSzPts val="3600"/>
              <a:buNone/>
              <a:defRPr sz="4800"/>
            </a:lvl2pPr>
            <a:lvl3pPr lvl="2" algn="ctr">
              <a:spcBef>
                <a:spcPts val="0"/>
              </a:spcBef>
              <a:spcAft>
                <a:spcPts val="0"/>
              </a:spcAft>
              <a:buSzPts val="3600"/>
              <a:buNone/>
              <a:defRPr sz="4800"/>
            </a:lvl3pPr>
            <a:lvl4pPr lvl="3" algn="ctr">
              <a:spcBef>
                <a:spcPts val="0"/>
              </a:spcBef>
              <a:spcAft>
                <a:spcPts val="0"/>
              </a:spcAft>
              <a:buSzPts val="3600"/>
              <a:buNone/>
              <a:defRPr sz="4800"/>
            </a:lvl4pPr>
            <a:lvl5pPr lvl="4" algn="ctr">
              <a:spcBef>
                <a:spcPts val="0"/>
              </a:spcBef>
              <a:spcAft>
                <a:spcPts val="0"/>
              </a:spcAft>
              <a:buSzPts val="3600"/>
              <a:buNone/>
              <a:defRPr sz="4800"/>
            </a:lvl5pPr>
            <a:lvl6pPr lvl="5" algn="ctr">
              <a:spcBef>
                <a:spcPts val="0"/>
              </a:spcBef>
              <a:spcAft>
                <a:spcPts val="0"/>
              </a:spcAft>
              <a:buSzPts val="3600"/>
              <a:buNone/>
              <a:defRPr sz="4800"/>
            </a:lvl6pPr>
            <a:lvl7pPr lvl="6" algn="ctr">
              <a:spcBef>
                <a:spcPts val="0"/>
              </a:spcBef>
              <a:spcAft>
                <a:spcPts val="0"/>
              </a:spcAft>
              <a:buSzPts val="3600"/>
              <a:buNone/>
              <a:defRPr sz="4800"/>
            </a:lvl7pPr>
            <a:lvl8pPr lvl="7" algn="ctr">
              <a:spcBef>
                <a:spcPts val="0"/>
              </a:spcBef>
              <a:spcAft>
                <a:spcPts val="0"/>
              </a:spcAft>
              <a:buSzPts val="3600"/>
              <a:buNone/>
              <a:defRPr sz="4800"/>
            </a:lvl8pPr>
            <a:lvl9pPr lvl="8" algn="ctr">
              <a:spcBef>
                <a:spcPts val="0"/>
              </a:spcBef>
              <a:spcAft>
                <a:spcPts val="0"/>
              </a:spcAft>
              <a:buSzPts val="3600"/>
              <a:buNone/>
              <a:defRPr sz="4800"/>
            </a:lvl9pPr>
          </a:lstStyle>
          <a:p>
            <a:endParaRPr/>
          </a:p>
        </p:txBody>
      </p:sp>
      <p:sp>
        <p:nvSpPr>
          <p:cNvPr id="19" name="Google Shape;19;p3"/>
          <p:cNvSpPr txBox="1">
            <a:spLocks noGrp="1"/>
          </p:cNvSpPr>
          <p:nvPr>
            <p:ph type="sldNum" idx="12"/>
          </p:nvPr>
        </p:nvSpPr>
        <p:spPr>
          <a:xfrm>
            <a:off x="11320333" y="6241345"/>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214934553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2301923" y="1122363"/>
            <a:ext cx="7588155" cy="2621154"/>
          </a:xfrm>
        </p:spPr>
        <p:txBody>
          <a:bodyPr anchor="b">
            <a:normAutofit/>
          </a:bodyPr>
          <a:lstStyle>
            <a:lvl1pPr algn="ctr">
              <a:defRPr sz="4000"/>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301923" y="3843708"/>
            <a:ext cx="7588155" cy="1414091"/>
          </a:xfrm>
        </p:spPr>
        <p:txBody>
          <a:bodyPr>
            <a:normAutofit/>
          </a:bodyPr>
          <a:lstStyle>
            <a:lvl1pPr marL="0" indent="0" algn="ctr">
              <a:buNone/>
              <a:defRPr sz="1800"/>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77CA0979-F579-4E9B-A675-1F5ABBFF00DB}" type="datetimeFigureOut">
              <a:rPr lang="en-US" dirty="0"/>
              <a:t>9/8/2026</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dirty="0"/>
              <a:t>‹#›</a:t>
            </a:fld>
            <a:endParaRPr lang="en-US"/>
          </a:p>
        </p:txBody>
      </p:sp>
    </p:spTree>
    <p:extLst>
      <p:ext uri="{BB962C8B-B14F-4D97-AF65-F5344CB8AC3E}">
        <p14:creationId xmlns:p14="http://schemas.microsoft.com/office/powerpoint/2010/main" val="1417789399"/>
      </p:ext>
    </p:extLst>
  </p:cSld>
  <p:clrMapOvr>
    <a:masterClrMapping/>
  </p:clrMapOvr>
  <p:hf sldNum="0" hdr="0" ftr="0"/>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73E7156E-175E-4DBA-9D21-B772C320F342}" type="datetimeFigureOut">
              <a:rPr lang="en-US" dirty="0"/>
              <a:t>9/8/2026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dirty="0"/>
              <a:t>‹#›</a:t>
            </a:fld>
            <a:endParaRPr lang="en-US"/>
          </a:p>
        </p:txBody>
      </p:sp>
    </p:spTree>
    <p:extLst>
      <p:ext uri="{BB962C8B-B14F-4D97-AF65-F5344CB8AC3E}">
        <p14:creationId xmlns:p14="http://schemas.microsoft.com/office/powerpoint/2010/main" val="2464817262"/>
      </p:ext>
    </p:extLst>
  </p:cSld>
  <p:clrMapOvr>
    <a:masterClrMapping/>
  </p:clrMapOvr>
  <p:hf sldNum="0" hdr="0" ftr="0"/>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D06AF-EF87-8489-2C82-DEB90B7EFE0C}"/>
              </a:ext>
            </a:extLst>
          </p:cNvPr>
          <p:cNvSpPr>
            <a:spLocks noGrp="1"/>
          </p:cNvSpPr>
          <p:nvPr>
            <p:ph type="title"/>
          </p:nvPr>
        </p:nvSpPr>
        <p:spPr>
          <a:xfrm>
            <a:off x="603381" y="553616"/>
            <a:ext cx="8273140" cy="4008859"/>
          </a:xfrm>
        </p:spPr>
        <p:txBody>
          <a:bodyPr anchor="t">
            <a:normAutofit/>
          </a:bodyPr>
          <a:lstStyle>
            <a:lvl1pPr>
              <a:defRPr sz="5400" cap="all" baseline="0"/>
            </a:lvl1pPr>
          </a:lstStyle>
          <a:p>
            <a:r>
              <a:rPr lang="en-US"/>
              <a:t>Click to edit Master title style</a:t>
            </a:r>
          </a:p>
        </p:txBody>
      </p:sp>
      <p:sp>
        <p:nvSpPr>
          <p:cNvPr id="3" name="Text Placeholder 2">
            <a:extLst>
              <a:ext uri="{FF2B5EF4-FFF2-40B4-BE49-F238E27FC236}">
                <a16:creationId xmlns:a16="http://schemas.microsoft.com/office/drawing/2014/main" id="{308E5678-CA38-1318-9EA2-5E0A4F9A59BA}"/>
              </a:ext>
            </a:extLst>
          </p:cNvPr>
          <p:cNvSpPr>
            <a:spLocks noGrp="1"/>
          </p:cNvSpPr>
          <p:nvPr>
            <p:ph type="body" idx="1"/>
          </p:nvPr>
        </p:nvSpPr>
        <p:spPr>
          <a:xfrm>
            <a:off x="603380" y="4589463"/>
            <a:ext cx="8273140" cy="1384617"/>
          </a:xfrm>
        </p:spPr>
        <p:txBody>
          <a:bodyPr anchor="b">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4E99186-7E5A-60AF-DE69-5C7DA71611AB}"/>
              </a:ext>
            </a:extLst>
          </p:cNvPr>
          <p:cNvSpPr>
            <a:spLocks noGrp="1"/>
          </p:cNvSpPr>
          <p:nvPr>
            <p:ph type="dt" sz="half" idx="10"/>
          </p:nvPr>
        </p:nvSpPr>
        <p:spPr/>
        <p:txBody>
          <a:bodyPr/>
          <a:lstStyle/>
          <a:p>
            <a:fld id="{04895F6E-3D02-4292-95D1-C62B3126321B}" type="datetimeFigureOut">
              <a:rPr lang="en-US" dirty="0"/>
              <a:t>9/8/2026</a:t>
            </a:fld>
            <a:endParaRPr lang="en-US"/>
          </a:p>
        </p:txBody>
      </p:sp>
      <p:sp>
        <p:nvSpPr>
          <p:cNvPr id="5" name="Footer Placeholder 4">
            <a:extLst>
              <a:ext uri="{FF2B5EF4-FFF2-40B4-BE49-F238E27FC236}">
                <a16:creationId xmlns:a16="http://schemas.microsoft.com/office/drawing/2014/main" id="{82FA13D1-1FBA-E820-323B-77B41F1A665D}"/>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FB39BE85-85F6-4636-C651-D87CC969A49E}"/>
              </a:ext>
            </a:extLst>
          </p:cNvPr>
          <p:cNvSpPr>
            <a:spLocks noGrp="1"/>
          </p:cNvSpPr>
          <p:nvPr>
            <p:ph type="sldNum" sz="quarter" idx="12"/>
          </p:nvPr>
        </p:nvSpPr>
        <p:spPr/>
        <p:txBody>
          <a:bodyPr/>
          <a:lstStyle/>
          <a:p>
            <a:fld id="{CC057153-B650-4DEB-B370-79DDCFDCE934}" type="slidenum">
              <a:rPr lang="en-US" dirty="0"/>
              <a:t>‹#›</a:t>
            </a:fld>
            <a:endParaRPr lang="en-US"/>
          </a:p>
        </p:txBody>
      </p:sp>
    </p:spTree>
    <p:extLst>
      <p:ext uri="{BB962C8B-B14F-4D97-AF65-F5344CB8AC3E}">
        <p14:creationId xmlns:p14="http://schemas.microsoft.com/office/powerpoint/2010/main" val="975600668"/>
      </p:ext>
    </p:extLst>
  </p:cSld>
  <p:clrMapOvr>
    <a:masterClrMapping/>
  </p:clrMapOvr>
  <p:hf sldNum="0" hdr="0" ftr="0"/>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48640"/>
            <a:ext cx="10741152" cy="1132258"/>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572E861E-DFBA-B4AA-9356-CDE3D3F57C04}"/>
              </a:ext>
            </a:extLst>
          </p:cNvPr>
          <p:cNvSpPr>
            <a:spLocks noGrp="1"/>
          </p:cNvSpPr>
          <p:nvPr>
            <p:ph sz="half" idx="1"/>
          </p:nvPr>
        </p:nvSpPr>
        <p:spPr>
          <a:xfrm>
            <a:off x="612648"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51D7538-EC5A-3EE7-176F-A58920C5079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EDCB5ACB-D10C-44A8-9570-124370F4CB38}" type="datetimeFigureOut">
              <a:rPr lang="en-US" dirty="0"/>
              <a:t>9/8/2026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
              </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dirty="0"/>
              <a:t>‹#›</a:t>
            </a:fld>
            <a:endParaRPr lang="en-US"/>
          </a:p>
        </p:txBody>
      </p:sp>
    </p:spTree>
    <p:extLst>
      <p:ext uri="{BB962C8B-B14F-4D97-AF65-F5344CB8AC3E}">
        <p14:creationId xmlns:p14="http://schemas.microsoft.com/office/powerpoint/2010/main" val="2212570915"/>
      </p:ext>
    </p:extLst>
  </p:cSld>
  <p:clrMapOvr>
    <a:masterClrMapping/>
  </p:clrMapOvr>
  <p:hf sldNum="0" hdr="0" ftr="0"/>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609600" y="547396"/>
            <a:ext cx="10745788" cy="1143292"/>
          </a:xfrm>
        </p:spPr>
        <p:txBody>
          <a:bodyPr/>
          <a:lstStyle/>
          <a:p>
            <a:r>
              <a:rPr lang="en-US"/>
              <a:t>Click to edit Master title style</a:t>
            </a:r>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609600" y="1685735"/>
            <a:ext cx="5157787"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4DA52B0-7419-A946-4523-6D34BCAD26D1}"/>
              </a:ext>
            </a:extLst>
          </p:cNvPr>
          <p:cNvSpPr>
            <a:spLocks noGrp="1"/>
          </p:cNvSpPr>
          <p:nvPr>
            <p:ph sz="half" idx="2"/>
          </p:nvPr>
        </p:nvSpPr>
        <p:spPr>
          <a:xfrm>
            <a:off x="609600" y="2386894"/>
            <a:ext cx="5157787" cy="37650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172200" y="1685735"/>
            <a:ext cx="5183188"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3BAE980-E611-98B5-04E9-DE4584B0E33F}"/>
              </a:ext>
            </a:extLst>
          </p:cNvPr>
          <p:cNvSpPr>
            <a:spLocks noGrp="1"/>
          </p:cNvSpPr>
          <p:nvPr>
            <p:ph sz="quarter" idx="4"/>
          </p:nvPr>
        </p:nvSpPr>
        <p:spPr>
          <a:xfrm>
            <a:off x="6172199" y="2386894"/>
            <a:ext cx="5183189" cy="37650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AB8D84F4-0E7A-4BDE-98C6-AE68FB974645}" type="datetimeFigureOut">
              <a:rPr lang="en-US" dirty="0"/>
              <a:t>9/8/2026</a:t>
            </a:fld>
            <a:endParaRPr lang="en-US"/>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r>
              <a:rPr lang="en-US"/>
              <a:t>
              </a:t>
            </a:r>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CC057153-B650-4DEB-B370-79DDCFDCE934}" type="slidenum">
              <a:rPr lang="en-US" dirty="0"/>
              <a:t>‹#›</a:t>
            </a:fld>
            <a:endParaRPr lang="en-US"/>
          </a:p>
        </p:txBody>
      </p:sp>
    </p:spTree>
    <p:extLst>
      <p:ext uri="{BB962C8B-B14F-4D97-AF65-F5344CB8AC3E}">
        <p14:creationId xmlns:p14="http://schemas.microsoft.com/office/powerpoint/2010/main" val="326442118"/>
      </p:ext>
    </p:extLst>
  </p:cSld>
  <p:clrMapOvr>
    <a:masterClrMapping/>
  </p:clrMapOvr>
  <p:hf sldNum="0" hdr="0" ftr="0"/>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CBEFF1D8-9801-4C4B-92F3-66C9A863BD74}" type="datetimeFigureOut">
              <a:rPr lang="en-US" dirty="0"/>
              <a:t>9/8/2026</a:t>
            </a:fld>
            <a:endParaRPr lang="en-US"/>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r>
              <a:rPr lang="en-US"/>
              <a:t>
              </a:t>
            </a:r>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CC057153-B650-4DEB-B370-79DDCFDCE934}" type="slidenum">
              <a:rPr lang="en-US" dirty="0"/>
              <a:t>‹#›</a:t>
            </a:fld>
            <a:endParaRPr lang="en-US"/>
          </a:p>
        </p:txBody>
      </p:sp>
    </p:spTree>
    <p:extLst>
      <p:ext uri="{BB962C8B-B14F-4D97-AF65-F5344CB8AC3E}">
        <p14:creationId xmlns:p14="http://schemas.microsoft.com/office/powerpoint/2010/main" val="2055537860"/>
      </p:ext>
    </p:extLst>
  </p:cSld>
  <p:clrMapOvr>
    <a:masterClrMapping/>
  </p:clrMapOvr>
  <p:hf sldNum="0" hdr="0" ftr="0"/>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961FE8FD-B23E-4E1A-83EF-0847EBEA0105}" type="datetimeFigureOut">
              <a:rPr lang="en-US" dirty="0"/>
              <a:t>9/8/2026</a:t>
            </a:fld>
            <a:endParaRPr lang="en-US"/>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r>
              <a:rPr lang="en-US"/>
              <a:t>
              </a:t>
            </a:r>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CC057153-B650-4DEB-B370-79DDCFDCE934}" type="slidenum">
              <a:rPr lang="en-US" dirty="0"/>
              <a:t>‹#›</a:t>
            </a:fld>
            <a:endParaRPr lang="en-US"/>
          </a:p>
        </p:txBody>
      </p:sp>
    </p:spTree>
    <p:extLst>
      <p:ext uri="{BB962C8B-B14F-4D97-AF65-F5344CB8AC3E}">
        <p14:creationId xmlns:p14="http://schemas.microsoft.com/office/powerpoint/2010/main" val="2302985424"/>
      </p:ext>
    </p:extLst>
  </p:cSld>
  <p:clrMapOvr>
    <a:masterClrMapping/>
  </p:clrMapOvr>
  <p:hf sldNum="0" hdr="0" ftr="0"/>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597160" y="553616"/>
            <a:ext cx="3595634" cy="1757505"/>
          </a:xfrm>
        </p:spPr>
        <p:txBody>
          <a:bodyPr anchor="t">
            <a:normAutofit/>
          </a:bodyPr>
          <a:lstStyle>
            <a:lvl1pPr>
              <a:defRPr sz="2800"/>
            </a:lvl1pPr>
          </a:lstStyle>
          <a:p>
            <a:r>
              <a:rPr lang="en-US"/>
              <a:t>Click to edit Master title style</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34708" y="553616"/>
            <a:ext cx="6279741" cy="54864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597160" y="2311121"/>
            <a:ext cx="3595634" cy="3728895"/>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8DDF891E-A7C2-465C-AD39-8EDCB0F58E3C}" type="datetimeFigureOut">
              <a:rPr lang="en-US" dirty="0"/>
              <a:t>9/8/2026</a:t>
            </a:fld>
            <a:endParaRPr lang="en-US"/>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r>
              <a:rPr lang="en-US"/>
              <a:t>
              </a:t>
            </a:r>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CC057153-B650-4DEB-B370-79DDCFDCE934}" type="slidenum">
              <a:rPr lang="en-US" dirty="0"/>
              <a:t>‹#›</a:t>
            </a:fld>
            <a:endParaRPr lang="en-US"/>
          </a:p>
        </p:txBody>
      </p:sp>
    </p:spTree>
    <p:extLst>
      <p:ext uri="{BB962C8B-B14F-4D97-AF65-F5344CB8AC3E}">
        <p14:creationId xmlns:p14="http://schemas.microsoft.com/office/powerpoint/2010/main" val="1227635783"/>
      </p:ext>
    </p:extLst>
  </p:cSld>
  <p:clrMapOvr>
    <a:masterClrMapping/>
  </p:clrMapOvr>
  <p:hf sldNum="0" hdr="0" ftr="0"/>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594360" y="557784"/>
            <a:ext cx="3595634" cy="2212313"/>
          </a:xfrm>
        </p:spPr>
        <p:txBody>
          <a:bodyPr anchor="t">
            <a:normAutofit/>
          </a:bodyPr>
          <a:lstStyle>
            <a:lvl1pPr>
              <a:defRPr sz="2800"/>
            </a:lvl1pPr>
          </a:lstStyle>
          <a:p>
            <a:r>
              <a:rPr lang="en-US"/>
              <a:t>Click to edit Master title style</a:t>
            </a:r>
          </a:p>
        </p:txBody>
      </p:sp>
      <p:sp>
        <p:nvSpPr>
          <p:cNvPr id="3" name="Picture Placeholder 2">
            <a:extLst>
              <a:ext uri="{FF2B5EF4-FFF2-40B4-BE49-F238E27FC236}">
                <a16:creationId xmlns:a16="http://schemas.microsoft.com/office/drawing/2014/main" id="{9571C769-CEC8-962A-01E6-15B0E056791E}"/>
              </a:ext>
            </a:extLst>
          </p:cNvPr>
          <p:cNvSpPr>
            <a:spLocks noGrp="1" noChangeAspect="1"/>
          </p:cNvSpPr>
          <p:nvPr>
            <p:ph type="pic" idx="1"/>
          </p:nvPr>
        </p:nvSpPr>
        <p:spPr>
          <a:xfrm>
            <a:off x="5063319" y="657103"/>
            <a:ext cx="6483687" cy="5555904"/>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09601" y="2826137"/>
            <a:ext cx="3585586" cy="343463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F39F93E5-AFB6-485C-8E3C-32F92A07875F}" type="datetimeFigureOut">
              <a:rPr lang="en-US" dirty="0"/>
              <a:t>9/8/2026</a:t>
            </a:fld>
            <a:endParaRPr lang="en-US"/>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r>
              <a:rPr lang="en-US"/>
              <a:t>
              </a:t>
            </a:r>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CC057153-B650-4DEB-B370-79DDCFDCE934}" type="slidenum">
              <a:rPr lang="en-US" dirty="0"/>
              <a:t>‹#›</a:t>
            </a:fld>
            <a:endParaRPr lang="en-US"/>
          </a:p>
        </p:txBody>
      </p:sp>
    </p:spTree>
    <p:extLst>
      <p:ext uri="{BB962C8B-B14F-4D97-AF65-F5344CB8AC3E}">
        <p14:creationId xmlns:p14="http://schemas.microsoft.com/office/powerpoint/2010/main" val="4103812698"/>
      </p:ext>
    </p:extLst>
  </p:cSld>
  <p:clrMapOvr>
    <a:masterClrMapping/>
  </p:clrMapOvr>
  <p:hf sldNum="0" hdr="0" ftr="0"/>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E956D-CB73-C986-F100-46487310D11E}"/>
              </a:ext>
            </a:extLst>
          </p:cNvPr>
          <p:cNvSpPr>
            <a:spLocks noGrp="1"/>
          </p:cNvSpPr>
          <p:nvPr>
            <p:ph type="title"/>
          </p:nvPr>
        </p:nvSpPr>
        <p:spPr>
          <a:xfrm>
            <a:off x="612648" y="548640"/>
            <a:ext cx="10515600" cy="1132258"/>
          </a:xfr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E423E6A-A07C-BF0D-EA30-9A8A854E48F1}"/>
              </a:ext>
            </a:extLst>
          </p:cNvPr>
          <p:cNvSpPr>
            <a:spLocks noGrp="1"/>
          </p:cNvSpPr>
          <p:nvPr>
            <p:ph type="body" orient="vert" idx="1"/>
          </p:nvPr>
        </p:nvSpPr>
        <p:spPr>
          <a:xfrm>
            <a:off x="612648" y="1680898"/>
            <a:ext cx="10515600" cy="449606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DC9908-8F95-8DFC-72CC-158552B56735}"/>
              </a:ext>
            </a:extLst>
          </p:cNvPr>
          <p:cNvSpPr>
            <a:spLocks noGrp="1"/>
          </p:cNvSpPr>
          <p:nvPr>
            <p:ph type="dt" sz="half" idx="10"/>
          </p:nvPr>
        </p:nvSpPr>
        <p:spPr/>
        <p:txBody>
          <a:bodyPr/>
          <a:lstStyle/>
          <a:p>
            <a:fld id="{F7E76D0F-5A12-4D0A-80B0-1A6122B61E7B}" type="datetimeFigureOut">
              <a:rPr lang="en-US" dirty="0"/>
              <a:t>9/8/2026</a:t>
            </a:fld>
            <a:endParaRPr lang="en-US"/>
          </a:p>
        </p:txBody>
      </p:sp>
      <p:sp>
        <p:nvSpPr>
          <p:cNvPr id="5" name="Footer Placeholder 4">
            <a:extLst>
              <a:ext uri="{FF2B5EF4-FFF2-40B4-BE49-F238E27FC236}">
                <a16:creationId xmlns:a16="http://schemas.microsoft.com/office/drawing/2014/main" id="{2C26C9BE-9060-50CB-2BB7-07307FF89A7A}"/>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A84A835B-97D3-BC22-F0B8-4986D4636271}"/>
              </a:ext>
            </a:extLst>
          </p:cNvPr>
          <p:cNvSpPr>
            <a:spLocks noGrp="1"/>
          </p:cNvSpPr>
          <p:nvPr>
            <p:ph type="sldNum" sz="quarter" idx="12"/>
          </p:nvPr>
        </p:nvSpPr>
        <p:spPr/>
        <p:txBody>
          <a:bodyPr/>
          <a:lstStyle/>
          <a:p>
            <a:fld id="{CC057153-B650-4DEB-B370-79DDCFDCE934}" type="slidenum">
              <a:rPr lang="en-US" dirty="0"/>
              <a:t>‹#›</a:t>
            </a:fld>
            <a:endParaRPr lang="en-US"/>
          </a:p>
        </p:txBody>
      </p:sp>
    </p:spTree>
    <p:extLst>
      <p:ext uri="{BB962C8B-B14F-4D97-AF65-F5344CB8AC3E}">
        <p14:creationId xmlns:p14="http://schemas.microsoft.com/office/powerpoint/2010/main" val="67540227"/>
      </p:ext>
    </p:extLst>
  </p:cSld>
  <p:clrMapOvr>
    <a:masterClrMapping/>
  </p:clrMapOvr>
  <p:hf sldNum="0" hdr="0" ftr="0"/>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85B0252-346C-F6F4-3642-19F571550D45}"/>
              </a:ext>
            </a:extLst>
          </p:cNvPr>
          <p:cNvSpPr>
            <a:spLocks noGrp="1"/>
          </p:cNvSpPr>
          <p:nvPr>
            <p:ph type="title" orient="vert"/>
          </p:nvPr>
        </p:nvSpPr>
        <p:spPr>
          <a:xfrm>
            <a:off x="9634888" y="578497"/>
            <a:ext cx="2047037" cy="5598466"/>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798DA36-7351-9D6A-518B-678AB8A507D3}"/>
              </a:ext>
            </a:extLst>
          </p:cNvPr>
          <p:cNvSpPr>
            <a:spLocks noGrp="1"/>
          </p:cNvSpPr>
          <p:nvPr>
            <p:ph type="body" orient="vert" idx="1"/>
          </p:nvPr>
        </p:nvSpPr>
        <p:spPr>
          <a:xfrm>
            <a:off x="838200" y="578497"/>
            <a:ext cx="8796688" cy="559846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46BDFF-D746-836C-04B8-CA89AD5D1466}"/>
              </a:ext>
            </a:extLst>
          </p:cNvPr>
          <p:cNvSpPr>
            <a:spLocks noGrp="1"/>
          </p:cNvSpPr>
          <p:nvPr>
            <p:ph type="dt" sz="half" idx="10"/>
          </p:nvPr>
        </p:nvSpPr>
        <p:spPr/>
        <p:txBody>
          <a:bodyPr/>
          <a:lstStyle/>
          <a:p>
            <a:fld id="{8B9E8C84-89CA-44AB-B0BE-5C91BAF75478}" type="datetimeFigureOut">
              <a:rPr lang="en-US" dirty="0"/>
              <a:t>9/8/2026</a:t>
            </a:fld>
            <a:endParaRPr lang="en-US"/>
          </a:p>
        </p:txBody>
      </p:sp>
      <p:sp>
        <p:nvSpPr>
          <p:cNvPr id="5" name="Footer Placeholder 4">
            <a:extLst>
              <a:ext uri="{FF2B5EF4-FFF2-40B4-BE49-F238E27FC236}">
                <a16:creationId xmlns:a16="http://schemas.microsoft.com/office/drawing/2014/main" id="{919AA929-A9E6-FF9C-0C59-177F892D6A69}"/>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9316D893-7E81-90DC-4139-7687B39C3AC8}"/>
              </a:ext>
            </a:extLst>
          </p:cNvPr>
          <p:cNvSpPr>
            <a:spLocks noGrp="1"/>
          </p:cNvSpPr>
          <p:nvPr>
            <p:ph type="sldNum" sz="quarter" idx="12"/>
          </p:nvPr>
        </p:nvSpPr>
        <p:spPr/>
        <p:txBody>
          <a:bodyPr/>
          <a:lstStyle/>
          <a:p>
            <a:fld id="{CC057153-B650-4DEB-B370-79DDCFDCE934}" type="slidenum">
              <a:rPr lang="en-US" dirty="0"/>
              <a:t>‹#›</a:t>
            </a:fld>
            <a:endParaRPr lang="en-US"/>
          </a:p>
        </p:txBody>
      </p:sp>
    </p:spTree>
    <p:extLst>
      <p:ext uri="{BB962C8B-B14F-4D97-AF65-F5344CB8AC3E}">
        <p14:creationId xmlns:p14="http://schemas.microsoft.com/office/powerpoint/2010/main" val="2207609148"/>
      </p:ext>
    </p:extLst>
  </p:cSld>
  <p:clrMapOvr>
    <a:masterClrMapping/>
  </p:clrMapOvr>
  <p:hf sldNum="0" hdr="0" ftr="0"/>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Autofit/>
          </a:bodyPr>
          <a:lstStyle>
            <a:lvl1pPr marL="609585" lvl="0" indent="-457189" rtl="0">
              <a:spcBef>
                <a:spcPts val="0"/>
              </a:spcBef>
              <a:spcAft>
                <a:spcPts val="0"/>
              </a:spcAft>
              <a:buSzPts val="1800"/>
              <a:buChar char="●"/>
              <a:defRPr/>
            </a:lvl1pPr>
            <a:lvl2pPr marL="1219170" lvl="1" indent="-423323" rtl="0">
              <a:spcBef>
                <a:spcPts val="2133"/>
              </a:spcBef>
              <a:spcAft>
                <a:spcPts val="0"/>
              </a:spcAft>
              <a:buSzPts val="1400"/>
              <a:buChar char="○"/>
              <a:defRPr/>
            </a:lvl2pPr>
            <a:lvl3pPr marL="1828754" lvl="2" indent="-423323" rtl="0">
              <a:spcBef>
                <a:spcPts val="2133"/>
              </a:spcBef>
              <a:spcAft>
                <a:spcPts val="0"/>
              </a:spcAft>
              <a:buSzPts val="1400"/>
              <a:buChar char="■"/>
              <a:defRPr/>
            </a:lvl3pPr>
            <a:lvl4pPr marL="2438339" lvl="3" indent="-423323" rtl="0">
              <a:spcBef>
                <a:spcPts val="2133"/>
              </a:spcBef>
              <a:spcAft>
                <a:spcPts val="0"/>
              </a:spcAft>
              <a:buSzPts val="1400"/>
              <a:buChar char="●"/>
              <a:defRPr/>
            </a:lvl4pPr>
            <a:lvl5pPr marL="3047924" lvl="4" indent="-423323" rtl="0">
              <a:spcBef>
                <a:spcPts val="2133"/>
              </a:spcBef>
              <a:spcAft>
                <a:spcPts val="0"/>
              </a:spcAft>
              <a:buSzPts val="1400"/>
              <a:buChar char="○"/>
              <a:defRPr/>
            </a:lvl5pPr>
            <a:lvl6pPr marL="3657509" lvl="5" indent="-423323" rtl="0">
              <a:spcBef>
                <a:spcPts val="2133"/>
              </a:spcBef>
              <a:spcAft>
                <a:spcPts val="0"/>
              </a:spcAft>
              <a:buSzPts val="1400"/>
              <a:buChar char="■"/>
              <a:defRPr/>
            </a:lvl6pPr>
            <a:lvl7pPr marL="4267093" lvl="6" indent="-423323" rtl="0">
              <a:spcBef>
                <a:spcPts val="2133"/>
              </a:spcBef>
              <a:spcAft>
                <a:spcPts val="0"/>
              </a:spcAft>
              <a:buSzPts val="1400"/>
              <a:buChar char="●"/>
              <a:defRPr/>
            </a:lvl7pPr>
            <a:lvl8pPr marL="4876678" lvl="7" indent="-423323" rtl="0">
              <a:spcBef>
                <a:spcPts val="2133"/>
              </a:spcBef>
              <a:spcAft>
                <a:spcPts val="0"/>
              </a:spcAft>
              <a:buSzPts val="1400"/>
              <a:buChar char="○"/>
              <a:defRPr/>
            </a:lvl8pPr>
            <a:lvl9pPr marL="5486263" lvl="8" indent="-423323" rtl="0">
              <a:spcBef>
                <a:spcPts val="2133"/>
              </a:spcBef>
              <a:spcAft>
                <a:spcPts val="2133"/>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2706494033"/>
      </p:ext>
    </p:extLst>
  </p:cSld>
  <p:clrMapOvr>
    <a:masterClrMapping/>
  </p:clrMapOvr>
  <p:hf sldNum="0" hdr="0" ftr="0"/>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and body" type="tx">
  <p:cSld name="1_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Autofit/>
          </a:bodyPr>
          <a:lstStyle>
            <a:lvl1pPr marL="609585" lvl="0" indent="-457189" rtl="0">
              <a:spcBef>
                <a:spcPts val="0"/>
              </a:spcBef>
              <a:spcAft>
                <a:spcPts val="0"/>
              </a:spcAft>
              <a:buSzPts val="1800"/>
              <a:buChar char="●"/>
              <a:defRPr/>
            </a:lvl1pPr>
            <a:lvl2pPr marL="1219170" lvl="1" indent="-423323" rtl="0">
              <a:spcBef>
                <a:spcPts val="2133"/>
              </a:spcBef>
              <a:spcAft>
                <a:spcPts val="0"/>
              </a:spcAft>
              <a:buSzPts val="1400"/>
              <a:buChar char="○"/>
              <a:defRPr/>
            </a:lvl2pPr>
            <a:lvl3pPr marL="1828754" lvl="2" indent="-423323" rtl="0">
              <a:spcBef>
                <a:spcPts val="2133"/>
              </a:spcBef>
              <a:spcAft>
                <a:spcPts val="0"/>
              </a:spcAft>
              <a:buSzPts val="1400"/>
              <a:buChar char="■"/>
              <a:defRPr/>
            </a:lvl3pPr>
            <a:lvl4pPr marL="2438339" lvl="3" indent="-423323" rtl="0">
              <a:spcBef>
                <a:spcPts val="2133"/>
              </a:spcBef>
              <a:spcAft>
                <a:spcPts val="0"/>
              </a:spcAft>
              <a:buSzPts val="1400"/>
              <a:buChar char="●"/>
              <a:defRPr/>
            </a:lvl4pPr>
            <a:lvl5pPr marL="3047924" lvl="4" indent="-423323" rtl="0">
              <a:spcBef>
                <a:spcPts val="2133"/>
              </a:spcBef>
              <a:spcAft>
                <a:spcPts val="0"/>
              </a:spcAft>
              <a:buSzPts val="1400"/>
              <a:buChar char="○"/>
              <a:defRPr/>
            </a:lvl5pPr>
            <a:lvl6pPr marL="3657509" lvl="5" indent="-423323" rtl="0">
              <a:spcBef>
                <a:spcPts val="2133"/>
              </a:spcBef>
              <a:spcAft>
                <a:spcPts val="0"/>
              </a:spcAft>
              <a:buSzPts val="1400"/>
              <a:buChar char="■"/>
              <a:defRPr/>
            </a:lvl6pPr>
            <a:lvl7pPr marL="4267093" lvl="6" indent="-423323" rtl="0">
              <a:spcBef>
                <a:spcPts val="2133"/>
              </a:spcBef>
              <a:spcAft>
                <a:spcPts val="0"/>
              </a:spcAft>
              <a:buSzPts val="1400"/>
              <a:buChar char="●"/>
              <a:defRPr/>
            </a:lvl7pPr>
            <a:lvl8pPr marL="4876678" lvl="7" indent="-423323" rtl="0">
              <a:spcBef>
                <a:spcPts val="2133"/>
              </a:spcBef>
              <a:spcAft>
                <a:spcPts val="0"/>
              </a:spcAft>
              <a:buSzPts val="1400"/>
              <a:buChar char="○"/>
              <a:defRPr/>
            </a:lvl8pPr>
            <a:lvl9pPr marL="5486263" lvl="8" indent="-423323" rtl="0">
              <a:spcBef>
                <a:spcPts val="2133"/>
              </a:spcBef>
              <a:spcAft>
                <a:spcPts val="2133"/>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2304698770"/>
      </p:ext>
    </p:extLst>
  </p:cSld>
  <p:clrMapOvr>
    <a:masterClrMapping/>
  </p:clrMapOvr>
  <p:hf sldNum="0" hdr="0" ftr="0"/>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and Content 1">
  <p:cSld name="Title and Content 1">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09600" y="274637"/>
            <a:ext cx="10972800" cy="114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2800"/>
              <a:buNone/>
              <a:defRPr sz="4400" b="1" i="0" u="none" strike="noStrike" cap="none">
                <a:solidFill>
                  <a:srgbClr val="FFFF00"/>
                </a:solidFill>
                <a:latin typeface="Arial"/>
                <a:ea typeface="Arial"/>
                <a:cs typeface="Arial"/>
                <a:sym typeface="Arial"/>
              </a:defRPr>
            </a:lvl1pPr>
            <a:lvl2pPr marL="0" marR="0" lvl="1" indent="0" algn="l" rtl="0">
              <a:spcBef>
                <a:spcPts val="0"/>
              </a:spcBef>
              <a:spcAft>
                <a:spcPts val="0"/>
              </a:spcAft>
              <a:buSzPts val="2800"/>
              <a:buNone/>
              <a:defRPr sz="4400" b="1" i="0" u="none" strike="noStrike" cap="none">
                <a:solidFill>
                  <a:srgbClr val="FFFF00"/>
                </a:solidFill>
                <a:latin typeface="Arial"/>
                <a:ea typeface="Arial"/>
                <a:cs typeface="Arial"/>
                <a:sym typeface="Arial"/>
              </a:defRPr>
            </a:lvl2pPr>
            <a:lvl3pPr marL="0" marR="0" lvl="2" indent="0" algn="l" rtl="0">
              <a:spcBef>
                <a:spcPts val="0"/>
              </a:spcBef>
              <a:spcAft>
                <a:spcPts val="0"/>
              </a:spcAft>
              <a:buSzPts val="2800"/>
              <a:buNone/>
              <a:defRPr sz="4400" b="1" i="0" u="none" strike="noStrike" cap="none">
                <a:solidFill>
                  <a:srgbClr val="FFFF00"/>
                </a:solidFill>
                <a:latin typeface="Arial"/>
                <a:ea typeface="Arial"/>
                <a:cs typeface="Arial"/>
                <a:sym typeface="Arial"/>
              </a:defRPr>
            </a:lvl3pPr>
            <a:lvl4pPr marL="0" marR="0" lvl="3" indent="0" algn="l" rtl="0">
              <a:spcBef>
                <a:spcPts val="0"/>
              </a:spcBef>
              <a:spcAft>
                <a:spcPts val="0"/>
              </a:spcAft>
              <a:buSzPts val="2800"/>
              <a:buNone/>
              <a:defRPr sz="4400" b="1" i="0" u="none" strike="noStrike" cap="none">
                <a:solidFill>
                  <a:srgbClr val="FFFF00"/>
                </a:solidFill>
                <a:latin typeface="Arial"/>
                <a:ea typeface="Arial"/>
                <a:cs typeface="Arial"/>
                <a:sym typeface="Arial"/>
              </a:defRPr>
            </a:lvl4pPr>
            <a:lvl5pPr marL="0" marR="0" lvl="4" indent="0" algn="l" rtl="0">
              <a:spcBef>
                <a:spcPts val="0"/>
              </a:spcBef>
              <a:spcAft>
                <a:spcPts val="0"/>
              </a:spcAft>
              <a:buSzPts val="2800"/>
              <a:buNone/>
              <a:defRPr sz="4400" b="1" i="0" u="none" strike="noStrike" cap="none">
                <a:solidFill>
                  <a:srgbClr val="FFFF00"/>
                </a:solidFill>
                <a:latin typeface="Arial"/>
                <a:ea typeface="Arial"/>
                <a:cs typeface="Arial"/>
                <a:sym typeface="Arial"/>
              </a:defRPr>
            </a:lvl5pPr>
            <a:lvl6pPr marL="457189" marR="0" lvl="5" indent="0" algn="l" rtl="0">
              <a:spcBef>
                <a:spcPts val="0"/>
              </a:spcBef>
              <a:spcAft>
                <a:spcPts val="0"/>
              </a:spcAft>
              <a:buSzPts val="2800"/>
              <a:buNone/>
              <a:defRPr sz="4400" b="0" i="0" u="none" strike="noStrike" cap="none">
                <a:solidFill>
                  <a:schemeClr val="lt1"/>
                </a:solidFill>
                <a:latin typeface="Arial"/>
                <a:ea typeface="Arial"/>
                <a:cs typeface="Arial"/>
                <a:sym typeface="Arial"/>
              </a:defRPr>
            </a:lvl6pPr>
            <a:lvl7pPr marL="914377" marR="0" lvl="6" indent="0" algn="l" rtl="0">
              <a:spcBef>
                <a:spcPts val="0"/>
              </a:spcBef>
              <a:spcAft>
                <a:spcPts val="0"/>
              </a:spcAft>
              <a:buSzPts val="2800"/>
              <a:buNone/>
              <a:defRPr sz="4400" b="0" i="0" u="none" strike="noStrike" cap="none">
                <a:solidFill>
                  <a:schemeClr val="lt1"/>
                </a:solidFill>
                <a:latin typeface="Arial"/>
                <a:ea typeface="Arial"/>
                <a:cs typeface="Arial"/>
                <a:sym typeface="Arial"/>
              </a:defRPr>
            </a:lvl7pPr>
            <a:lvl8pPr marL="1371566" marR="0" lvl="7" indent="0" algn="l" rtl="0">
              <a:spcBef>
                <a:spcPts val="0"/>
              </a:spcBef>
              <a:spcAft>
                <a:spcPts val="0"/>
              </a:spcAft>
              <a:buSzPts val="2800"/>
              <a:buNone/>
              <a:defRPr sz="4400" b="0" i="0" u="none" strike="noStrike" cap="none">
                <a:solidFill>
                  <a:schemeClr val="lt1"/>
                </a:solidFill>
                <a:latin typeface="Arial"/>
                <a:ea typeface="Arial"/>
                <a:cs typeface="Arial"/>
                <a:sym typeface="Arial"/>
              </a:defRPr>
            </a:lvl8pPr>
            <a:lvl9pPr marL="1828754" marR="0" lvl="8" indent="0" algn="l" rtl="0">
              <a:spcBef>
                <a:spcPts val="0"/>
              </a:spcBef>
              <a:spcAft>
                <a:spcPts val="0"/>
              </a:spcAft>
              <a:buSzPts val="2800"/>
              <a:buNone/>
              <a:defRPr sz="4400" b="0" i="0" u="none" strike="noStrike" cap="none">
                <a:solidFill>
                  <a:schemeClr val="lt1"/>
                </a:solidFill>
                <a:latin typeface="Arial"/>
                <a:ea typeface="Arial"/>
                <a:cs typeface="Arial"/>
                <a:sym typeface="Arial"/>
              </a:defRPr>
            </a:lvl9pPr>
          </a:lstStyle>
          <a:p>
            <a:endParaRPr/>
          </a:p>
        </p:txBody>
      </p:sp>
      <p:sp>
        <p:nvSpPr>
          <p:cNvPr id="52" name="Google Shape;52;p13"/>
          <p:cNvSpPr txBox="1">
            <a:spLocks noGrp="1"/>
          </p:cNvSpPr>
          <p:nvPr>
            <p:ph type="body" idx="1"/>
          </p:nvPr>
        </p:nvSpPr>
        <p:spPr>
          <a:xfrm>
            <a:off x="609600" y="1295400"/>
            <a:ext cx="10972800" cy="4526000"/>
          </a:xfrm>
          <a:prstGeom prst="rect">
            <a:avLst/>
          </a:prstGeom>
          <a:noFill/>
          <a:ln>
            <a:noFill/>
          </a:ln>
        </p:spPr>
        <p:txBody>
          <a:bodyPr spcFirstLastPara="1" wrap="square" lIns="91425" tIns="91425" rIns="91425" bIns="91425" anchor="t" anchorCtr="0">
            <a:noAutofit/>
          </a:bodyPr>
          <a:lstStyle>
            <a:lvl1pPr marL="609585" marR="0" lvl="0" indent="-482588" algn="l" rtl="0">
              <a:spcBef>
                <a:spcPts val="533"/>
              </a:spcBef>
              <a:spcAft>
                <a:spcPts val="0"/>
              </a:spcAft>
              <a:buClr>
                <a:schemeClr val="lt1"/>
              </a:buClr>
              <a:buSzPts val="2100"/>
              <a:buFont typeface="Arial"/>
              <a:buChar char="•"/>
              <a:defRPr sz="2800" b="0" i="0" u="none" strike="noStrike" cap="none">
                <a:solidFill>
                  <a:schemeClr val="lt1"/>
                </a:solidFill>
                <a:latin typeface="Arial"/>
                <a:ea typeface="Arial"/>
                <a:cs typeface="Arial"/>
                <a:sym typeface="Arial"/>
              </a:defRPr>
            </a:lvl1pPr>
            <a:lvl2pPr marL="1219170" marR="0" lvl="1" indent="-457189" algn="l" rtl="0">
              <a:spcBef>
                <a:spcPts val="533"/>
              </a:spcBef>
              <a:spcAft>
                <a:spcPts val="0"/>
              </a:spcAft>
              <a:buClr>
                <a:schemeClr val="lt1"/>
              </a:buClr>
              <a:buSzPts val="1800"/>
              <a:buFont typeface="Arial"/>
              <a:buChar char="–"/>
              <a:defRPr sz="2400" b="0" i="0" u="none" strike="noStrike" cap="none">
                <a:solidFill>
                  <a:schemeClr val="lt1"/>
                </a:solidFill>
                <a:latin typeface="Arial"/>
                <a:ea typeface="Arial"/>
                <a:cs typeface="Arial"/>
                <a:sym typeface="Arial"/>
              </a:defRPr>
            </a:lvl2pPr>
            <a:lvl3pPr marL="1828754" marR="0" lvl="2" indent="-457189" algn="l" rtl="0">
              <a:spcBef>
                <a:spcPts val="533"/>
              </a:spcBef>
              <a:spcAft>
                <a:spcPts val="0"/>
              </a:spcAft>
              <a:buClr>
                <a:srgbClr val="4DBCE9"/>
              </a:buClr>
              <a:buSzPts val="1800"/>
              <a:buFont typeface="Arial"/>
              <a:buChar char="•"/>
              <a:defRPr sz="2400" b="0" i="0" u="none" strike="noStrike" cap="none">
                <a:solidFill>
                  <a:srgbClr val="4DBCE9"/>
                </a:solidFill>
                <a:latin typeface="Arial"/>
                <a:ea typeface="Arial"/>
                <a:cs typeface="Arial"/>
                <a:sym typeface="Arial"/>
              </a:defRPr>
            </a:lvl3pPr>
            <a:lvl4pPr marL="2438339" marR="0" lvl="3" indent="-431789" algn="l" rtl="0">
              <a:spcBef>
                <a:spcPts val="400"/>
              </a:spcBef>
              <a:spcAft>
                <a:spcPts val="0"/>
              </a:spcAft>
              <a:buClr>
                <a:srgbClr val="26ADE4"/>
              </a:buClr>
              <a:buSzPts val="1500"/>
              <a:buFont typeface="Arial"/>
              <a:buChar char="–"/>
              <a:defRPr sz="2000" b="0" i="0" u="none" strike="noStrike" cap="none">
                <a:solidFill>
                  <a:srgbClr val="26ADE4"/>
                </a:solidFill>
                <a:latin typeface="Arial"/>
                <a:ea typeface="Arial"/>
                <a:cs typeface="Arial"/>
                <a:sym typeface="Arial"/>
              </a:defRPr>
            </a:lvl4pPr>
            <a:lvl5pPr marL="3047924" marR="0" lvl="4" indent="-431789" algn="l" rtl="0">
              <a:spcBef>
                <a:spcPts val="400"/>
              </a:spcBef>
              <a:spcAft>
                <a:spcPts val="0"/>
              </a:spcAft>
              <a:buClr>
                <a:schemeClr val="lt1"/>
              </a:buClr>
              <a:buSzPts val="1500"/>
              <a:buFont typeface="Arial"/>
              <a:buChar char="»"/>
              <a:defRPr sz="2000" b="0" i="0" u="none" strike="noStrike" cap="none">
                <a:solidFill>
                  <a:schemeClr val="lt1"/>
                </a:solidFill>
                <a:latin typeface="Arial"/>
                <a:ea typeface="Arial"/>
                <a:cs typeface="Arial"/>
                <a:sym typeface="Arial"/>
              </a:defRPr>
            </a:lvl5pPr>
            <a:lvl6pPr marL="3657509" marR="0" lvl="5" indent="-431789" algn="l" rtl="0">
              <a:spcBef>
                <a:spcPts val="400"/>
              </a:spcBef>
              <a:spcAft>
                <a:spcPts val="0"/>
              </a:spcAft>
              <a:buClr>
                <a:schemeClr val="lt1"/>
              </a:buClr>
              <a:buSzPts val="1500"/>
              <a:buFont typeface="Arial"/>
              <a:buChar char="•"/>
              <a:defRPr sz="2000" b="0" i="0" u="none" strike="noStrike" cap="none">
                <a:solidFill>
                  <a:schemeClr val="lt1"/>
                </a:solidFill>
                <a:latin typeface="Calibri"/>
                <a:ea typeface="Calibri"/>
                <a:cs typeface="Calibri"/>
                <a:sym typeface="Calibri"/>
              </a:defRPr>
            </a:lvl6pPr>
            <a:lvl7pPr marL="4267093" marR="0" lvl="6" indent="-431789" algn="l" rtl="0">
              <a:spcBef>
                <a:spcPts val="2133"/>
              </a:spcBef>
              <a:spcAft>
                <a:spcPts val="0"/>
              </a:spcAft>
              <a:buClr>
                <a:schemeClr val="lt1"/>
              </a:buClr>
              <a:buSzPts val="1500"/>
              <a:buFont typeface="Arial"/>
              <a:buChar char="•"/>
              <a:defRPr sz="2000" b="0" i="0" u="none" strike="noStrike" cap="none">
                <a:solidFill>
                  <a:schemeClr val="lt1"/>
                </a:solidFill>
                <a:latin typeface="Calibri"/>
                <a:ea typeface="Calibri"/>
                <a:cs typeface="Calibri"/>
                <a:sym typeface="Calibri"/>
              </a:defRPr>
            </a:lvl7pPr>
            <a:lvl8pPr marL="4876678" marR="0" lvl="7" indent="-431789" algn="l" rtl="0">
              <a:spcBef>
                <a:spcPts val="2133"/>
              </a:spcBef>
              <a:spcAft>
                <a:spcPts val="0"/>
              </a:spcAft>
              <a:buClr>
                <a:schemeClr val="lt1"/>
              </a:buClr>
              <a:buSzPts val="1500"/>
              <a:buFont typeface="Arial"/>
              <a:buChar char="•"/>
              <a:defRPr sz="2000" b="0" i="0" u="none" strike="noStrike" cap="none">
                <a:solidFill>
                  <a:schemeClr val="lt1"/>
                </a:solidFill>
                <a:latin typeface="Calibri"/>
                <a:ea typeface="Calibri"/>
                <a:cs typeface="Calibri"/>
                <a:sym typeface="Calibri"/>
              </a:defRPr>
            </a:lvl8pPr>
            <a:lvl9pPr marL="5486263" marR="0" lvl="8" indent="-431789" algn="l" rtl="0">
              <a:spcBef>
                <a:spcPts val="2133"/>
              </a:spcBef>
              <a:spcAft>
                <a:spcPts val="2133"/>
              </a:spcAft>
              <a:buClr>
                <a:schemeClr val="lt1"/>
              </a:buClr>
              <a:buSzPts val="1500"/>
              <a:buFont typeface="Arial"/>
              <a:buChar char="•"/>
              <a:defRPr sz="2000" b="0" i="0" u="none" strike="noStrike" cap="none">
                <a:solidFill>
                  <a:schemeClr val="lt1"/>
                </a:solidFill>
                <a:latin typeface="Calibri"/>
                <a:ea typeface="Calibri"/>
                <a:cs typeface="Calibri"/>
                <a:sym typeface="Calibri"/>
              </a:defRPr>
            </a:lvl9pPr>
          </a:lstStyle>
          <a:p>
            <a:endParaRPr/>
          </a:p>
        </p:txBody>
      </p:sp>
      <p:sp>
        <p:nvSpPr>
          <p:cNvPr id="53" name="Google Shape;53;p13"/>
          <p:cNvSpPr txBox="1">
            <a:spLocks noGrp="1"/>
          </p:cNvSpPr>
          <p:nvPr>
            <p:ph type="dt" idx="10"/>
          </p:nvPr>
        </p:nvSpPr>
        <p:spPr>
          <a:xfrm>
            <a:off x="609600" y="6356351"/>
            <a:ext cx="2844800" cy="365200"/>
          </a:xfrm>
          <a:prstGeom prst="rect">
            <a:avLst/>
          </a:prstGeom>
          <a:noFill/>
          <a:ln>
            <a:noFill/>
          </a:ln>
        </p:spPr>
        <p:txBody>
          <a:bodyPr spcFirstLastPara="1" wrap="square" lIns="68575" tIns="68575" rIns="68575" bIns="68575" anchor="ctr" anchorCtr="0">
            <a:noAutofit/>
          </a:bodyPr>
          <a:lstStyle>
            <a:lvl1pPr marL="0" marR="0" lvl="0" indent="0" algn="l" rtl="0">
              <a:spcBef>
                <a:spcPts val="0"/>
              </a:spcBef>
              <a:spcAft>
                <a:spcPts val="0"/>
              </a:spcAft>
              <a:buSzPts val="1100"/>
              <a:buNone/>
              <a:defRPr sz="1200">
                <a:solidFill>
                  <a:srgbClr val="FFFFFF"/>
                </a:solidFill>
                <a:latin typeface="Calibri"/>
                <a:ea typeface="Calibri"/>
                <a:cs typeface="Calibri"/>
                <a:sym typeface="Calibri"/>
              </a:defRPr>
            </a:lvl1pPr>
            <a:lvl2pPr marL="457189" marR="0" lvl="1" indent="0" algn="l" rtl="0">
              <a:spcBef>
                <a:spcPts val="0"/>
              </a:spcBef>
              <a:spcAft>
                <a:spcPts val="0"/>
              </a:spcAft>
              <a:buSzPts val="1100"/>
              <a:buNone/>
              <a:defRPr sz="1867" b="0" i="0" u="none" strike="noStrike" cap="none">
                <a:solidFill>
                  <a:schemeClr val="lt1"/>
                </a:solidFill>
                <a:latin typeface="Calibri"/>
                <a:ea typeface="Calibri"/>
                <a:cs typeface="Calibri"/>
                <a:sym typeface="Calibri"/>
              </a:defRPr>
            </a:lvl2pPr>
            <a:lvl3pPr marL="914377" marR="0" lvl="2" indent="0" algn="l" rtl="0">
              <a:spcBef>
                <a:spcPts val="0"/>
              </a:spcBef>
              <a:spcAft>
                <a:spcPts val="0"/>
              </a:spcAft>
              <a:buSzPts val="1100"/>
              <a:buNone/>
              <a:defRPr sz="1867" b="0" i="0" u="none" strike="noStrike" cap="none">
                <a:solidFill>
                  <a:schemeClr val="lt1"/>
                </a:solidFill>
                <a:latin typeface="Calibri"/>
                <a:ea typeface="Calibri"/>
                <a:cs typeface="Calibri"/>
                <a:sym typeface="Calibri"/>
              </a:defRPr>
            </a:lvl3pPr>
            <a:lvl4pPr marL="1371566" marR="0" lvl="3" indent="0" algn="l" rtl="0">
              <a:spcBef>
                <a:spcPts val="0"/>
              </a:spcBef>
              <a:spcAft>
                <a:spcPts val="0"/>
              </a:spcAft>
              <a:buSzPts val="1100"/>
              <a:buNone/>
              <a:defRPr sz="1867" b="0" i="0" u="none" strike="noStrike" cap="none">
                <a:solidFill>
                  <a:schemeClr val="lt1"/>
                </a:solidFill>
                <a:latin typeface="Calibri"/>
                <a:ea typeface="Calibri"/>
                <a:cs typeface="Calibri"/>
                <a:sym typeface="Calibri"/>
              </a:defRPr>
            </a:lvl4pPr>
            <a:lvl5pPr marL="1828754" marR="0" lvl="4" indent="0" algn="l" rtl="0">
              <a:spcBef>
                <a:spcPts val="0"/>
              </a:spcBef>
              <a:spcAft>
                <a:spcPts val="0"/>
              </a:spcAft>
              <a:buSzPts val="1100"/>
              <a:buNone/>
              <a:defRPr sz="1867" b="0" i="0" u="none" strike="noStrike" cap="none">
                <a:solidFill>
                  <a:schemeClr val="lt1"/>
                </a:solidFill>
                <a:latin typeface="Calibri"/>
                <a:ea typeface="Calibri"/>
                <a:cs typeface="Calibri"/>
                <a:sym typeface="Calibri"/>
              </a:defRPr>
            </a:lvl5pPr>
            <a:lvl6pPr marL="2285943" marR="0" lvl="5" indent="0" algn="l" rtl="0">
              <a:spcBef>
                <a:spcPts val="0"/>
              </a:spcBef>
              <a:spcAft>
                <a:spcPts val="0"/>
              </a:spcAft>
              <a:buSzPts val="1100"/>
              <a:buNone/>
              <a:defRPr sz="1867" b="0" i="0" u="none" strike="noStrike" cap="none">
                <a:solidFill>
                  <a:schemeClr val="lt1"/>
                </a:solidFill>
                <a:latin typeface="Calibri"/>
                <a:ea typeface="Calibri"/>
                <a:cs typeface="Calibri"/>
                <a:sym typeface="Calibri"/>
              </a:defRPr>
            </a:lvl6pPr>
            <a:lvl7pPr marL="2743131" marR="0" lvl="6" indent="0" algn="l" rtl="0">
              <a:spcBef>
                <a:spcPts val="0"/>
              </a:spcBef>
              <a:spcAft>
                <a:spcPts val="0"/>
              </a:spcAft>
              <a:buSzPts val="1100"/>
              <a:buNone/>
              <a:defRPr sz="1867" b="0" i="0" u="none" strike="noStrike" cap="none">
                <a:solidFill>
                  <a:schemeClr val="lt1"/>
                </a:solidFill>
                <a:latin typeface="Calibri"/>
                <a:ea typeface="Calibri"/>
                <a:cs typeface="Calibri"/>
                <a:sym typeface="Calibri"/>
              </a:defRPr>
            </a:lvl7pPr>
            <a:lvl8pPr marL="3200320" marR="0" lvl="7" indent="0" algn="l" rtl="0">
              <a:spcBef>
                <a:spcPts val="0"/>
              </a:spcBef>
              <a:spcAft>
                <a:spcPts val="0"/>
              </a:spcAft>
              <a:buSzPts val="1100"/>
              <a:buNone/>
              <a:defRPr sz="1867" b="0" i="0" u="none" strike="noStrike" cap="none">
                <a:solidFill>
                  <a:schemeClr val="lt1"/>
                </a:solidFill>
                <a:latin typeface="Calibri"/>
                <a:ea typeface="Calibri"/>
                <a:cs typeface="Calibri"/>
                <a:sym typeface="Calibri"/>
              </a:defRPr>
            </a:lvl8pPr>
            <a:lvl9pPr marL="3657509" marR="0" lvl="8" indent="0" algn="l" rtl="0">
              <a:spcBef>
                <a:spcPts val="0"/>
              </a:spcBef>
              <a:spcAft>
                <a:spcPts val="0"/>
              </a:spcAft>
              <a:buSzPts val="1100"/>
              <a:buNone/>
              <a:defRPr sz="1867" b="0" i="0" u="none" strike="noStrike" cap="none">
                <a:solidFill>
                  <a:schemeClr val="lt1"/>
                </a:solidFill>
                <a:latin typeface="Calibri"/>
                <a:ea typeface="Calibri"/>
                <a:cs typeface="Calibri"/>
                <a:sym typeface="Calibri"/>
              </a:defRPr>
            </a:lvl9pPr>
          </a:lstStyle>
          <a:p>
            <a:endParaRPr/>
          </a:p>
        </p:txBody>
      </p:sp>
      <p:sp>
        <p:nvSpPr>
          <p:cNvPr id="54" name="Google Shape;54;p13"/>
          <p:cNvSpPr txBox="1">
            <a:spLocks noGrp="1"/>
          </p:cNvSpPr>
          <p:nvPr>
            <p:ph type="ftr" idx="11"/>
          </p:nvPr>
        </p:nvSpPr>
        <p:spPr>
          <a:xfrm>
            <a:off x="4165600" y="6356351"/>
            <a:ext cx="3860800" cy="365200"/>
          </a:xfrm>
          <a:prstGeom prst="rect">
            <a:avLst/>
          </a:prstGeom>
          <a:noFill/>
          <a:ln>
            <a:noFill/>
          </a:ln>
        </p:spPr>
        <p:txBody>
          <a:bodyPr spcFirstLastPara="1" wrap="square" lIns="68575" tIns="68575" rIns="68575" bIns="68575" anchor="ctr" anchorCtr="0">
            <a:noAutofit/>
          </a:bodyPr>
          <a:lstStyle>
            <a:lvl1pPr marL="0" marR="0" lvl="0" indent="0" algn="ctr" rtl="0">
              <a:spcBef>
                <a:spcPts val="0"/>
              </a:spcBef>
              <a:spcAft>
                <a:spcPts val="0"/>
              </a:spcAft>
              <a:buSzPts val="1100"/>
              <a:buNone/>
              <a:defRPr sz="1200">
                <a:solidFill>
                  <a:srgbClr val="FFFFFF"/>
                </a:solidFill>
                <a:latin typeface="Calibri"/>
                <a:ea typeface="Calibri"/>
                <a:cs typeface="Calibri"/>
                <a:sym typeface="Calibri"/>
              </a:defRPr>
            </a:lvl1pPr>
            <a:lvl2pPr marL="457189" marR="0" lvl="1" indent="0" algn="l" rtl="0">
              <a:spcBef>
                <a:spcPts val="0"/>
              </a:spcBef>
              <a:spcAft>
                <a:spcPts val="0"/>
              </a:spcAft>
              <a:buSzPts val="1100"/>
              <a:buNone/>
              <a:defRPr sz="1867" b="0" i="0" u="none" strike="noStrike" cap="none">
                <a:solidFill>
                  <a:schemeClr val="lt1"/>
                </a:solidFill>
                <a:latin typeface="Calibri"/>
                <a:ea typeface="Calibri"/>
                <a:cs typeface="Calibri"/>
                <a:sym typeface="Calibri"/>
              </a:defRPr>
            </a:lvl2pPr>
            <a:lvl3pPr marL="914377" marR="0" lvl="2" indent="0" algn="l" rtl="0">
              <a:spcBef>
                <a:spcPts val="0"/>
              </a:spcBef>
              <a:spcAft>
                <a:spcPts val="0"/>
              </a:spcAft>
              <a:buSzPts val="1100"/>
              <a:buNone/>
              <a:defRPr sz="1867" b="0" i="0" u="none" strike="noStrike" cap="none">
                <a:solidFill>
                  <a:schemeClr val="lt1"/>
                </a:solidFill>
                <a:latin typeface="Calibri"/>
                <a:ea typeface="Calibri"/>
                <a:cs typeface="Calibri"/>
                <a:sym typeface="Calibri"/>
              </a:defRPr>
            </a:lvl3pPr>
            <a:lvl4pPr marL="1371566" marR="0" lvl="3" indent="0" algn="l" rtl="0">
              <a:spcBef>
                <a:spcPts val="0"/>
              </a:spcBef>
              <a:spcAft>
                <a:spcPts val="0"/>
              </a:spcAft>
              <a:buSzPts val="1100"/>
              <a:buNone/>
              <a:defRPr sz="1867" b="0" i="0" u="none" strike="noStrike" cap="none">
                <a:solidFill>
                  <a:schemeClr val="lt1"/>
                </a:solidFill>
                <a:latin typeface="Calibri"/>
                <a:ea typeface="Calibri"/>
                <a:cs typeface="Calibri"/>
                <a:sym typeface="Calibri"/>
              </a:defRPr>
            </a:lvl4pPr>
            <a:lvl5pPr marL="1828754" marR="0" lvl="4" indent="0" algn="l" rtl="0">
              <a:spcBef>
                <a:spcPts val="0"/>
              </a:spcBef>
              <a:spcAft>
                <a:spcPts val="0"/>
              </a:spcAft>
              <a:buSzPts val="1100"/>
              <a:buNone/>
              <a:defRPr sz="1867" b="0" i="0" u="none" strike="noStrike" cap="none">
                <a:solidFill>
                  <a:schemeClr val="lt1"/>
                </a:solidFill>
                <a:latin typeface="Calibri"/>
                <a:ea typeface="Calibri"/>
                <a:cs typeface="Calibri"/>
                <a:sym typeface="Calibri"/>
              </a:defRPr>
            </a:lvl5pPr>
            <a:lvl6pPr marL="2285943" marR="0" lvl="5" indent="0" algn="l" rtl="0">
              <a:spcBef>
                <a:spcPts val="0"/>
              </a:spcBef>
              <a:spcAft>
                <a:spcPts val="0"/>
              </a:spcAft>
              <a:buSzPts val="1100"/>
              <a:buNone/>
              <a:defRPr sz="1867" b="0" i="0" u="none" strike="noStrike" cap="none">
                <a:solidFill>
                  <a:schemeClr val="lt1"/>
                </a:solidFill>
                <a:latin typeface="Calibri"/>
                <a:ea typeface="Calibri"/>
                <a:cs typeface="Calibri"/>
                <a:sym typeface="Calibri"/>
              </a:defRPr>
            </a:lvl6pPr>
            <a:lvl7pPr marL="2743131" marR="0" lvl="6" indent="0" algn="l" rtl="0">
              <a:spcBef>
                <a:spcPts val="0"/>
              </a:spcBef>
              <a:spcAft>
                <a:spcPts val="0"/>
              </a:spcAft>
              <a:buSzPts val="1100"/>
              <a:buNone/>
              <a:defRPr sz="1867" b="0" i="0" u="none" strike="noStrike" cap="none">
                <a:solidFill>
                  <a:schemeClr val="lt1"/>
                </a:solidFill>
                <a:latin typeface="Calibri"/>
                <a:ea typeface="Calibri"/>
                <a:cs typeface="Calibri"/>
                <a:sym typeface="Calibri"/>
              </a:defRPr>
            </a:lvl7pPr>
            <a:lvl8pPr marL="3200320" marR="0" lvl="7" indent="0" algn="l" rtl="0">
              <a:spcBef>
                <a:spcPts val="0"/>
              </a:spcBef>
              <a:spcAft>
                <a:spcPts val="0"/>
              </a:spcAft>
              <a:buSzPts val="1100"/>
              <a:buNone/>
              <a:defRPr sz="1867" b="0" i="0" u="none" strike="noStrike" cap="none">
                <a:solidFill>
                  <a:schemeClr val="lt1"/>
                </a:solidFill>
                <a:latin typeface="Calibri"/>
                <a:ea typeface="Calibri"/>
                <a:cs typeface="Calibri"/>
                <a:sym typeface="Calibri"/>
              </a:defRPr>
            </a:lvl8pPr>
            <a:lvl9pPr marL="3657509" marR="0" lvl="8" indent="0" algn="l" rtl="0">
              <a:spcBef>
                <a:spcPts val="0"/>
              </a:spcBef>
              <a:spcAft>
                <a:spcPts val="0"/>
              </a:spcAft>
              <a:buSzPts val="1100"/>
              <a:buNone/>
              <a:defRPr sz="1867" b="0" i="0" u="none" strike="noStrike" cap="none">
                <a:solidFill>
                  <a:schemeClr val="lt1"/>
                </a:solidFill>
                <a:latin typeface="Calibri"/>
                <a:ea typeface="Calibri"/>
                <a:cs typeface="Calibri"/>
                <a:sym typeface="Calibri"/>
              </a:defRPr>
            </a:lvl9pPr>
          </a:lstStyle>
          <a:p>
            <a:endParaRPr/>
          </a:p>
        </p:txBody>
      </p:sp>
      <p:sp>
        <p:nvSpPr>
          <p:cNvPr id="55" name="Google Shape;55;p13"/>
          <p:cNvSpPr txBox="1">
            <a:spLocks noGrp="1"/>
          </p:cNvSpPr>
          <p:nvPr>
            <p:ph type="sldNum" idx="12"/>
          </p:nvPr>
        </p:nvSpPr>
        <p:spPr>
          <a:xfrm>
            <a:off x="8737600" y="6356351"/>
            <a:ext cx="2844800" cy="3652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1200">
                <a:solidFill>
                  <a:srgbClr val="FFFFFF"/>
                </a:solidFill>
                <a:latin typeface="Calibri"/>
                <a:ea typeface="Calibri"/>
                <a:cs typeface="Calibri"/>
                <a:sym typeface="Calibri"/>
              </a:defRPr>
            </a:lvl1pPr>
            <a:lvl2pPr marL="0" marR="0" lvl="1" indent="0" algn="r" rtl="0">
              <a:spcBef>
                <a:spcPts val="0"/>
              </a:spcBef>
              <a:buNone/>
              <a:defRPr sz="1200">
                <a:solidFill>
                  <a:srgbClr val="FFFFFF"/>
                </a:solidFill>
                <a:latin typeface="Calibri"/>
                <a:ea typeface="Calibri"/>
                <a:cs typeface="Calibri"/>
                <a:sym typeface="Calibri"/>
              </a:defRPr>
            </a:lvl2pPr>
            <a:lvl3pPr marL="0" marR="0" lvl="2" indent="0" algn="r" rtl="0">
              <a:spcBef>
                <a:spcPts val="0"/>
              </a:spcBef>
              <a:buNone/>
              <a:defRPr sz="1200">
                <a:solidFill>
                  <a:srgbClr val="FFFFFF"/>
                </a:solidFill>
                <a:latin typeface="Calibri"/>
                <a:ea typeface="Calibri"/>
                <a:cs typeface="Calibri"/>
                <a:sym typeface="Calibri"/>
              </a:defRPr>
            </a:lvl3pPr>
            <a:lvl4pPr marL="0" marR="0" lvl="3" indent="0" algn="r" rtl="0">
              <a:spcBef>
                <a:spcPts val="0"/>
              </a:spcBef>
              <a:buNone/>
              <a:defRPr sz="1200">
                <a:solidFill>
                  <a:srgbClr val="FFFFFF"/>
                </a:solidFill>
                <a:latin typeface="Calibri"/>
                <a:ea typeface="Calibri"/>
                <a:cs typeface="Calibri"/>
                <a:sym typeface="Calibri"/>
              </a:defRPr>
            </a:lvl4pPr>
            <a:lvl5pPr marL="0" marR="0" lvl="4" indent="0" algn="r" rtl="0">
              <a:spcBef>
                <a:spcPts val="0"/>
              </a:spcBef>
              <a:buNone/>
              <a:defRPr sz="1200">
                <a:solidFill>
                  <a:srgbClr val="FFFFFF"/>
                </a:solidFill>
                <a:latin typeface="Calibri"/>
                <a:ea typeface="Calibri"/>
                <a:cs typeface="Calibri"/>
                <a:sym typeface="Calibri"/>
              </a:defRPr>
            </a:lvl5pPr>
            <a:lvl6pPr marL="0" marR="0" lvl="5" indent="0" algn="r" rtl="0">
              <a:spcBef>
                <a:spcPts val="0"/>
              </a:spcBef>
              <a:buNone/>
              <a:defRPr sz="1200">
                <a:solidFill>
                  <a:srgbClr val="FFFFFF"/>
                </a:solidFill>
                <a:latin typeface="Calibri"/>
                <a:ea typeface="Calibri"/>
                <a:cs typeface="Calibri"/>
                <a:sym typeface="Calibri"/>
              </a:defRPr>
            </a:lvl6pPr>
            <a:lvl7pPr marL="0" marR="0" lvl="6" indent="0" algn="r" rtl="0">
              <a:spcBef>
                <a:spcPts val="0"/>
              </a:spcBef>
              <a:buNone/>
              <a:defRPr sz="1200">
                <a:solidFill>
                  <a:srgbClr val="FFFFFF"/>
                </a:solidFill>
                <a:latin typeface="Calibri"/>
                <a:ea typeface="Calibri"/>
                <a:cs typeface="Calibri"/>
                <a:sym typeface="Calibri"/>
              </a:defRPr>
            </a:lvl7pPr>
            <a:lvl8pPr marL="0" marR="0" lvl="7" indent="0" algn="r" rtl="0">
              <a:spcBef>
                <a:spcPts val="0"/>
              </a:spcBef>
              <a:buNone/>
              <a:defRPr sz="1200">
                <a:solidFill>
                  <a:srgbClr val="FFFFFF"/>
                </a:solidFill>
                <a:latin typeface="Calibri"/>
                <a:ea typeface="Calibri"/>
                <a:cs typeface="Calibri"/>
                <a:sym typeface="Calibri"/>
              </a:defRPr>
            </a:lvl8pPr>
            <a:lvl9pPr marL="0" marR="0" lvl="8" indent="0" algn="r" rtl="0">
              <a:spcBef>
                <a:spcPts val="0"/>
              </a:spcBef>
              <a:buNone/>
              <a:defRPr sz="1200">
                <a:solidFill>
                  <a:srgbClr val="FFFFFF"/>
                </a:solidFill>
                <a:latin typeface="Calibri"/>
                <a:ea typeface="Calibri"/>
                <a:cs typeface="Calibri"/>
                <a:sym typeface="Calibri"/>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106587773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1"/>
            <a:ext cx="12192000" cy="1168400"/>
          </a:xfrm>
          <a:solidFill>
            <a:schemeClr val="accent4">
              <a:lumMod val="20000"/>
              <a:lumOff val="80000"/>
            </a:schemeClr>
          </a:solidFill>
          <a:ln>
            <a:solidFill>
              <a:schemeClr val="tx1"/>
            </a:solidFill>
          </a:ln>
        </p:spPr>
        <p:txBody>
          <a:bodyPr anchor="b"/>
          <a:lstStyle>
            <a:lvl1pPr algn="ctr">
              <a:defRPr sz="6000" b="1"/>
            </a:lvl1pPr>
          </a:lstStyle>
          <a:p>
            <a:r>
              <a:rPr lang="en-US"/>
              <a:t>Key Word</a:t>
            </a:r>
            <a:endParaRPr lang="en-GB"/>
          </a:p>
        </p:txBody>
      </p:sp>
      <p:sp>
        <p:nvSpPr>
          <p:cNvPr id="8" name="Text Placeholder 2">
            <a:extLst>
              <a:ext uri="{FF2B5EF4-FFF2-40B4-BE49-F238E27FC236}">
                <a16:creationId xmlns:a16="http://schemas.microsoft.com/office/drawing/2014/main" id="{18CE09F5-496D-7B7B-9085-DB8C54EEB70B}"/>
              </a:ext>
            </a:extLst>
          </p:cNvPr>
          <p:cNvSpPr txBox="1">
            <a:spLocks/>
          </p:cNvSpPr>
          <p:nvPr userDrawn="1"/>
        </p:nvSpPr>
        <p:spPr>
          <a:xfrm>
            <a:off x="431800" y="3149601"/>
            <a:ext cx="11328400" cy="1066800"/>
          </a:xfrm>
          <a:prstGeom prst="rect">
            <a:avLst/>
          </a:prstGeom>
          <a:solidFill>
            <a:schemeClr val="accent6">
              <a:lumMod val="20000"/>
              <a:lumOff val="80000"/>
            </a:schemeClr>
          </a:solidFill>
          <a:ln>
            <a:solidFill>
              <a:schemeClr val="tx1"/>
            </a:solid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609585" marR="0" lvl="0" indent="-575719" algn="l" rtl="0">
              <a:lnSpc>
                <a:spcPct val="115000"/>
              </a:lnSpc>
              <a:spcBef>
                <a:spcPts val="853"/>
              </a:spcBef>
              <a:spcAft>
                <a:spcPts val="0"/>
              </a:spcAft>
              <a:buClr>
                <a:schemeClr val="dk1"/>
              </a:buClr>
              <a:buSzPts val="3200"/>
              <a:buFont typeface="Arial"/>
              <a:buChar char="•"/>
              <a:defRPr sz="4267" b="0" i="0" u="none" strike="noStrike" cap="none">
                <a:solidFill>
                  <a:schemeClr val="dk1"/>
                </a:solidFill>
                <a:latin typeface="Calibri"/>
                <a:ea typeface="Calibri"/>
                <a:cs typeface="Calibri"/>
                <a:sym typeface="Calibri"/>
              </a:defRPr>
            </a:lvl1pPr>
            <a:lvl2pPr marL="1219170" marR="0" lvl="1" indent="-541853" algn="l" rtl="0">
              <a:lnSpc>
                <a:spcPct val="115000"/>
              </a:lnSpc>
              <a:spcBef>
                <a:spcPts val="2133"/>
              </a:spcBef>
              <a:spcAft>
                <a:spcPts val="0"/>
              </a:spcAft>
              <a:buClr>
                <a:schemeClr val="dk1"/>
              </a:buClr>
              <a:buSzPts val="2800"/>
              <a:buFont typeface="Arial"/>
              <a:buChar char="–"/>
              <a:defRPr sz="3733" b="0" i="0" u="none" strike="noStrike" cap="none">
                <a:solidFill>
                  <a:schemeClr val="dk1"/>
                </a:solidFill>
                <a:latin typeface="Calibri"/>
                <a:ea typeface="Calibri"/>
                <a:cs typeface="Calibri"/>
                <a:sym typeface="Calibri"/>
              </a:defRPr>
            </a:lvl2pPr>
            <a:lvl3pPr marL="1828754" marR="0" lvl="2" indent="-507987" algn="l" rtl="0">
              <a:lnSpc>
                <a:spcPct val="115000"/>
              </a:lnSpc>
              <a:spcBef>
                <a:spcPts val="2133"/>
              </a:spcBef>
              <a:spcAft>
                <a:spcPts val="0"/>
              </a:spcAft>
              <a:buClr>
                <a:schemeClr val="dk1"/>
              </a:buClr>
              <a:buSzPts val="2400"/>
              <a:buFont typeface="Arial"/>
              <a:buChar char="•"/>
              <a:defRPr sz="3200" b="0" i="0" u="none" strike="noStrike" cap="none">
                <a:solidFill>
                  <a:schemeClr val="dk1"/>
                </a:solidFill>
                <a:latin typeface="Calibri"/>
                <a:ea typeface="Calibri"/>
                <a:cs typeface="Calibri"/>
                <a:sym typeface="Calibri"/>
              </a:defRPr>
            </a:lvl3pPr>
            <a:lvl4pPr marL="2438339" marR="0" lvl="3" indent="-474121" algn="l" rtl="0">
              <a:lnSpc>
                <a:spcPct val="115000"/>
              </a:lnSpc>
              <a:spcBef>
                <a:spcPts val="2133"/>
              </a:spcBef>
              <a:spcAft>
                <a:spcPts val="0"/>
              </a:spcAft>
              <a:buClr>
                <a:schemeClr val="dk1"/>
              </a:buClr>
              <a:buSzPts val="2000"/>
              <a:buFont typeface="Arial"/>
              <a:buChar char="–"/>
              <a:defRPr sz="2667" b="0" i="0" u="none" strike="noStrike" cap="none">
                <a:solidFill>
                  <a:schemeClr val="dk1"/>
                </a:solidFill>
                <a:latin typeface="Calibri"/>
                <a:ea typeface="Calibri"/>
                <a:cs typeface="Calibri"/>
                <a:sym typeface="Calibri"/>
              </a:defRPr>
            </a:lvl4pPr>
            <a:lvl5pPr marL="3047924" marR="0" lvl="4" indent="-474121" algn="l" rtl="0">
              <a:lnSpc>
                <a:spcPct val="115000"/>
              </a:lnSpc>
              <a:spcBef>
                <a:spcPts val="2133"/>
              </a:spcBef>
              <a:spcAft>
                <a:spcPts val="0"/>
              </a:spcAft>
              <a:buClr>
                <a:schemeClr val="dk1"/>
              </a:buClr>
              <a:buSzPts val="2000"/>
              <a:buFont typeface="Arial"/>
              <a:buChar char="»"/>
              <a:defRPr sz="2667" b="0" i="0" u="none" strike="noStrike" cap="none">
                <a:solidFill>
                  <a:schemeClr val="dk1"/>
                </a:solidFill>
                <a:latin typeface="Calibri"/>
                <a:ea typeface="Calibri"/>
                <a:cs typeface="Calibri"/>
                <a:sym typeface="Calibri"/>
              </a:defRPr>
            </a:lvl5pPr>
            <a:lvl6pPr marL="3657509" marR="0" lvl="5" indent="-474121" algn="l" rtl="0">
              <a:lnSpc>
                <a:spcPct val="115000"/>
              </a:lnSpc>
              <a:spcBef>
                <a:spcPts val="2133"/>
              </a:spcBef>
              <a:spcAft>
                <a:spcPts val="0"/>
              </a:spcAft>
              <a:buClr>
                <a:schemeClr val="dk1"/>
              </a:buClr>
              <a:buSzPts val="2000"/>
              <a:buFont typeface="Arial"/>
              <a:buChar char="•"/>
              <a:defRPr sz="2667" b="0" i="0" u="none" strike="noStrike" cap="none">
                <a:solidFill>
                  <a:schemeClr val="dk1"/>
                </a:solidFill>
                <a:latin typeface="Calibri"/>
                <a:ea typeface="Calibri"/>
                <a:cs typeface="Calibri"/>
                <a:sym typeface="Calibri"/>
              </a:defRPr>
            </a:lvl6pPr>
            <a:lvl7pPr marL="4267093" marR="0" lvl="6" indent="-474121" algn="l" rtl="0">
              <a:lnSpc>
                <a:spcPct val="115000"/>
              </a:lnSpc>
              <a:spcBef>
                <a:spcPts val="2133"/>
              </a:spcBef>
              <a:spcAft>
                <a:spcPts val="0"/>
              </a:spcAft>
              <a:buClr>
                <a:schemeClr val="dk1"/>
              </a:buClr>
              <a:buSzPts val="2000"/>
              <a:buFont typeface="Arial"/>
              <a:buChar char="•"/>
              <a:defRPr sz="2667" b="0" i="0" u="none" strike="noStrike" cap="none">
                <a:solidFill>
                  <a:schemeClr val="dk1"/>
                </a:solidFill>
                <a:latin typeface="Calibri"/>
                <a:ea typeface="Calibri"/>
                <a:cs typeface="Calibri"/>
                <a:sym typeface="Calibri"/>
              </a:defRPr>
            </a:lvl7pPr>
            <a:lvl8pPr marL="4876678" marR="0" lvl="7" indent="-474121" algn="l" rtl="0">
              <a:lnSpc>
                <a:spcPct val="115000"/>
              </a:lnSpc>
              <a:spcBef>
                <a:spcPts val="2133"/>
              </a:spcBef>
              <a:spcAft>
                <a:spcPts val="0"/>
              </a:spcAft>
              <a:buClr>
                <a:schemeClr val="dk1"/>
              </a:buClr>
              <a:buSzPts val="2000"/>
              <a:buFont typeface="Arial"/>
              <a:buChar char="•"/>
              <a:defRPr sz="2667" b="0" i="0" u="none" strike="noStrike" cap="none">
                <a:solidFill>
                  <a:schemeClr val="dk1"/>
                </a:solidFill>
                <a:latin typeface="Calibri"/>
                <a:ea typeface="Calibri"/>
                <a:cs typeface="Calibri"/>
                <a:sym typeface="Calibri"/>
              </a:defRPr>
            </a:lvl8pPr>
            <a:lvl9pPr marL="5486263" marR="0" lvl="8" indent="-474121" algn="l" rtl="0">
              <a:lnSpc>
                <a:spcPct val="115000"/>
              </a:lnSpc>
              <a:spcBef>
                <a:spcPts val="2133"/>
              </a:spcBef>
              <a:spcAft>
                <a:spcPts val="2133"/>
              </a:spcAft>
              <a:buClr>
                <a:schemeClr val="dk1"/>
              </a:buClr>
              <a:buSzPts val="2000"/>
              <a:buFont typeface="Arial"/>
              <a:buChar char="•"/>
              <a:defRPr sz="2667" b="0" i="0" u="none" strike="noStrike" cap="none">
                <a:solidFill>
                  <a:schemeClr val="dk1"/>
                </a:solidFill>
                <a:latin typeface="Calibri"/>
                <a:ea typeface="Calibri"/>
                <a:cs typeface="Calibri"/>
                <a:sym typeface="Calibri"/>
              </a:defRPr>
            </a:lvl9pPr>
          </a:lstStyle>
          <a:p>
            <a:pPr marL="33866" indent="0">
              <a:buNone/>
            </a:pPr>
            <a:r>
              <a:rPr sz="2600" b="1">
                <a:latin typeface="+mj-lt"/>
              </a:rPr>
              <a:t>Variation: </a:t>
            </a:r>
          </a:p>
        </p:txBody>
      </p:sp>
      <p:sp>
        <p:nvSpPr>
          <p:cNvPr id="9" name="Text Placeholder 2">
            <a:extLst>
              <a:ext uri="{FF2B5EF4-FFF2-40B4-BE49-F238E27FC236}">
                <a16:creationId xmlns:a16="http://schemas.microsoft.com/office/drawing/2014/main" id="{235202D4-1B41-BB84-5CC7-AECCF5A15823}"/>
              </a:ext>
            </a:extLst>
          </p:cNvPr>
          <p:cNvSpPr txBox="1">
            <a:spLocks/>
          </p:cNvSpPr>
          <p:nvPr userDrawn="1"/>
        </p:nvSpPr>
        <p:spPr>
          <a:xfrm>
            <a:off x="431800" y="4533902"/>
            <a:ext cx="11328400" cy="1778000"/>
          </a:xfrm>
          <a:prstGeom prst="rect">
            <a:avLst/>
          </a:prstGeom>
          <a:solidFill>
            <a:schemeClr val="accent4">
              <a:lumMod val="20000"/>
              <a:lumOff val="80000"/>
            </a:schemeClr>
          </a:solidFill>
          <a:ln>
            <a:solidFill>
              <a:schemeClr val="tx1"/>
            </a:solid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609585" marR="0" lvl="0" indent="-575719" algn="l" rtl="0">
              <a:lnSpc>
                <a:spcPct val="115000"/>
              </a:lnSpc>
              <a:spcBef>
                <a:spcPts val="853"/>
              </a:spcBef>
              <a:spcAft>
                <a:spcPts val="0"/>
              </a:spcAft>
              <a:buClr>
                <a:schemeClr val="dk1"/>
              </a:buClr>
              <a:buSzPts val="3200"/>
              <a:buFont typeface="Arial"/>
              <a:buChar char="•"/>
              <a:defRPr sz="4267" b="0" i="0" u="none" strike="noStrike" cap="none">
                <a:solidFill>
                  <a:schemeClr val="dk1"/>
                </a:solidFill>
                <a:latin typeface="Calibri"/>
                <a:ea typeface="Calibri"/>
                <a:cs typeface="Calibri"/>
                <a:sym typeface="Calibri"/>
              </a:defRPr>
            </a:lvl1pPr>
            <a:lvl2pPr marL="1219170" marR="0" lvl="1" indent="-541853" algn="l" rtl="0">
              <a:lnSpc>
                <a:spcPct val="115000"/>
              </a:lnSpc>
              <a:spcBef>
                <a:spcPts val="2133"/>
              </a:spcBef>
              <a:spcAft>
                <a:spcPts val="0"/>
              </a:spcAft>
              <a:buClr>
                <a:schemeClr val="dk1"/>
              </a:buClr>
              <a:buSzPts val="2800"/>
              <a:buFont typeface="Arial"/>
              <a:buChar char="–"/>
              <a:defRPr sz="3733" b="0" i="0" u="none" strike="noStrike" cap="none">
                <a:solidFill>
                  <a:schemeClr val="dk1"/>
                </a:solidFill>
                <a:latin typeface="Calibri"/>
                <a:ea typeface="Calibri"/>
                <a:cs typeface="Calibri"/>
                <a:sym typeface="Calibri"/>
              </a:defRPr>
            </a:lvl2pPr>
            <a:lvl3pPr marL="1828754" marR="0" lvl="2" indent="-507987" algn="l" rtl="0">
              <a:lnSpc>
                <a:spcPct val="115000"/>
              </a:lnSpc>
              <a:spcBef>
                <a:spcPts val="2133"/>
              </a:spcBef>
              <a:spcAft>
                <a:spcPts val="0"/>
              </a:spcAft>
              <a:buClr>
                <a:schemeClr val="dk1"/>
              </a:buClr>
              <a:buSzPts val="2400"/>
              <a:buFont typeface="Arial"/>
              <a:buChar char="•"/>
              <a:defRPr sz="3200" b="0" i="0" u="none" strike="noStrike" cap="none">
                <a:solidFill>
                  <a:schemeClr val="dk1"/>
                </a:solidFill>
                <a:latin typeface="Calibri"/>
                <a:ea typeface="Calibri"/>
                <a:cs typeface="Calibri"/>
                <a:sym typeface="Calibri"/>
              </a:defRPr>
            </a:lvl3pPr>
            <a:lvl4pPr marL="2438339" marR="0" lvl="3" indent="-474121" algn="l" rtl="0">
              <a:lnSpc>
                <a:spcPct val="115000"/>
              </a:lnSpc>
              <a:spcBef>
                <a:spcPts val="2133"/>
              </a:spcBef>
              <a:spcAft>
                <a:spcPts val="0"/>
              </a:spcAft>
              <a:buClr>
                <a:schemeClr val="dk1"/>
              </a:buClr>
              <a:buSzPts val="2000"/>
              <a:buFont typeface="Arial"/>
              <a:buChar char="–"/>
              <a:defRPr sz="2667" b="0" i="0" u="none" strike="noStrike" cap="none">
                <a:solidFill>
                  <a:schemeClr val="dk1"/>
                </a:solidFill>
                <a:latin typeface="Calibri"/>
                <a:ea typeface="Calibri"/>
                <a:cs typeface="Calibri"/>
                <a:sym typeface="Calibri"/>
              </a:defRPr>
            </a:lvl4pPr>
            <a:lvl5pPr marL="3047924" marR="0" lvl="4" indent="-474121" algn="l" rtl="0">
              <a:lnSpc>
                <a:spcPct val="115000"/>
              </a:lnSpc>
              <a:spcBef>
                <a:spcPts val="2133"/>
              </a:spcBef>
              <a:spcAft>
                <a:spcPts val="0"/>
              </a:spcAft>
              <a:buClr>
                <a:schemeClr val="dk1"/>
              </a:buClr>
              <a:buSzPts val="2000"/>
              <a:buFont typeface="Arial"/>
              <a:buChar char="»"/>
              <a:defRPr sz="2667" b="0" i="0" u="none" strike="noStrike" cap="none">
                <a:solidFill>
                  <a:schemeClr val="dk1"/>
                </a:solidFill>
                <a:latin typeface="Calibri"/>
                <a:ea typeface="Calibri"/>
                <a:cs typeface="Calibri"/>
                <a:sym typeface="Calibri"/>
              </a:defRPr>
            </a:lvl5pPr>
            <a:lvl6pPr marL="3657509" marR="0" lvl="5" indent="-474121" algn="l" rtl="0">
              <a:lnSpc>
                <a:spcPct val="115000"/>
              </a:lnSpc>
              <a:spcBef>
                <a:spcPts val="2133"/>
              </a:spcBef>
              <a:spcAft>
                <a:spcPts val="0"/>
              </a:spcAft>
              <a:buClr>
                <a:schemeClr val="dk1"/>
              </a:buClr>
              <a:buSzPts val="2000"/>
              <a:buFont typeface="Arial"/>
              <a:buChar char="•"/>
              <a:defRPr sz="2667" b="0" i="0" u="none" strike="noStrike" cap="none">
                <a:solidFill>
                  <a:schemeClr val="dk1"/>
                </a:solidFill>
                <a:latin typeface="Calibri"/>
                <a:ea typeface="Calibri"/>
                <a:cs typeface="Calibri"/>
                <a:sym typeface="Calibri"/>
              </a:defRPr>
            </a:lvl6pPr>
            <a:lvl7pPr marL="4267093" marR="0" lvl="6" indent="-474121" algn="l" rtl="0">
              <a:lnSpc>
                <a:spcPct val="115000"/>
              </a:lnSpc>
              <a:spcBef>
                <a:spcPts val="2133"/>
              </a:spcBef>
              <a:spcAft>
                <a:spcPts val="0"/>
              </a:spcAft>
              <a:buClr>
                <a:schemeClr val="dk1"/>
              </a:buClr>
              <a:buSzPts val="2000"/>
              <a:buFont typeface="Arial"/>
              <a:buChar char="•"/>
              <a:defRPr sz="2667" b="0" i="0" u="none" strike="noStrike" cap="none">
                <a:solidFill>
                  <a:schemeClr val="dk1"/>
                </a:solidFill>
                <a:latin typeface="Calibri"/>
                <a:ea typeface="Calibri"/>
                <a:cs typeface="Calibri"/>
                <a:sym typeface="Calibri"/>
              </a:defRPr>
            </a:lvl7pPr>
            <a:lvl8pPr marL="4876678" marR="0" lvl="7" indent="-474121" algn="l" rtl="0">
              <a:lnSpc>
                <a:spcPct val="115000"/>
              </a:lnSpc>
              <a:spcBef>
                <a:spcPts val="2133"/>
              </a:spcBef>
              <a:spcAft>
                <a:spcPts val="0"/>
              </a:spcAft>
              <a:buClr>
                <a:schemeClr val="dk1"/>
              </a:buClr>
              <a:buSzPts val="2000"/>
              <a:buFont typeface="Arial"/>
              <a:buChar char="•"/>
              <a:defRPr sz="2667" b="0" i="0" u="none" strike="noStrike" cap="none">
                <a:solidFill>
                  <a:schemeClr val="dk1"/>
                </a:solidFill>
                <a:latin typeface="Calibri"/>
                <a:ea typeface="Calibri"/>
                <a:cs typeface="Calibri"/>
                <a:sym typeface="Calibri"/>
              </a:defRPr>
            </a:lvl8pPr>
            <a:lvl9pPr marL="5486263" marR="0" lvl="8" indent="-474121" algn="l" rtl="0">
              <a:lnSpc>
                <a:spcPct val="115000"/>
              </a:lnSpc>
              <a:spcBef>
                <a:spcPts val="2133"/>
              </a:spcBef>
              <a:spcAft>
                <a:spcPts val="2133"/>
              </a:spcAft>
              <a:buClr>
                <a:schemeClr val="dk1"/>
              </a:buClr>
              <a:buSzPts val="2000"/>
              <a:buFont typeface="Arial"/>
              <a:buChar char="•"/>
              <a:defRPr sz="2667" b="0" i="0" u="none" strike="noStrike" cap="none">
                <a:solidFill>
                  <a:schemeClr val="dk1"/>
                </a:solidFill>
                <a:latin typeface="Calibri"/>
                <a:ea typeface="Calibri"/>
                <a:cs typeface="Calibri"/>
                <a:sym typeface="Calibri"/>
              </a:defRPr>
            </a:lvl9pPr>
          </a:lstStyle>
          <a:p>
            <a:pPr marL="33866" indent="0">
              <a:buNone/>
            </a:pPr>
            <a:r>
              <a:rPr sz="2600" b="1">
                <a:latin typeface="+mj-lt"/>
              </a:rPr>
              <a:t>Morphology: </a:t>
            </a:r>
            <a:r>
              <a:rPr sz="2600">
                <a:latin typeface="+mj-lt"/>
              </a:rPr>
              <a:t> </a:t>
            </a:r>
          </a:p>
        </p:txBody>
      </p:sp>
      <p:sp>
        <p:nvSpPr>
          <p:cNvPr id="10" name="Text Placeholder 2">
            <a:extLst>
              <a:ext uri="{FF2B5EF4-FFF2-40B4-BE49-F238E27FC236}">
                <a16:creationId xmlns:a16="http://schemas.microsoft.com/office/drawing/2014/main" id="{18CE09F5-496D-7B7B-9085-DB8C54EEB70B}"/>
              </a:ext>
            </a:extLst>
          </p:cNvPr>
          <p:cNvSpPr txBox="1">
            <a:spLocks/>
          </p:cNvSpPr>
          <p:nvPr userDrawn="1"/>
        </p:nvSpPr>
        <p:spPr>
          <a:xfrm>
            <a:off x="431800" y="1625601"/>
            <a:ext cx="11328400" cy="1066800"/>
          </a:xfrm>
          <a:prstGeom prst="rect">
            <a:avLst/>
          </a:prstGeom>
          <a:solidFill>
            <a:schemeClr val="accent2">
              <a:lumMod val="20000"/>
              <a:lumOff val="80000"/>
            </a:schemeClr>
          </a:solidFill>
          <a:ln>
            <a:solidFill>
              <a:schemeClr val="tx1"/>
            </a:solid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609585" marR="0" lvl="0" indent="-575719" algn="l" rtl="0">
              <a:lnSpc>
                <a:spcPct val="115000"/>
              </a:lnSpc>
              <a:spcBef>
                <a:spcPts val="853"/>
              </a:spcBef>
              <a:spcAft>
                <a:spcPts val="0"/>
              </a:spcAft>
              <a:buClr>
                <a:schemeClr val="dk1"/>
              </a:buClr>
              <a:buSzPts val="3200"/>
              <a:buFont typeface="Arial"/>
              <a:buChar char="•"/>
              <a:defRPr sz="4267" b="0" i="0" u="none" strike="noStrike" cap="none">
                <a:solidFill>
                  <a:schemeClr val="dk1"/>
                </a:solidFill>
                <a:latin typeface="Calibri"/>
                <a:ea typeface="Calibri"/>
                <a:cs typeface="Calibri"/>
                <a:sym typeface="Calibri"/>
              </a:defRPr>
            </a:lvl1pPr>
            <a:lvl2pPr marL="1219170" marR="0" lvl="1" indent="-541853" algn="l" rtl="0">
              <a:lnSpc>
                <a:spcPct val="115000"/>
              </a:lnSpc>
              <a:spcBef>
                <a:spcPts val="2133"/>
              </a:spcBef>
              <a:spcAft>
                <a:spcPts val="0"/>
              </a:spcAft>
              <a:buClr>
                <a:schemeClr val="dk1"/>
              </a:buClr>
              <a:buSzPts val="2800"/>
              <a:buFont typeface="Arial"/>
              <a:buChar char="–"/>
              <a:defRPr sz="3733" b="0" i="0" u="none" strike="noStrike" cap="none">
                <a:solidFill>
                  <a:schemeClr val="dk1"/>
                </a:solidFill>
                <a:latin typeface="Calibri"/>
                <a:ea typeface="Calibri"/>
                <a:cs typeface="Calibri"/>
                <a:sym typeface="Calibri"/>
              </a:defRPr>
            </a:lvl2pPr>
            <a:lvl3pPr marL="1828754" marR="0" lvl="2" indent="-507987" algn="l" rtl="0">
              <a:lnSpc>
                <a:spcPct val="115000"/>
              </a:lnSpc>
              <a:spcBef>
                <a:spcPts val="2133"/>
              </a:spcBef>
              <a:spcAft>
                <a:spcPts val="0"/>
              </a:spcAft>
              <a:buClr>
                <a:schemeClr val="dk1"/>
              </a:buClr>
              <a:buSzPts val="2400"/>
              <a:buFont typeface="Arial"/>
              <a:buChar char="•"/>
              <a:defRPr sz="3200" b="0" i="0" u="none" strike="noStrike" cap="none">
                <a:solidFill>
                  <a:schemeClr val="dk1"/>
                </a:solidFill>
                <a:latin typeface="Calibri"/>
                <a:ea typeface="Calibri"/>
                <a:cs typeface="Calibri"/>
                <a:sym typeface="Calibri"/>
              </a:defRPr>
            </a:lvl3pPr>
            <a:lvl4pPr marL="2438339" marR="0" lvl="3" indent="-474121" algn="l" rtl="0">
              <a:lnSpc>
                <a:spcPct val="115000"/>
              </a:lnSpc>
              <a:spcBef>
                <a:spcPts val="2133"/>
              </a:spcBef>
              <a:spcAft>
                <a:spcPts val="0"/>
              </a:spcAft>
              <a:buClr>
                <a:schemeClr val="dk1"/>
              </a:buClr>
              <a:buSzPts val="2000"/>
              <a:buFont typeface="Arial"/>
              <a:buChar char="–"/>
              <a:defRPr sz="2667" b="0" i="0" u="none" strike="noStrike" cap="none">
                <a:solidFill>
                  <a:schemeClr val="dk1"/>
                </a:solidFill>
                <a:latin typeface="Calibri"/>
                <a:ea typeface="Calibri"/>
                <a:cs typeface="Calibri"/>
                <a:sym typeface="Calibri"/>
              </a:defRPr>
            </a:lvl4pPr>
            <a:lvl5pPr marL="3047924" marR="0" lvl="4" indent="-474121" algn="l" rtl="0">
              <a:lnSpc>
                <a:spcPct val="115000"/>
              </a:lnSpc>
              <a:spcBef>
                <a:spcPts val="2133"/>
              </a:spcBef>
              <a:spcAft>
                <a:spcPts val="0"/>
              </a:spcAft>
              <a:buClr>
                <a:schemeClr val="dk1"/>
              </a:buClr>
              <a:buSzPts val="2000"/>
              <a:buFont typeface="Arial"/>
              <a:buChar char="»"/>
              <a:defRPr sz="2667" b="0" i="0" u="none" strike="noStrike" cap="none">
                <a:solidFill>
                  <a:schemeClr val="dk1"/>
                </a:solidFill>
                <a:latin typeface="Calibri"/>
                <a:ea typeface="Calibri"/>
                <a:cs typeface="Calibri"/>
                <a:sym typeface="Calibri"/>
              </a:defRPr>
            </a:lvl5pPr>
            <a:lvl6pPr marL="3657509" marR="0" lvl="5" indent="-474121" algn="l" rtl="0">
              <a:lnSpc>
                <a:spcPct val="115000"/>
              </a:lnSpc>
              <a:spcBef>
                <a:spcPts val="2133"/>
              </a:spcBef>
              <a:spcAft>
                <a:spcPts val="0"/>
              </a:spcAft>
              <a:buClr>
                <a:schemeClr val="dk1"/>
              </a:buClr>
              <a:buSzPts val="2000"/>
              <a:buFont typeface="Arial"/>
              <a:buChar char="•"/>
              <a:defRPr sz="2667" b="0" i="0" u="none" strike="noStrike" cap="none">
                <a:solidFill>
                  <a:schemeClr val="dk1"/>
                </a:solidFill>
                <a:latin typeface="Calibri"/>
                <a:ea typeface="Calibri"/>
                <a:cs typeface="Calibri"/>
                <a:sym typeface="Calibri"/>
              </a:defRPr>
            </a:lvl6pPr>
            <a:lvl7pPr marL="4267093" marR="0" lvl="6" indent="-474121" algn="l" rtl="0">
              <a:lnSpc>
                <a:spcPct val="115000"/>
              </a:lnSpc>
              <a:spcBef>
                <a:spcPts val="2133"/>
              </a:spcBef>
              <a:spcAft>
                <a:spcPts val="0"/>
              </a:spcAft>
              <a:buClr>
                <a:schemeClr val="dk1"/>
              </a:buClr>
              <a:buSzPts val="2000"/>
              <a:buFont typeface="Arial"/>
              <a:buChar char="•"/>
              <a:defRPr sz="2667" b="0" i="0" u="none" strike="noStrike" cap="none">
                <a:solidFill>
                  <a:schemeClr val="dk1"/>
                </a:solidFill>
                <a:latin typeface="Calibri"/>
                <a:ea typeface="Calibri"/>
                <a:cs typeface="Calibri"/>
                <a:sym typeface="Calibri"/>
              </a:defRPr>
            </a:lvl7pPr>
            <a:lvl8pPr marL="4876678" marR="0" lvl="7" indent="-474121" algn="l" rtl="0">
              <a:lnSpc>
                <a:spcPct val="115000"/>
              </a:lnSpc>
              <a:spcBef>
                <a:spcPts val="2133"/>
              </a:spcBef>
              <a:spcAft>
                <a:spcPts val="0"/>
              </a:spcAft>
              <a:buClr>
                <a:schemeClr val="dk1"/>
              </a:buClr>
              <a:buSzPts val="2000"/>
              <a:buFont typeface="Arial"/>
              <a:buChar char="•"/>
              <a:defRPr sz="2667" b="0" i="0" u="none" strike="noStrike" cap="none">
                <a:solidFill>
                  <a:schemeClr val="dk1"/>
                </a:solidFill>
                <a:latin typeface="Calibri"/>
                <a:ea typeface="Calibri"/>
                <a:cs typeface="Calibri"/>
                <a:sym typeface="Calibri"/>
              </a:defRPr>
            </a:lvl8pPr>
            <a:lvl9pPr marL="5486263" marR="0" lvl="8" indent="-474121" algn="l" rtl="0">
              <a:lnSpc>
                <a:spcPct val="115000"/>
              </a:lnSpc>
              <a:spcBef>
                <a:spcPts val="2133"/>
              </a:spcBef>
              <a:spcAft>
                <a:spcPts val="2133"/>
              </a:spcAft>
              <a:buClr>
                <a:schemeClr val="dk1"/>
              </a:buClr>
              <a:buSzPts val="2000"/>
              <a:buFont typeface="Arial"/>
              <a:buChar char="•"/>
              <a:defRPr sz="2667" b="0" i="0" u="none" strike="noStrike" cap="none">
                <a:solidFill>
                  <a:schemeClr val="dk1"/>
                </a:solidFill>
                <a:latin typeface="Calibri"/>
                <a:ea typeface="Calibri"/>
                <a:cs typeface="Calibri"/>
                <a:sym typeface="Calibri"/>
              </a:defRPr>
            </a:lvl9pPr>
          </a:lstStyle>
          <a:p>
            <a:pPr marL="33866" indent="0">
              <a:buNone/>
            </a:pPr>
            <a:r>
              <a:rPr lang="en-GB" sz="2600" b="1">
                <a:latin typeface="+mj-lt"/>
              </a:rPr>
              <a:t>Definition</a:t>
            </a:r>
            <a:r>
              <a:rPr sz="2600" b="1">
                <a:latin typeface="+mj-lt"/>
              </a:rPr>
              <a:t>: </a:t>
            </a:r>
          </a:p>
        </p:txBody>
      </p:sp>
    </p:spTree>
    <p:extLst>
      <p:ext uri="{BB962C8B-B14F-4D97-AF65-F5344CB8AC3E}">
        <p14:creationId xmlns:p14="http://schemas.microsoft.com/office/powerpoint/2010/main" val="190958492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4ED3BA5C-29AB-4F31-9424-6C6804BC83E9}" type="datetimeFigureOut">
              <a:rPr lang="en-GB" smtClean="0"/>
              <a:t>08/09/2026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3E29093-A821-4CBA-B865-6BF0E892FA9C}" type="slidenum">
              <a:rPr lang="en-GB" smtClean="0"/>
              <a:t>‹#›</a:t>
            </a:fld>
            <a:endParaRPr lang="en-GB"/>
          </a:p>
        </p:txBody>
      </p:sp>
    </p:spTree>
    <p:extLst>
      <p:ext uri="{BB962C8B-B14F-4D97-AF65-F5344CB8AC3E}">
        <p14:creationId xmlns:p14="http://schemas.microsoft.com/office/powerpoint/2010/main" val="251737688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ED3BA5C-29AB-4F31-9424-6C6804BC83E9}" type="datetimeFigureOut">
              <a:rPr lang="en-GB" smtClean="0"/>
              <a:t>08/09/2026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3E29093-A821-4CBA-B865-6BF0E892FA9C}" type="slidenum">
              <a:rPr lang="en-GB" smtClean="0"/>
              <a:t>‹#›</a:t>
            </a:fld>
            <a:endParaRPr lang="en-GB"/>
          </a:p>
        </p:txBody>
      </p:sp>
    </p:spTree>
    <p:extLst>
      <p:ext uri="{BB962C8B-B14F-4D97-AF65-F5344CB8AC3E}">
        <p14:creationId xmlns:p14="http://schemas.microsoft.com/office/powerpoint/2010/main" val="245181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4ED3BA5C-29AB-4F31-9424-6C6804BC83E9}" type="datetimeFigureOut">
              <a:rPr lang="en-GB" smtClean="0"/>
              <a:t>08/09/2026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3E29093-A821-4CBA-B865-6BF0E892FA9C}" type="slidenum">
              <a:rPr lang="en-GB" smtClean="0"/>
              <a:t>‹#›</a:t>
            </a:fld>
            <a:endParaRPr lang="en-GB"/>
          </a:p>
        </p:txBody>
      </p:sp>
    </p:spTree>
    <p:extLst>
      <p:ext uri="{BB962C8B-B14F-4D97-AF65-F5344CB8AC3E}">
        <p14:creationId xmlns:p14="http://schemas.microsoft.com/office/powerpoint/2010/main" val="378854310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4ED3BA5C-29AB-4F31-9424-6C6804BC83E9}" type="datetimeFigureOut">
              <a:rPr lang="en-GB" smtClean="0"/>
              <a:t>08/09/2026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3E29093-A821-4CBA-B865-6BF0E892FA9C}" type="slidenum">
              <a:rPr lang="en-GB" smtClean="0"/>
              <a:t>‹#›</a:t>
            </a:fld>
            <a:endParaRPr lang="en-GB"/>
          </a:p>
        </p:txBody>
      </p:sp>
    </p:spTree>
    <p:extLst>
      <p:ext uri="{BB962C8B-B14F-4D97-AF65-F5344CB8AC3E}">
        <p14:creationId xmlns:p14="http://schemas.microsoft.com/office/powerpoint/2010/main" val="43629824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4ED3BA5C-29AB-4F31-9424-6C6804BC83E9}" type="datetimeFigureOut">
              <a:rPr lang="en-GB" smtClean="0"/>
              <a:t>08/09/2026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3E29093-A821-4CBA-B865-6BF0E892FA9C}" type="slidenum">
              <a:rPr lang="en-GB" smtClean="0"/>
              <a:t>‹#›</a:t>
            </a:fld>
            <a:endParaRPr lang="en-GB"/>
          </a:p>
        </p:txBody>
      </p:sp>
    </p:spTree>
    <p:extLst>
      <p:ext uri="{BB962C8B-B14F-4D97-AF65-F5344CB8AC3E}">
        <p14:creationId xmlns:p14="http://schemas.microsoft.com/office/powerpoint/2010/main" val="313492773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D3BA5C-29AB-4F31-9424-6C6804BC83E9}" type="datetimeFigureOut">
              <a:rPr lang="en-GB" smtClean="0"/>
              <a:t>08/09/2026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3E29093-A821-4CBA-B865-6BF0E892FA9C}" type="slidenum">
              <a:rPr lang="en-GB" smtClean="0"/>
              <a:t>‹#›</a:t>
            </a:fld>
            <a:endParaRPr lang="en-GB"/>
          </a:p>
        </p:txBody>
      </p:sp>
    </p:spTree>
    <p:extLst>
      <p:ext uri="{BB962C8B-B14F-4D97-AF65-F5344CB8AC3E}">
        <p14:creationId xmlns:p14="http://schemas.microsoft.com/office/powerpoint/2010/main" val="113583167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ED3BA5C-29AB-4F31-9424-6C6804BC83E9}" type="datetimeFigureOut">
              <a:rPr lang="en-GB" smtClean="0"/>
              <a:t>08/09/2026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3E29093-A821-4CBA-B865-6BF0E892FA9C}" type="slidenum">
              <a:rPr lang="en-GB" smtClean="0"/>
              <a:t>‹#›</a:t>
            </a:fld>
            <a:endParaRPr lang="en-GB"/>
          </a:p>
        </p:txBody>
      </p:sp>
    </p:spTree>
    <p:extLst>
      <p:ext uri="{BB962C8B-B14F-4D97-AF65-F5344CB8AC3E}">
        <p14:creationId xmlns:p14="http://schemas.microsoft.com/office/powerpoint/2010/main" val="413909041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ED3BA5C-29AB-4F31-9424-6C6804BC83E9}" type="datetimeFigureOut">
              <a:rPr lang="en-GB" smtClean="0"/>
              <a:t>08/09/2026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3E29093-A821-4CBA-B865-6BF0E892FA9C}" type="slidenum">
              <a:rPr lang="en-GB" smtClean="0"/>
              <a:t>‹#›</a:t>
            </a:fld>
            <a:endParaRPr lang="en-GB"/>
          </a:p>
        </p:txBody>
      </p:sp>
    </p:spTree>
    <p:extLst>
      <p:ext uri="{BB962C8B-B14F-4D97-AF65-F5344CB8AC3E}">
        <p14:creationId xmlns:p14="http://schemas.microsoft.com/office/powerpoint/2010/main" val="283755120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4ED3BA5C-29AB-4F31-9424-6C6804BC83E9}" type="datetimeFigureOut">
              <a:rPr lang="en-GB" smtClean="0"/>
              <a:t>08/09/2026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3E29093-A821-4CBA-B865-6BF0E892FA9C}" type="slidenum">
              <a:rPr lang="en-GB" smtClean="0"/>
              <a:t>‹#›</a:t>
            </a:fld>
            <a:endParaRPr lang="en-GB"/>
          </a:p>
        </p:txBody>
      </p:sp>
    </p:spTree>
    <p:extLst>
      <p:ext uri="{BB962C8B-B14F-4D97-AF65-F5344CB8AC3E}">
        <p14:creationId xmlns:p14="http://schemas.microsoft.com/office/powerpoint/2010/main" val="303345172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4ED3BA5C-29AB-4F31-9424-6C6804BC83E9}" type="datetimeFigureOut">
              <a:rPr lang="en-GB" smtClean="0"/>
              <a:t>08/09/2026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3E29093-A821-4CBA-B865-6BF0E892FA9C}" type="slidenum">
              <a:rPr lang="en-GB" smtClean="0"/>
              <a:t>‹#›</a:t>
            </a:fld>
            <a:endParaRPr lang="en-GB"/>
          </a:p>
        </p:txBody>
      </p:sp>
    </p:spTree>
    <p:extLst>
      <p:ext uri="{BB962C8B-B14F-4D97-AF65-F5344CB8AC3E}">
        <p14:creationId xmlns:p14="http://schemas.microsoft.com/office/powerpoint/2010/main" val="357049464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2301923" y="1122363"/>
            <a:ext cx="7588155" cy="2621154"/>
          </a:xfrm>
        </p:spPr>
        <p:txBody>
          <a:bodyPr anchor="b">
            <a:normAutofit/>
          </a:bodyPr>
          <a:lstStyle>
            <a:lvl1pPr algn="ctr">
              <a:defRPr sz="4000"/>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301923" y="3843708"/>
            <a:ext cx="7588155" cy="1414091"/>
          </a:xfrm>
        </p:spPr>
        <p:txBody>
          <a:bodyPr>
            <a:normAutofit/>
          </a:bodyPr>
          <a:lstStyle>
            <a:lvl1pPr marL="0" indent="0" algn="ctr">
              <a:buNone/>
              <a:defRPr sz="1800"/>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77CA0979-F579-4E9B-A675-1F5ABBFF00DB}" type="datetimeFigureOut">
              <a:rPr lang="en-US" dirty="0"/>
              <a:t>9/8/2026</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dirty="0"/>
              <a:t>‹#›</a:t>
            </a:fld>
            <a:endParaRPr lang="en-US"/>
          </a:p>
        </p:txBody>
      </p:sp>
    </p:spTree>
    <p:extLst>
      <p:ext uri="{BB962C8B-B14F-4D97-AF65-F5344CB8AC3E}">
        <p14:creationId xmlns:p14="http://schemas.microsoft.com/office/powerpoint/2010/main" val="1417789399"/>
      </p:ext>
    </p:extLst>
  </p:cSld>
  <p:clrMapOvr>
    <a:masterClrMapping/>
  </p:clrMapOvr>
  <p:hf sldNum="0" hdr="0" ftr="0"/>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73E7156E-175E-4DBA-9D21-B772C320F342}" type="datetimeFigureOut">
              <a:rPr lang="en-US" dirty="0"/>
              <a:t>9/8/2026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dirty="0"/>
              <a:t>‹#›</a:t>
            </a:fld>
            <a:endParaRPr lang="en-US"/>
          </a:p>
        </p:txBody>
      </p:sp>
    </p:spTree>
    <p:extLst>
      <p:ext uri="{BB962C8B-B14F-4D97-AF65-F5344CB8AC3E}">
        <p14:creationId xmlns:p14="http://schemas.microsoft.com/office/powerpoint/2010/main" val="2464817262"/>
      </p:ext>
    </p:extLst>
  </p:cSld>
  <p:clrMapOvr>
    <a:masterClrMapping/>
  </p:clrMapOvr>
  <p:hf sldNum="0" hdr="0" ftr="0"/>
</p:sldLayout>
</file>

<file path=ppt/slideLayouts/slideLayout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D06AF-EF87-8489-2C82-DEB90B7EFE0C}"/>
              </a:ext>
            </a:extLst>
          </p:cNvPr>
          <p:cNvSpPr>
            <a:spLocks noGrp="1"/>
          </p:cNvSpPr>
          <p:nvPr>
            <p:ph type="title"/>
          </p:nvPr>
        </p:nvSpPr>
        <p:spPr>
          <a:xfrm>
            <a:off x="603381" y="553616"/>
            <a:ext cx="8273140" cy="4008859"/>
          </a:xfrm>
        </p:spPr>
        <p:txBody>
          <a:bodyPr anchor="t">
            <a:normAutofit/>
          </a:bodyPr>
          <a:lstStyle>
            <a:lvl1pPr>
              <a:defRPr sz="5400" cap="all" baseline="0"/>
            </a:lvl1pPr>
          </a:lstStyle>
          <a:p>
            <a:r>
              <a:rPr lang="en-US"/>
              <a:t>Click to edit Master title style</a:t>
            </a:r>
          </a:p>
        </p:txBody>
      </p:sp>
      <p:sp>
        <p:nvSpPr>
          <p:cNvPr id="3" name="Text Placeholder 2">
            <a:extLst>
              <a:ext uri="{FF2B5EF4-FFF2-40B4-BE49-F238E27FC236}">
                <a16:creationId xmlns:a16="http://schemas.microsoft.com/office/drawing/2014/main" id="{308E5678-CA38-1318-9EA2-5E0A4F9A59BA}"/>
              </a:ext>
            </a:extLst>
          </p:cNvPr>
          <p:cNvSpPr>
            <a:spLocks noGrp="1"/>
          </p:cNvSpPr>
          <p:nvPr>
            <p:ph type="body" idx="1"/>
          </p:nvPr>
        </p:nvSpPr>
        <p:spPr>
          <a:xfrm>
            <a:off x="603380" y="4589463"/>
            <a:ext cx="8273140" cy="1384617"/>
          </a:xfrm>
        </p:spPr>
        <p:txBody>
          <a:bodyPr anchor="b">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4E99186-7E5A-60AF-DE69-5C7DA71611AB}"/>
              </a:ext>
            </a:extLst>
          </p:cNvPr>
          <p:cNvSpPr>
            <a:spLocks noGrp="1"/>
          </p:cNvSpPr>
          <p:nvPr>
            <p:ph type="dt" sz="half" idx="10"/>
          </p:nvPr>
        </p:nvSpPr>
        <p:spPr/>
        <p:txBody>
          <a:bodyPr/>
          <a:lstStyle/>
          <a:p>
            <a:fld id="{04895F6E-3D02-4292-95D1-C62B3126321B}" type="datetimeFigureOut">
              <a:rPr lang="en-US" dirty="0"/>
              <a:t>9/8/2026</a:t>
            </a:fld>
            <a:endParaRPr lang="en-US"/>
          </a:p>
        </p:txBody>
      </p:sp>
      <p:sp>
        <p:nvSpPr>
          <p:cNvPr id="5" name="Footer Placeholder 4">
            <a:extLst>
              <a:ext uri="{FF2B5EF4-FFF2-40B4-BE49-F238E27FC236}">
                <a16:creationId xmlns:a16="http://schemas.microsoft.com/office/drawing/2014/main" id="{82FA13D1-1FBA-E820-323B-77B41F1A665D}"/>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FB39BE85-85F6-4636-C651-D87CC969A49E}"/>
              </a:ext>
            </a:extLst>
          </p:cNvPr>
          <p:cNvSpPr>
            <a:spLocks noGrp="1"/>
          </p:cNvSpPr>
          <p:nvPr>
            <p:ph type="sldNum" sz="quarter" idx="12"/>
          </p:nvPr>
        </p:nvSpPr>
        <p:spPr/>
        <p:txBody>
          <a:bodyPr/>
          <a:lstStyle/>
          <a:p>
            <a:fld id="{CC057153-B650-4DEB-B370-79DDCFDCE934}" type="slidenum">
              <a:rPr lang="en-US" dirty="0"/>
              <a:t>‹#›</a:t>
            </a:fld>
            <a:endParaRPr lang="en-US"/>
          </a:p>
        </p:txBody>
      </p:sp>
    </p:spTree>
    <p:extLst>
      <p:ext uri="{BB962C8B-B14F-4D97-AF65-F5344CB8AC3E}">
        <p14:creationId xmlns:p14="http://schemas.microsoft.com/office/powerpoint/2010/main" val="975600668"/>
      </p:ext>
    </p:extLst>
  </p:cSld>
  <p:clrMapOvr>
    <a:masterClrMapping/>
  </p:clrMapOvr>
  <p:hf sldNum="0" hdr="0" ftr="0"/>
</p:sldLayout>
</file>

<file path=ppt/slideLayouts/slideLayout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48640"/>
            <a:ext cx="10741152" cy="1132258"/>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572E861E-DFBA-B4AA-9356-CDE3D3F57C04}"/>
              </a:ext>
            </a:extLst>
          </p:cNvPr>
          <p:cNvSpPr>
            <a:spLocks noGrp="1"/>
          </p:cNvSpPr>
          <p:nvPr>
            <p:ph sz="half" idx="1"/>
          </p:nvPr>
        </p:nvSpPr>
        <p:spPr>
          <a:xfrm>
            <a:off x="612648"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51D7538-EC5A-3EE7-176F-A58920C5079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EDCB5ACB-D10C-44A8-9570-124370F4CB38}" type="datetimeFigureOut">
              <a:rPr lang="en-US" dirty="0"/>
              <a:t>9/8/2026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
              </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dirty="0"/>
              <a:t>‹#›</a:t>
            </a:fld>
            <a:endParaRPr lang="en-US"/>
          </a:p>
        </p:txBody>
      </p:sp>
    </p:spTree>
    <p:extLst>
      <p:ext uri="{BB962C8B-B14F-4D97-AF65-F5344CB8AC3E}">
        <p14:creationId xmlns:p14="http://schemas.microsoft.com/office/powerpoint/2010/main" val="2212570915"/>
      </p:ext>
    </p:extLst>
  </p:cSld>
  <p:clrMapOvr>
    <a:masterClrMapping/>
  </p:clrMapOvr>
  <p:hf sldNum="0" hdr="0" ftr="0"/>
</p:sldLayout>
</file>

<file path=ppt/slideLayouts/slideLayout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609600" y="547396"/>
            <a:ext cx="10745788" cy="1143292"/>
          </a:xfrm>
        </p:spPr>
        <p:txBody>
          <a:bodyPr/>
          <a:lstStyle/>
          <a:p>
            <a:r>
              <a:rPr lang="en-US"/>
              <a:t>Click to edit Master title style</a:t>
            </a:r>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609600" y="1685735"/>
            <a:ext cx="5157787"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4DA52B0-7419-A946-4523-6D34BCAD26D1}"/>
              </a:ext>
            </a:extLst>
          </p:cNvPr>
          <p:cNvSpPr>
            <a:spLocks noGrp="1"/>
          </p:cNvSpPr>
          <p:nvPr>
            <p:ph sz="half" idx="2"/>
          </p:nvPr>
        </p:nvSpPr>
        <p:spPr>
          <a:xfrm>
            <a:off x="609600" y="2386894"/>
            <a:ext cx="5157787" cy="37650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172200" y="1685735"/>
            <a:ext cx="5183188"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3BAE980-E611-98B5-04E9-DE4584B0E33F}"/>
              </a:ext>
            </a:extLst>
          </p:cNvPr>
          <p:cNvSpPr>
            <a:spLocks noGrp="1"/>
          </p:cNvSpPr>
          <p:nvPr>
            <p:ph sz="quarter" idx="4"/>
          </p:nvPr>
        </p:nvSpPr>
        <p:spPr>
          <a:xfrm>
            <a:off x="6172199" y="2386894"/>
            <a:ext cx="5183189" cy="37650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AB8D84F4-0E7A-4BDE-98C6-AE68FB974645}" type="datetimeFigureOut">
              <a:rPr lang="en-US" dirty="0"/>
              <a:t>9/8/2026</a:t>
            </a:fld>
            <a:endParaRPr lang="en-US"/>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r>
              <a:rPr lang="en-US"/>
              <a:t>
              </a:t>
            </a:r>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CC057153-B650-4DEB-B370-79DDCFDCE934}" type="slidenum">
              <a:rPr lang="en-US" dirty="0"/>
              <a:t>‹#›</a:t>
            </a:fld>
            <a:endParaRPr lang="en-US"/>
          </a:p>
        </p:txBody>
      </p:sp>
    </p:spTree>
    <p:extLst>
      <p:ext uri="{BB962C8B-B14F-4D97-AF65-F5344CB8AC3E}">
        <p14:creationId xmlns:p14="http://schemas.microsoft.com/office/powerpoint/2010/main" val="326442118"/>
      </p:ext>
    </p:extLst>
  </p:cSld>
  <p:clrMapOvr>
    <a:masterClrMapping/>
  </p:clrMapOvr>
  <p:hf sldNum="0" hdr="0" ftr="0"/>
</p:sldLayout>
</file>

<file path=ppt/slideLayouts/slideLayout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CBEFF1D8-9801-4C4B-92F3-66C9A863BD74}" type="datetimeFigureOut">
              <a:rPr lang="en-US" dirty="0"/>
              <a:t>9/8/2026</a:t>
            </a:fld>
            <a:endParaRPr lang="en-US"/>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r>
              <a:rPr lang="en-US"/>
              <a:t>
              </a:t>
            </a:r>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CC057153-B650-4DEB-B370-79DDCFDCE934}" type="slidenum">
              <a:rPr lang="en-US" dirty="0"/>
              <a:t>‹#›</a:t>
            </a:fld>
            <a:endParaRPr lang="en-US"/>
          </a:p>
        </p:txBody>
      </p:sp>
    </p:spTree>
    <p:extLst>
      <p:ext uri="{BB962C8B-B14F-4D97-AF65-F5344CB8AC3E}">
        <p14:creationId xmlns:p14="http://schemas.microsoft.com/office/powerpoint/2010/main" val="2055537860"/>
      </p:ext>
    </p:extLst>
  </p:cSld>
  <p:clrMapOvr>
    <a:masterClrMapping/>
  </p:clrMapOvr>
  <p:hf sldNum="0" hdr="0" ftr="0"/>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961FE8FD-B23E-4E1A-83EF-0847EBEA0105}" type="datetimeFigureOut">
              <a:rPr lang="en-US" dirty="0"/>
              <a:t>9/8/2026</a:t>
            </a:fld>
            <a:endParaRPr lang="en-US"/>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r>
              <a:rPr lang="en-US"/>
              <a:t>
              </a:t>
            </a:r>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CC057153-B650-4DEB-B370-79DDCFDCE934}" type="slidenum">
              <a:rPr lang="en-US" dirty="0"/>
              <a:t>‹#›</a:t>
            </a:fld>
            <a:endParaRPr lang="en-US"/>
          </a:p>
        </p:txBody>
      </p:sp>
    </p:spTree>
    <p:extLst>
      <p:ext uri="{BB962C8B-B14F-4D97-AF65-F5344CB8AC3E}">
        <p14:creationId xmlns:p14="http://schemas.microsoft.com/office/powerpoint/2010/main" val="2302985424"/>
      </p:ext>
    </p:extLst>
  </p:cSld>
  <p:clrMapOvr>
    <a:masterClrMapping/>
  </p:clrMapOvr>
  <p:hf sldNum="0" hdr="0" ftr="0"/>
</p:sldLayout>
</file>

<file path=ppt/slideLayouts/slideLayout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597160" y="553616"/>
            <a:ext cx="3595634" cy="1757505"/>
          </a:xfrm>
        </p:spPr>
        <p:txBody>
          <a:bodyPr anchor="t">
            <a:normAutofit/>
          </a:bodyPr>
          <a:lstStyle>
            <a:lvl1pPr>
              <a:defRPr sz="2800"/>
            </a:lvl1pPr>
          </a:lstStyle>
          <a:p>
            <a:r>
              <a:rPr lang="en-US"/>
              <a:t>Click to edit Master title style</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34708" y="553616"/>
            <a:ext cx="6279741" cy="54864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597160" y="2311121"/>
            <a:ext cx="3595634" cy="3728895"/>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8DDF891E-A7C2-465C-AD39-8EDCB0F58E3C}" type="datetimeFigureOut">
              <a:rPr lang="en-US" dirty="0"/>
              <a:t>9/8/2026</a:t>
            </a:fld>
            <a:endParaRPr lang="en-US"/>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r>
              <a:rPr lang="en-US"/>
              <a:t>
              </a:t>
            </a:r>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CC057153-B650-4DEB-B370-79DDCFDCE934}" type="slidenum">
              <a:rPr lang="en-US" dirty="0"/>
              <a:t>‹#›</a:t>
            </a:fld>
            <a:endParaRPr lang="en-US"/>
          </a:p>
        </p:txBody>
      </p:sp>
    </p:spTree>
    <p:extLst>
      <p:ext uri="{BB962C8B-B14F-4D97-AF65-F5344CB8AC3E}">
        <p14:creationId xmlns:p14="http://schemas.microsoft.com/office/powerpoint/2010/main" val="1227635783"/>
      </p:ext>
    </p:extLst>
  </p:cSld>
  <p:clrMapOvr>
    <a:masterClrMapping/>
  </p:clrMapOvr>
  <p:hf sldNum="0" hdr="0" ftr="0"/>
</p:sldLayout>
</file>

<file path=ppt/slideLayouts/slideLayout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594360" y="557784"/>
            <a:ext cx="3595634" cy="2212313"/>
          </a:xfrm>
        </p:spPr>
        <p:txBody>
          <a:bodyPr anchor="t">
            <a:normAutofit/>
          </a:bodyPr>
          <a:lstStyle>
            <a:lvl1pPr>
              <a:defRPr sz="2800"/>
            </a:lvl1pPr>
          </a:lstStyle>
          <a:p>
            <a:r>
              <a:rPr lang="en-US"/>
              <a:t>Click to edit Master title style</a:t>
            </a:r>
          </a:p>
        </p:txBody>
      </p:sp>
      <p:sp>
        <p:nvSpPr>
          <p:cNvPr id="3" name="Picture Placeholder 2">
            <a:extLst>
              <a:ext uri="{FF2B5EF4-FFF2-40B4-BE49-F238E27FC236}">
                <a16:creationId xmlns:a16="http://schemas.microsoft.com/office/drawing/2014/main" id="{9571C769-CEC8-962A-01E6-15B0E056791E}"/>
              </a:ext>
            </a:extLst>
          </p:cNvPr>
          <p:cNvSpPr>
            <a:spLocks noGrp="1" noChangeAspect="1"/>
          </p:cNvSpPr>
          <p:nvPr>
            <p:ph type="pic" idx="1"/>
          </p:nvPr>
        </p:nvSpPr>
        <p:spPr>
          <a:xfrm>
            <a:off x="5063319" y="657103"/>
            <a:ext cx="6483687" cy="5555904"/>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09601" y="2826137"/>
            <a:ext cx="3585586" cy="343463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F39F93E5-AFB6-485C-8E3C-32F92A07875F}" type="datetimeFigureOut">
              <a:rPr lang="en-US" dirty="0"/>
              <a:t>9/8/2026</a:t>
            </a:fld>
            <a:endParaRPr lang="en-US"/>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r>
              <a:rPr lang="en-US"/>
              <a:t>
              </a:t>
            </a:r>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CC057153-B650-4DEB-B370-79DDCFDCE934}" type="slidenum">
              <a:rPr lang="en-US" dirty="0"/>
              <a:t>‹#›</a:t>
            </a:fld>
            <a:endParaRPr lang="en-US"/>
          </a:p>
        </p:txBody>
      </p:sp>
    </p:spTree>
    <p:extLst>
      <p:ext uri="{BB962C8B-B14F-4D97-AF65-F5344CB8AC3E}">
        <p14:creationId xmlns:p14="http://schemas.microsoft.com/office/powerpoint/2010/main" val="4103812698"/>
      </p:ext>
    </p:extLst>
  </p:cSld>
  <p:clrMapOvr>
    <a:masterClrMapping/>
  </p:clrMapOvr>
  <p:hf sldNum="0" hdr="0" ftr="0"/>
</p:sldLayout>
</file>

<file path=ppt/slideLayouts/slideLayout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E956D-CB73-C986-F100-46487310D11E}"/>
              </a:ext>
            </a:extLst>
          </p:cNvPr>
          <p:cNvSpPr>
            <a:spLocks noGrp="1"/>
          </p:cNvSpPr>
          <p:nvPr>
            <p:ph type="title"/>
          </p:nvPr>
        </p:nvSpPr>
        <p:spPr>
          <a:xfrm>
            <a:off x="612648" y="548640"/>
            <a:ext cx="10515600" cy="1132258"/>
          </a:xfr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E423E6A-A07C-BF0D-EA30-9A8A854E48F1}"/>
              </a:ext>
            </a:extLst>
          </p:cNvPr>
          <p:cNvSpPr>
            <a:spLocks noGrp="1"/>
          </p:cNvSpPr>
          <p:nvPr>
            <p:ph type="body" orient="vert" idx="1"/>
          </p:nvPr>
        </p:nvSpPr>
        <p:spPr>
          <a:xfrm>
            <a:off x="612648" y="1680898"/>
            <a:ext cx="10515600" cy="449606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DC9908-8F95-8DFC-72CC-158552B56735}"/>
              </a:ext>
            </a:extLst>
          </p:cNvPr>
          <p:cNvSpPr>
            <a:spLocks noGrp="1"/>
          </p:cNvSpPr>
          <p:nvPr>
            <p:ph type="dt" sz="half" idx="10"/>
          </p:nvPr>
        </p:nvSpPr>
        <p:spPr/>
        <p:txBody>
          <a:bodyPr/>
          <a:lstStyle/>
          <a:p>
            <a:fld id="{F7E76D0F-5A12-4D0A-80B0-1A6122B61E7B}" type="datetimeFigureOut">
              <a:rPr lang="en-US" dirty="0"/>
              <a:t>9/8/2026</a:t>
            </a:fld>
            <a:endParaRPr lang="en-US"/>
          </a:p>
        </p:txBody>
      </p:sp>
      <p:sp>
        <p:nvSpPr>
          <p:cNvPr id="5" name="Footer Placeholder 4">
            <a:extLst>
              <a:ext uri="{FF2B5EF4-FFF2-40B4-BE49-F238E27FC236}">
                <a16:creationId xmlns:a16="http://schemas.microsoft.com/office/drawing/2014/main" id="{2C26C9BE-9060-50CB-2BB7-07307FF89A7A}"/>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A84A835B-97D3-BC22-F0B8-4986D4636271}"/>
              </a:ext>
            </a:extLst>
          </p:cNvPr>
          <p:cNvSpPr>
            <a:spLocks noGrp="1"/>
          </p:cNvSpPr>
          <p:nvPr>
            <p:ph type="sldNum" sz="quarter" idx="12"/>
          </p:nvPr>
        </p:nvSpPr>
        <p:spPr/>
        <p:txBody>
          <a:bodyPr/>
          <a:lstStyle/>
          <a:p>
            <a:fld id="{CC057153-B650-4DEB-B370-79DDCFDCE934}" type="slidenum">
              <a:rPr lang="en-US" dirty="0"/>
              <a:t>‹#›</a:t>
            </a:fld>
            <a:endParaRPr lang="en-US"/>
          </a:p>
        </p:txBody>
      </p:sp>
    </p:spTree>
    <p:extLst>
      <p:ext uri="{BB962C8B-B14F-4D97-AF65-F5344CB8AC3E}">
        <p14:creationId xmlns:p14="http://schemas.microsoft.com/office/powerpoint/2010/main" val="67540227"/>
      </p:ext>
    </p:extLst>
  </p:cSld>
  <p:clrMapOvr>
    <a:masterClrMapping/>
  </p:clrMapOvr>
  <p:hf sldNum="0" hdr="0" ftr="0"/>
</p:sldLayout>
</file>

<file path=ppt/slideLayouts/slideLayout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85B0252-346C-F6F4-3642-19F571550D45}"/>
              </a:ext>
            </a:extLst>
          </p:cNvPr>
          <p:cNvSpPr>
            <a:spLocks noGrp="1"/>
          </p:cNvSpPr>
          <p:nvPr>
            <p:ph type="title" orient="vert"/>
          </p:nvPr>
        </p:nvSpPr>
        <p:spPr>
          <a:xfrm>
            <a:off x="9634888" y="578497"/>
            <a:ext cx="2047037" cy="5598466"/>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798DA36-7351-9D6A-518B-678AB8A507D3}"/>
              </a:ext>
            </a:extLst>
          </p:cNvPr>
          <p:cNvSpPr>
            <a:spLocks noGrp="1"/>
          </p:cNvSpPr>
          <p:nvPr>
            <p:ph type="body" orient="vert" idx="1"/>
          </p:nvPr>
        </p:nvSpPr>
        <p:spPr>
          <a:xfrm>
            <a:off x="838200" y="578497"/>
            <a:ext cx="8796688" cy="559846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46BDFF-D746-836C-04B8-CA89AD5D1466}"/>
              </a:ext>
            </a:extLst>
          </p:cNvPr>
          <p:cNvSpPr>
            <a:spLocks noGrp="1"/>
          </p:cNvSpPr>
          <p:nvPr>
            <p:ph type="dt" sz="half" idx="10"/>
          </p:nvPr>
        </p:nvSpPr>
        <p:spPr/>
        <p:txBody>
          <a:bodyPr/>
          <a:lstStyle/>
          <a:p>
            <a:fld id="{8B9E8C84-89CA-44AB-B0BE-5C91BAF75478}" type="datetimeFigureOut">
              <a:rPr lang="en-US" dirty="0"/>
              <a:t>9/8/2026</a:t>
            </a:fld>
            <a:endParaRPr lang="en-US"/>
          </a:p>
        </p:txBody>
      </p:sp>
      <p:sp>
        <p:nvSpPr>
          <p:cNvPr id="5" name="Footer Placeholder 4">
            <a:extLst>
              <a:ext uri="{FF2B5EF4-FFF2-40B4-BE49-F238E27FC236}">
                <a16:creationId xmlns:a16="http://schemas.microsoft.com/office/drawing/2014/main" id="{919AA929-A9E6-FF9C-0C59-177F892D6A69}"/>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9316D893-7E81-90DC-4139-7687B39C3AC8}"/>
              </a:ext>
            </a:extLst>
          </p:cNvPr>
          <p:cNvSpPr>
            <a:spLocks noGrp="1"/>
          </p:cNvSpPr>
          <p:nvPr>
            <p:ph type="sldNum" sz="quarter" idx="12"/>
          </p:nvPr>
        </p:nvSpPr>
        <p:spPr/>
        <p:txBody>
          <a:bodyPr/>
          <a:lstStyle/>
          <a:p>
            <a:fld id="{CC057153-B650-4DEB-B370-79DDCFDCE934}" type="slidenum">
              <a:rPr lang="en-US" dirty="0"/>
              <a:t>‹#›</a:t>
            </a:fld>
            <a:endParaRPr lang="en-US"/>
          </a:p>
        </p:txBody>
      </p:sp>
    </p:spTree>
    <p:extLst>
      <p:ext uri="{BB962C8B-B14F-4D97-AF65-F5344CB8AC3E}">
        <p14:creationId xmlns:p14="http://schemas.microsoft.com/office/powerpoint/2010/main" val="2207609148"/>
      </p:ext>
    </p:extLst>
  </p:cSld>
  <p:clrMapOvr>
    <a:masterClrMapping/>
  </p:clrMapOvr>
  <p:hf sldNum="0" hdr="0" ftr="0"/>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Autofit/>
          </a:bodyPr>
          <a:lstStyle>
            <a:lvl1pPr marL="609585" lvl="0" indent="-457189" rtl="0">
              <a:spcBef>
                <a:spcPts val="0"/>
              </a:spcBef>
              <a:spcAft>
                <a:spcPts val="0"/>
              </a:spcAft>
              <a:buSzPts val="1800"/>
              <a:buChar char="●"/>
              <a:defRPr/>
            </a:lvl1pPr>
            <a:lvl2pPr marL="1219170" lvl="1" indent="-423323" rtl="0">
              <a:spcBef>
                <a:spcPts val="2133"/>
              </a:spcBef>
              <a:spcAft>
                <a:spcPts val="0"/>
              </a:spcAft>
              <a:buSzPts val="1400"/>
              <a:buChar char="○"/>
              <a:defRPr/>
            </a:lvl2pPr>
            <a:lvl3pPr marL="1828754" lvl="2" indent="-423323" rtl="0">
              <a:spcBef>
                <a:spcPts val="2133"/>
              </a:spcBef>
              <a:spcAft>
                <a:spcPts val="0"/>
              </a:spcAft>
              <a:buSzPts val="1400"/>
              <a:buChar char="■"/>
              <a:defRPr/>
            </a:lvl3pPr>
            <a:lvl4pPr marL="2438339" lvl="3" indent="-423323" rtl="0">
              <a:spcBef>
                <a:spcPts val="2133"/>
              </a:spcBef>
              <a:spcAft>
                <a:spcPts val="0"/>
              </a:spcAft>
              <a:buSzPts val="1400"/>
              <a:buChar char="●"/>
              <a:defRPr/>
            </a:lvl4pPr>
            <a:lvl5pPr marL="3047924" lvl="4" indent="-423323" rtl="0">
              <a:spcBef>
                <a:spcPts val="2133"/>
              </a:spcBef>
              <a:spcAft>
                <a:spcPts val="0"/>
              </a:spcAft>
              <a:buSzPts val="1400"/>
              <a:buChar char="○"/>
              <a:defRPr/>
            </a:lvl5pPr>
            <a:lvl6pPr marL="3657509" lvl="5" indent="-423323" rtl="0">
              <a:spcBef>
                <a:spcPts val="2133"/>
              </a:spcBef>
              <a:spcAft>
                <a:spcPts val="0"/>
              </a:spcAft>
              <a:buSzPts val="1400"/>
              <a:buChar char="■"/>
              <a:defRPr/>
            </a:lvl6pPr>
            <a:lvl7pPr marL="4267093" lvl="6" indent="-423323" rtl="0">
              <a:spcBef>
                <a:spcPts val="2133"/>
              </a:spcBef>
              <a:spcAft>
                <a:spcPts val="0"/>
              </a:spcAft>
              <a:buSzPts val="1400"/>
              <a:buChar char="●"/>
              <a:defRPr/>
            </a:lvl7pPr>
            <a:lvl8pPr marL="4876678" lvl="7" indent="-423323" rtl="0">
              <a:spcBef>
                <a:spcPts val="2133"/>
              </a:spcBef>
              <a:spcAft>
                <a:spcPts val="0"/>
              </a:spcAft>
              <a:buSzPts val="1400"/>
              <a:buChar char="○"/>
              <a:defRPr/>
            </a:lvl8pPr>
            <a:lvl9pPr marL="5486263" lvl="8" indent="-423323" rtl="0">
              <a:spcBef>
                <a:spcPts val="2133"/>
              </a:spcBef>
              <a:spcAft>
                <a:spcPts val="2133"/>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2706494033"/>
      </p:ext>
    </p:extLst>
  </p:cSld>
  <p:clrMapOvr>
    <a:masterClrMapping/>
  </p:clrMapOvr>
  <p:hf sldNum="0" hdr="0" ftr="0"/>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Title and body" type="tx">
  <p:cSld name="1_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Autofit/>
          </a:bodyPr>
          <a:lstStyle>
            <a:lvl1pPr marL="609585" lvl="0" indent="-457189" rtl="0">
              <a:spcBef>
                <a:spcPts val="0"/>
              </a:spcBef>
              <a:spcAft>
                <a:spcPts val="0"/>
              </a:spcAft>
              <a:buSzPts val="1800"/>
              <a:buChar char="●"/>
              <a:defRPr/>
            </a:lvl1pPr>
            <a:lvl2pPr marL="1219170" lvl="1" indent="-423323" rtl="0">
              <a:spcBef>
                <a:spcPts val="2133"/>
              </a:spcBef>
              <a:spcAft>
                <a:spcPts val="0"/>
              </a:spcAft>
              <a:buSzPts val="1400"/>
              <a:buChar char="○"/>
              <a:defRPr/>
            </a:lvl2pPr>
            <a:lvl3pPr marL="1828754" lvl="2" indent="-423323" rtl="0">
              <a:spcBef>
                <a:spcPts val="2133"/>
              </a:spcBef>
              <a:spcAft>
                <a:spcPts val="0"/>
              </a:spcAft>
              <a:buSzPts val="1400"/>
              <a:buChar char="■"/>
              <a:defRPr/>
            </a:lvl3pPr>
            <a:lvl4pPr marL="2438339" lvl="3" indent="-423323" rtl="0">
              <a:spcBef>
                <a:spcPts val="2133"/>
              </a:spcBef>
              <a:spcAft>
                <a:spcPts val="0"/>
              </a:spcAft>
              <a:buSzPts val="1400"/>
              <a:buChar char="●"/>
              <a:defRPr/>
            </a:lvl4pPr>
            <a:lvl5pPr marL="3047924" lvl="4" indent="-423323" rtl="0">
              <a:spcBef>
                <a:spcPts val="2133"/>
              </a:spcBef>
              <a:spcAft>
                <a:spcPts val="0"/>
              </a:spcAft>
              <a:buSzPts val="1400"/>
              <a:buChar char="○"/>
              <a:defRPr/>
            </a:lvl5pPr>
            <a:lvl6pPr marL="3657509" lvl="5" indent="-423323" rtl="0">
              <a:spcBef>
                <a:spcPts val="2133"/>
              </a:spcBef>
              <a:spcAft>
                <a:spcPts val="0"/>
              </a:spcAft>
              <a:buSzPts val="1400"/>
              <a:buChar char="■"/>
              <a:defRPr/>
            </a:lvl6pPr>
            <a:lvl7pPr marL="4267093" lvl="6" indent="-423323" rtl="0">
              <a:spcBef>
                <a:spcPts val="2133"/>
              </a:spcBef>
              <a:spcAft>
                <a:spcPts val="0"/>
              </a:spcAft>
              <a:buSzPts val="1400"/>
              <a:buChar char="●"/>
              <a:defRPr/>
            </a:lvl7pPr>
            <a:lvl8pPr marL="4876678" lvl="7" indent="-423323" rtl="0">
              <a:spcBef>
                <a:spcPts val="2133"/>
              </a:spcBef>
              <a:spcAft>
                <a:spcPts val="0"/>
              </a:spcAft>
              <a:buSzPts val="1400"/>
              <a:buChar char="○"/>
              <a:defRPr/>
            </a:lvl8pPr>
            <a:lvl9pPr marL="5486263" lvl="8" indent="-423323" rtl="0">
              <a:spcBef>
                <a:spcPts val="2133"/>
              </a:spcBef>
              <a:spcAft>
                <a:spcPts val="2133"/>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2304698770"/>
      </p:ext>
    </p:extLst>
  </p:cSld>
  <p:clrMapOvr>
    <a:masterClrMapping/>
  </p:clrMapOvr>
  <p:hf sldNum="0" hdr="0" ftr="0"/>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Title and Content 1">
  <p:cSld name="Title and Content 1">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09600" y="274637"/>
            <a:ext cx="10972800" cy="114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2800"/>
              <a:buNone/>
              <a:defRPr sz="4400" b="1" i="0" u="none" strike="noStrike" cap="none">
                <a:solidFill>
                  <a:srgbClr val="FFFF00"/>
                </a:solidFill>
                <a:latin typeface="Arial"/>
                <a:ea typeface="Arial"/>
                <a:cs typeface="Arial"/>
                <a:sym typeface="Arial"/>
              </a:defRPr>
            </a:lvl1pPr>
            <a:lvl2pPr marL="0" marR="0" lvl="1" indent="0" algn="l" rtl="0">
              <a:spcBef>
                <a:spcPts val="0"/>
              </a:spcBef>
              <a:spcAft>
                <a:spcPts val="0"/>
              </a:spcAft>
              <a:buSzPts val="2800"/>
              <a:buNone/>
              <a:defRPr sz="4400" b="1" i="0" u="none" strike="noStrike" cap="none">
                <a:solidFill>
                  <a:srgbClr val="FFFF00"/>
                </a:solidFill>
                <a:latin typeface="Arial"/>
                <a:ea typeface="Arial"/>
                <a:cs typeface="Arial"/>
                <a:sym typeface="Arial"/>
              </a:defRPr>
            </a:lvl2pPr>
            <a:lvl3pPr marL="0" marR="0" lvl="2" indent="0" algn="l" rtl="0">
              <a:spcBef>
                <a:spcPts val="0"/>
              </a:spcBef>
              <a:spcAft>
                <a:spcPts val="0"/>
              </a:spcAft>
              <a:buSzPts val="2800"/>
              <a:buNone/>
              <a:defRPr sz="4400" b="1" i="0" u="none" strike="noStrike" cap="none">
                <a:solidFill>
                  <a:srgbClr val="FFFF00"/>
                </a:solidFill>
                <a:latin typeface="Arial"/>
                <a:ea typeface="Arial"/>
                <a:cs typeface="Arial"/>
                <a:sym typeface="Arial"/>
              </a:defRPr>
            </a:lvl3pPr>
            <a:lvl4pPr marL="0" marR="0" lvl="3" indent="0" algn="l" rtl="0">
              <a:spcBef>
                <a:spcPts val="0"/>
              </a:spcBef>
              <a:spcAft>
                <a:spcPts val="0"/>
              </a:spcAft>
              <a:buSzPts val="2800"/>
              <a:buNone/>
              <a:defRPr sz="4400" b="1" i="0" u="none" strike="noStrike" cap="none">
                <a:solidFill>
                  <a:srgbClr val="FFFF00"/>
                </a:solidFill>
                <a:latin typeface="Arial"/>
                <a:ea typeface="Arial"/>
                <a:cs typeface="Arial"/>
                <a:sym typeface="Arial"/>
              </a:defRPr>
            </a:lvl4pPr>
            <a:lvl5pPr marL="0" marR="0" lvl="4" indent="0" algn="l" rtl="0">
              <a:spcBef>
                <a:spcPts val="0"/>
              </a:spcBef>
              <a:spcAft>
                <a:spcPts val="0"/>
              </a:spcAft>
              <a:buSzPts val="2800"/>
              <a:buNone/>
              <a:defRPr sz="4400" b="1" i="0" u="none" strike="noStrike" cap="none">
                <a:solidFill>
                  <a:srgbClr val="FFFF00"/>
                </a:solidFill>
                <a:latin typeface="Arial"/>
                <a:ea typeface="Arial"/>
                <a:cs typeface="Arial"/>
                <a:sym typeface="Arial"/>
              </a:defRPr>
            </a:lvl5pPr>
            <a:lvl6pPr marL="457189" marR="0" lvl="5" indent="0" algn="l" rtl="0">
              <a:spcBef>
                <a:spcPts val="0"/>
              </a:spcBef>
              <a:spcAft>
                <a:spcPts val="0"/>
              </a:spcAft>
              <a:buSzPts val="2800"/>
              <a:buNone/>
              <a:defRPr sz="4400" b="0" i="0" u="none" strike="noStrike" cap="none">
                <a:solidFill>
                  <a:schemeClr val="lt1"/>
                </a:solidFill>
                <a:latin typeface="Arial"/>
                <a:ea typeface="Arial"/>
                <a:cs typeface="Arial"/>
                <a:sym typeface="Arial"/>
              </a:defRPr>
            </a:lvl6pPr>
            <a:lvl7pPr marL="914377" marR="0" lvl="6" indent="0" algn="l" rtl="0">
              <a:spcBef>
                <a:spcPts val="0"/>
              </a:spcBef>
              <a:spcAft>
                <a:spcPts val="0"/>
              </a:spcAft>
              <a:buSzPts val="2800"/>
              <a:buNone/>
              <a:defRPr sz="4400" b="0" i="0" u="none" strike="noStrike" cap="none">
                <a:solidFill>
                  <a:schemeClr val="lt1"/>
                </a:solidFill>
                <a:latin typeface="Arial"/>
                <a:ea typeface="Arial"/>
                <a:cs typeface="Arial"/>
                <a:sym typeface="Arial"/>
              </a:defRPr>
            </a:lvl7pPr>
            <a:lvl8pPr marL="1371566" marR="0" lvl="7" indent="0" algn="l" rtl="0">
              <a:spcBef>
                <a:spcPts val="0"/>
              </a:spcBef>
              <a:spcAft>
                <a:spcPts val="0"/>
              </a:spcAft>
              <a:buSzPts val="2800"/>
              <a:buNone/>
              <a:defRPr sz="4400" b="0" i="0" u="none" strike="noStrike" cap="none">
                <a:solidFill>
                  <a:schemeClr val="lt1"/>
                </a:solidFill>
                <a:latin typeface="Arial"/>
                <a:ea typeface="Arial"/>
                <a:cs typeface="Arial"/>
                <a:sym typeface="Arial"/>
              </a:defRPr>
            </a:lvl8pPr>
            <a:lvl9pPr marL="1828754" marR="0" lvl="8" indent="0" algn="l" rtl="0">
              <a:spcBef>
                <a:spcPts val="0"/>
              </a:spcBef>
              <a:spcAft>
                <a:spcPts val="0"/>
              </a:spcAft>
              <a:buSzPts val="2800"/>
              <a:buNone/>
              <a:defRPr sz="4400" b="0" i="0" u="none" strike="noStrike" cap="none">
                <a:solidFill>
                  <a:schemeClr val="lt1"/>
                </a:solidFill>
                <a:latin typeface="Arial"/>
                <a:ea typeface="Arial"/>
                <a:cs typeface="Arial"/>
                <a:sym typeface="Arial"/>
              </a:defRPr>
            </a:lvl9pPr>
          </a:lstStyle>
          <a:p>
            <a:endParaRPr/>
          </a:p>
        </p:txBody>
      </p:sp>
      <p:sp>
        <p:nvSpPr>
          <p:cNvPr id="52" name="Google Shape;52;p13"/>
          <p:cNvSpPr txBox="1">
            <a:spLocks noGrp="1"/>
          </p:cNvSpPr>
          <p:nvPr>
            <p:ph type="body" idx="1"/>
          </p:nvPr>
        </p:nvSpPr>
        <p:spPr>
          <a:xfrm>
            <a:off x="609600" y="1295400"/>
            <a:ext cx="10972800" cy="4526000"/>
          </a:xfrm>
          <a:prstGeom prst="rect">
            <a:avLst/>
          </a:prstGeom>
          <a:noFill/>
          <a:ln>
            <a:noFill/>
          </a:ln>
        </p:spPr>
        <p:txBody>
          <a:bodyPr spcFirstLastPara="1" wrap="square" lIns="91425" tIns="91425" rIns="91425" bIns="91425" anchor="t" anchorCtr="0">
            <a:noAutofit/>
          </a:bodyPr>
          <a:lstStyle>
            <a:lvl1pPr marL="609585" marR="0" lvl="0" indent="-482588" algn="l" rtl="0">
              <a:spcBef>
                <a:spcPts val="533"/>
              </a:spcBef>
              <a:spcAft>
                <a:spcPts val="0"/>
              </a:spcAft>
              <a:buClr>
                <a:schemeClr val="lt1"/>
              </a:buClr>
              <a:buSzPts val="2100"/>
              <a:buFont typeface="Arial"/>
              <a:buChar char="•"/>
              <a:defRPr sz="2800" b="0" i="0" u="none" strike="noStrike" cap="none">
                <a:solidFill>
                  <a:schemeClr val="lt1"/>
                </a:solidFill>
                <a:latin typeface="Arial"/>
                <a:ea typeface="Arial"/>
                <a:cs typeface="Arial"/>
                <a:sym typeface="Arial"/>
              </a:defRPr>
            </a:lvl1pPr>
            <a:lvl2pPr marL="1219170" marR="0" lvl="1" indent="-457189" algn="l" rtl="0">
              <a:spcBef>
                <a:spcPts val="533"/>
              </a:spcBef>
              <a:spcAft>
                <a:spcPts val="0"/>
              </a:spcAft>
              <a:buClr>
                <a:schemeClr val="lt1"/>
              </a:buClr>
              <a:buSzPts val="1800"/>
              <a:buFont typeface="Arial"/>
              <a:buChar char="–"/>
              <a:defRPr sz="2400" b="0" i="0" u="none" strike="noStrike" cap="none">
                <a:solidFill>
                  <a:schemeClr val="lt1"/>
                </a:solidFill>
                <a:latin typeface="Arial"/>
                <a:ea typeface="Arial"/>
                <a:cs typeface="Arial"/>
                <a:sym typeface="Arial"/>
              </a:defRPr>
            </a:lvl2pPr>
            <a:lvl3pPr marL="1828754" marR="0" lvl="2" indent="-457189" algn="l" rtl="0">
              <a:spcBef>
                <a:spcPts val="533"/>
              </a:spcBef>
              <a:spcAft>
                <a:spcPts val="0"/>
              </a:spcAft>
              <a:buClr>
                <a:srgbClr val="4DBCE9"/>
              </a:buClr>
              <a:buSzPts val="1800"/>
              <a:buFont typeface="Arial"/>
              <a:buChar char="•"/>
              <a:defRPr sz="2400" b="0" i="0" u="none" strike="noStrike" cap="none">
                <a:solidFill>
                  <a:srgbClr val="4DBCE9"/>
                </a:solidFill>
                <a:latin typeface="Arial"/>
                <a:ea typeface="Arial"/>
                <a:cs typeface="Arial"/>
                <a:sym typeface="Arial"/>
              </a:defRPr>
            </a:lvl3pPr>
            <a:lvl4pPr marL="2438339" marR="0" lvl="3" indent="-431789" algn="l" rtl="0">
              <a:spcBef>
                <a:spcPts val="400"/>
              </a:spcBef>
              <a:spcAft>
                <a:spcPts val="0"/>
              </a:spcAft>
              <a:buClr>
                <a:srgbClr val="26ADE4"/>
              </a:buClr>
              <a:buSzPts val="1500"/>
              <a:buFont typeface="Arial"/>
              <a:buChar char="–"/>
              <a:defRPr sz="2000" b="0" i="0" u="none" strike="noStrike" cap="none">
                <a:solidFill>
                  <a:srgbClr val="26ADE4"/>
                </a:solidFill>
                <a:latin typeface="Arial"/>
                <a:ea typeface="Arial"/>
                <a:cs typeface="Arial"/>
                <a:sym typeface="Arial"/>
              </a:defRPr>
            </a:lvl4pPr>
            <a:lvl5pPr marL="3047924" marR="0" lvl="4" indent="-431789" algn="l" rtl="0">
              <a:spcBef>
                <a:spcPts val="400"/>
              </a:spcBef>
              <a:spcAft>
                <a:spcPts val="0"/>
              </a:spcAft>
              <a:buClr>
                <a:schemeClr val="lt1"/>
              </a:buClr>
              <a:buSzPts val="1500"/>
              <a:buFont typeface="Arial"/>
              <a:buChar char="»"/>
              <a:defRPr sz="2000" b="0" i="0" u="none" strike="noStrike" cap="none">
                <a:solidFill>
                  <a:schemeClr val="lt1"/>
                </a:solidFill>
                <a:latin typeface="Arial"/>
                <a:ea typeface="Arial"/>
                <a:cs typeface="Arial"/>
                <a:sym typeface="Arial"/>
              </a:defRPr>
            </a:lvl5pPr>
            <a:lvl6pPr marL="3657509" marR="0" lvl="5" indent="-431789" algn="l" rtl="0">
              <a:spcBef>
                <a:spcPts val="400"/>
              </a:spcBef>
              <a:spcAft>
                <a:spcPts val="0"/>
              </a:spcAft>
              <a:buClr>
                <a:schemeClr val="lt1"/>
              </a:buClr>
              <a:buSzPts val="1500"/>
              <a:buFont typeface="Arial"/>
              <a:buChar char="•"/>
              <a:defRPr sz="2000" b="0" i="0" u="none" strike="noStrike" cap="none">
                <a:solidFill>
                  <a:schemeClr val="lt1"/>
                </a:solidFill>
                <a:latin typeface="Calibri"/>
                <a:ea typeface="Calibri"/>
                <a:cs typeface="Calibri"/>
                <a:sym typeface="Calibri"/>
              </a:defRPr>
            </a:lvl6pPr>
            <a:lvl7pPr marL="4267093" marR="0" lvl="6" indent="-431789" algn="l" rtl="0">
              <a:spcBef>
                <a:spcPts val="2133"/>
              </a:spcBef>
              <a:spcAft>
                <a:spcPts val="0"/>
              </a:spcAft>
              <a:buClr>
                <a:schemeClr val="lt1"/>
              </a:buClr>
              <a:buSzPts val="1500"/>
              <a:buFont typeface="Arial"/>
              <a:buChar char="•"/>
              <a:defRPr sz="2000" b="0" i="0" u="none" strike="noStrike" cap="none">
                <a:solidFill>
                  <a:schemeClr val="lt1"/>
                </a:solidFill>
                <a:latin typeface="Calibri"/>
                <a:ea typeface="Calibri"/>
                <a:cs typeface="Calibri"/>
                <a:sym typeface="Calibri"/>
              </a:defRPr>
            </a:lvl7pPr>
            <a:lvl8pPr marL="4876678" marR="0" lvl="7" indent="-431789" algn="l" rtl="0">
              <a:spcBef>
                <a:spcPts val="2133"/>
              </a:spcBef>
              <a:spcAft>
                <a:spcPts val="0"/>
              </a:spcAft>
              <a:buClr>
                <a:schemeClr val="lt1"/>
              </a:buClr>
              <a:buSzPts val="1500"/>
              <a:buFont typeface="Arial"/>
              <a:buChar char="•"/>
              <a:defRPr sz="2000" b="0" i="0" u="none" strike="noStrike" cap="none">
                <a:solidFill>
                  <a:schemeClr val="lt1"/>
                </a:solidFill>
                <a:latin typeface="Calibri"/>
                <a:ea typeface="Calibri"/>
                <a:cs typeface="Calibri"/>
                <a:sym typeface="Calibri"/>
              </a:defRPr>
            </a:lvl8pPr>
            <a:lvl9pPr marL="5486263" marR="0" lvl="8" indent="-431789" algn="l" rtl="0">
              <a:spcBef>
                <a:spcPts val="2133"/>
              </a:spcBef>
              <a:spcAft>
                <a:spcPts val="2133"/>
              </a:spcAft>
              <a:buClr>
                <a:schemeClr val="lt1"/>
              </a:buClr>
              <a:buSzPts val="1500"/>
              <a:buFont typeface="Arial"/>
              <a:buChar char="•"/>
              <a:defRPr sz="2000" b="0" i="0" u="none" strike="noStrike" cap="none">
                <a:solidFill>
                  <a:schemeClr val="lt1"/>
                </a:solidFill>
                <a:latin typeface="Calibri"/>
                <a:ea typeface="Calibri"/>
                <a:cs typeface="Calibri"/>
                <a:sym typeface="Calibri"/>
              </a:defRPr>
            </a:lvl9pPr>
          </a:lstStyle>
          <a:p>
            <a:endParaRPr/>
          </a:p>
        </p:txBody>
      </p:sp>
      <p:sp>
        <p:nvSpPr>
          <p:cNvPr id="53" name="Google Shape;53;p13"/>
          <p:cNvSpPr txBox="1">
            <a:spLocks noGrp="1"/>
          </p:cNvSpPr>
          <p:nvPr>
            <p:ph type="dt" idx="10"/>
          </p:nvPr>
        </p:nvSpPr>
        <p:spPr>
          <a:xfrm>
            <a:off x="609600" y="6356351"/>
            <a:ext cx="2844800" cy="365200"/>
          </a:xfrm>
          <a:prstGeom prst="rect">
            <a:avLst/>
          </a:prstGeom>
          <a:noFill/>
          <a:ln>
            <a:noFill/>
          </a:ln>
        </p:spPr>
        <p:txBody>
          <a:bodyPr spcFirstLastPara="1" wrap="square" lIns="68575" tIns="68575" rIns="68575" bIns="68575" anchor="ctr" anchorCtr="0">
            <a:noAutofit/>
          </a:bodyPr>
          <a:lstStyle>
            <a:lvl1pPr marL="0" marR="0" lvl="0" indent="0" algn="l" rtl="0">
              <a:spcBef>
                <a:spcPts val="0"/>
              </a:spcBef>
              <a:spcAft>
                <a:spcPts val="0"/>
              </a:spcAft>
              <a:buSzPts val="1100"/>
              <a:buNone/>
              <a:defRPr sz="1200">
                <a:solidFill>
                  <a:srgbClr val="FFFFFF"/>
                </a:solidFill>
                <a:latin typeface="Calibri"/>
                <a:ea typeface="Calibri"/>
                <a:cs typeface="Calibri"/>
                <a:sym typeface="Calibri"/>
              </a:defRPr>
            </a:lvl1pPr>
            <a:lvl2pPr marL="457189" marR="0" lvl="1" indent="0" algn="l" rtl="0">
              <a:spcBef>
                <a:spcPts val="0"/>
              </a:spcBef>
              <a:spcAft>
                <a:spcPts val="0"/>
              </a:spcAft>
              <a:buSzPts val="1100"/>
              <a:buNone/>
              <a:defRPr sz="1867" b="0" i="0" u="none" strike="noStrike" cap="none">
                <a:solidFill>
                  <a:schemeClr val="lt1"/>
                </a:solidFill>
                <a:latin typeface="Calibri"/>
                <a:ea typeface="Calibri"/>
                <a:cs typeface="Calibri"/>
                <a:sym typeface="Calibri"/>
              </a:defRPr>
            </a:lvl2pPr>
            <a:lvl3pPr marL="914377" marR="0" lvl="2" indent="0" algn="l" rtl="0">
              <a:spcBef>
                <a:spcPts val="0"/>
              </a:spcBef>
              <a:spcAft>
                <a:spcPts val="0"/>
              </a:spcAft>
              <a:buSzPts val="1100"/>
              <a:buNone/>
              <a:defRPr sz="1867" b="0" i="0" u="none" strike="noStrike" cap="none">
                <a:solidFill>
                  <a:schemeClr val="lt1"/>
                </a:solidFill>
                <a:latin typeface="Calibri"/>
                <a:ea typeface="Calibri"/>
                <a:cs typeface="Calibri"/>
                <a:sym typeface="Calibri"/>
              </a:defRPr>
            </a:lvl3pPr>
            <a:lvl4pPr marL="1371566" marR="0" lvl="3" indent="0" algn="l" rtl="0">
              <a:spcBef>
                <a:spcPts val="0"/>
              </a:spcBef>
              <a:spcAft>
                <a:spcPts val="0"/>
              </a:spcAft>
              <a:buSzPts val="1100"/>
              <a:buNone/>
              <a:defRPr sz="1867" b="0" i="0" u="none" strike="noStrike" cap="none">
                <a:solidFill>
                  <a:schemeClr val="lt1"/>
                </a:solidFill>
                <a:latin typeface="Calibri"/>
                <a:ea typeface="Calibri"/>
                <a:cs typeface="Calibri"/>
                <a:sym typeface="Calibri"/>
              </a:defRPr>
            </a:lvl4pPr>
            <a:lvl5pPr marL="1828754" marR="0" lvl="4" indent="0" algn="l" rtl="0">
              <a:spcBef>
                <a:spcPts val="0"/>
              </a:spcBef>
              <a:spcAft>
                <a:spcPts val="0"/>
              </a:spcAft>
              <a:buSzPts val="1100"/>
              <a:buNone/>
              <a:defRPr sz="1867" b="0" i="0" u="none" strike="noStrike" cap="none">
                <a:solidFill>
                  <a:schemeClr val="lt1"/>
                </a:solidFill>
                <a:latin typeface="Calibri"/>
                <a:ea typeface="Calibri"/>
                <a:cs typeface="Calibri"/>
                <a:sym typeface="Calibri"/>
              </a:defRPr>
            </a:lvl5pPr>
            <a:lvl6pPr marL="2285943" marR="0" lvl="5" indent="0" algn="l" rtl="0">
              <a:spcBef>
                <a:spcPts val="0"/>
              </a:spcBef>
              <a:spcAft>
                <a:spcPts val="0"/>
              </a:spcAft>
              <a:buSzPts val="1100"/>
              <a:buNone/>
              <a:defRPr sz="1867" b="0" i="0" u="none" strike="noStrike" cap="none">
                <a:solidFill>
                  <a:schemeClr val="lt1"/>
                </a:solidFill>
                <a:latin typeface="Calibri"/>
                <a:ea typeface="Calibri"/>
                <a:cs typeface="Calibri"/>
                <a:sym typeface="Calibri"/>
              </a:defRPr>
            </a:lvl6pPr>
            <a:lvl7pPr marL="2743131" marR="0" lvl="6" indent="0" algn="l" rtl="0">
              <a:spcBef>
                <a:spcPts val="0"/>
              </a:spcBef>
              <a:spcAft>
                <a:spcPts val="0"/>
              </a:spcAft>
              <a:buSzPts val="1100"/>
              <a:buNone/>
              <a:defRPr sz="1867" b="0" i="0" u="none" strike="noStrike" cap="none">
                <a:solidFill>
                  <a:schemeClr val="lt1"/>
                </a:solidFill>
                <a:latin typeface="Calibri"/>
                <a:ea typeface="Calibri"/>
                <a:cs typeface="Calibri"/>
                <a:sym typeface="Calibri"/>
              </a:defRPr>
            </a:lvl7pPr>
            <a:lvl8pPr marL="3200320" marR="0" lvl="7" indent="0" algn="l" rtl="0">
              <a:spcBef>
                <a:spcPts val="0"/>
              </a:spcBef>
              <a:spcAft>
                <a:spcPts val="0"/>
              </a:spcAft>
              <a:buSzPts val="1100"/>
              <a:buNone/>
              <a:defRPr sz="1867" b="0" i="0" u="none" strike="noStrike" cap="none">
                <a:solidFill>
                  <a:schemeClr val="lt1"/>
                </a:solidFill>
                <a:latin typeface="Calibri"/>
                <a:ea typeface="Calibri"/>
                <a:cs typeface="Calibri"/>
                <a:sym typeface="Calibri"/>
              </a:defRPr>
            </a:lvl8pPr>
            <a:lvl9pPr marL="3657509" marR="0" lvl="8" indent="0" algn="l" rtl="0">
              <a:spcBef>
                <a:spcPts val="0"/>
              </a:spcBef>
              <a:spcAft>
                <a:spcPts val="0"/>
              </a:spcAft>
              <a:buSzPts val="1100"/>
              <a:buNone/>
              <a:defRPr sz="1867" b="0" i="0" u="none" strike="noStrike" cap="none">
                <a:solidFill>
                  <a:schemeClr val="lt1"/>
                </a:solidFill>
                <a:latin typeface="Calibri"/>
                <a:ea typeface="Calibri"/>
                <a:cs typeface="Calibri"/>
                <a:sym typeface="Calibri"/>
              </a:defRPr>
            </a:lvl9pPr>
          </a:lstStyle>
          <a:p>
            <a:endParaRPr/>
          </a:p>
        </p:txBody>
      </p:sp>
      <p:sp>
        <p:nvSpPr>
          <p:cNvPr id="54" name="Google Shape;54;p13"/>
          <p:cNvSpPr txBox="1">
            <a:spLocks noGrp="1"/>
          </p:cNvSpPr>
          <p:nvPr>
            <p:ph type="ftr" idx="11"/>
          </p:nvPr>
        </p:nvSpPr>
        <p:spPr>
          <a:xfrm>
            <a:off x="4165600" y="6356351"/>
            <a:ext cx="3860800" cy="365200"/>
          </a:xfrm>
          <a:prstGeom prst="rect">
            <a:avLst/>
          </a:prstGeom>
          <a:noFill/>
          <a:ln>
            <a:noFill/>
          </a:ln>
        </p:spPr>
        <p:txBody>
          <a:bodyPr spcFirstLastPara="1" wrap="square" lIns="68575" tIns="68575" rIns="68575" bIns="68575" anchor="ctr" anchorCtr="0">
            <a:noAutofit/>
          </a:bodyPr>
          <a:lstStyle>
            <a:lvl1pPr marL="0" marR="0" lvl="0" indent="0" algn="ctr" rtl="0">
              <a:spcBef>
                <a:spcPts val="0"/>
              </a:spcBef>
              <a:spcAft>
                <a:spcPts val="0"/>
              </a:spcAft>
              <a:buSzPts val="1100"/>
              <a:buNone/>
              <a:defRPr sz="1200">
                <a:solidFill>
                  <a:srgbClr val="FFFFFF"/>
                </a:solidFill>
                <a:latin typeface="Calibri"/>
                <a:ea typeface="Calibri"/>
                <a:cs typeface="Calibri"/>
                <a:sym typeface="Calibri"/>
              </a:defRPr>
            </a:lvl1pPr>
            <a:lvl2pPr marL="457189" marR="0" lvl="1" indent="0" algn="l" rtl="0">
              <a:spcBef>
                <a:spcPts val="0"/>
              </a:spcBef>
              <a:spcAft>
                <a:spcPts val="0"/>
              </a:spcAft>
              <a:buSzPts val="1100"/>
              <a:buNone/>
              <a:defRPr sz="1867" b="0" i="0" u="none" strike="noStrike" cap="none">
                <a:solidFill>
                  <a:schemeClr val="lt1"/>
                </a:solidFill>
                <a:latin typeface="Calibri"/>
                <a:ea typeface="Calibri"/>
                <a:cs typeface="Calibri"/>
                <a:sym typeface="Calibri"/>
              </a:defRPr>
            </a:lvl2pPr>
            <a:lvl3pPr marL="914377" marR="0" lvl="2" indent="0" algn="l" rtl="0">
              <a:spcBef>
                <a:spcPts val="0"/>
              </a:spcBef>
              <a:spcAft>
                <a:spcPts val="0"/>
              </a:spcAft>
              <a:buSzPts val="1100"/>
              <a:buNone/>
              <a:defRPr sz="1867" b="0" i="0" u="none" strike="noStrike" cap="none">
                <a:solidFill>
                  <a:schemeClr val="lt1"/>
                </a:solidFill>
                <a:latin typeface="Calibri"/>
                <a:ea typeface="Calibri"/>
                <a:cs typeface="Calibri"/>
                <a:sym typeface="Calibri"/>
              </a:defRPr>
            </a:lvl3pPr>
            <a:lvl4pPr marL="1371566" marR="0" lvl="3" indent="0" algn="l" rtl="0">
              <a:spcBef>
                <a:spcPts val="0"/>
              </a:spcBef>
              <a:spcAft>
                <a:spcPts val="0"/>
              </a:spcAft>
              <a:buSzPts val="1100"/>
              <a:buNone/>
              <a:defRPr sz="1867" b="0" i="0" u="none" strike="noStrike" cap="none">
                <a:solidFill>
                  <a:schemeClr val="lt1"/>
                </a:solidFill>
                <a:latin typeface="Calibri"/>
                <a:ea typeface="Calibri"/>
                <a:cs typeface="Calibri"/>
                <a:sym typeface="Calibri"/>
              </a:defRPr>
            </a:lvl4pPr>
            <a:lvl5pPr marL="1828754" marR="0" lvl="4" indent="0" algn="l" rtl="0">
              <a:spcBef>
                <a:spcPts val="0"/>
              </a:spcBef>
              <a:spcAft>
                <a:spcPts val="0"/>
              </a:spcAft>
              <a:buSzPts val="1100"/>
              <a:buNone/>
              <a:defRPr sz="1867" b="0" i="0" u="none" strike="noStrike" cap="none">
                <a:solidFill>
                  <a:schemeClr val="lt1"/>
                </a:solidFill>
                <a:latin typeface="Calibri"/>
                <a:ea typeface="Calibri"/>
                <a:cs typeface="Calibri"/>
                <a:sym typeface="Calibri"/>
              </a:defRPr>
            </a:lvl5pPr>
            <a:lvl6pPr marL="2285943" marR="0" lvl="5" indent="0" algn="l" rtl="0">
              <a:spcBef>
                <a:spcPts val="0"/>
              </a:spcBef>
              <a:spcAft>
                <a:spcPts val="0"/>
              </a:spcAft>
              <a:buSzPts val="1100"/>
              <a:buNone/>
              <a:defRPr sz="1867" b="0" i="0" u="none" strike="noStrike" cap="none">
                <a:solidFill>
                  <a:schemeClr val="lt1"/>
                </a:solidFill>
                <a:latin typeface="Calibri"/>
                <a:ea typeface="Calibri"/>
                <a:cs typeface="Calibri"/>
                <a:sym typeface="Calibri"/>
              </a:defRPr>
            </a:lvl6pPr>
            <a:lvl7pPr marL="2743131" marR="0" lvl="6" indent="0" algn="l" rtl="0">
              <a:spcBef>
                <a:spcPts val="0"/>
              </a:spcBef>
              <a:spcAft>
                <a:spcPts val="0"/>
              </a:spcAft>
              <a:buSzPts val="1100"/>
              <a:buNone/>
              <a:defRPr sz="1867" b="0" i="0" u="none" strike="noStrike" cap="none">
                <a:solidFill>
                  <a:schemeClr val="lt1"/>
                </a:solidFill>
                <a:latin typeface="Calibri"/>
                <a:ea typeface="Calibri"/>
                <a:cs typeface="Calibri"/>
                <a:sym typeface="Calibri"/>
              </a:defRPr>
            </a:lvl7pPr>
            <a:lvl8pPr marL="3200320" marR="0" lvl="7" indent="0" algn="l" rtl="0">
              <a:spcBef>
                <a:spcPts val="0"/>
              </a:spcBef>
              <a:spcAft>
                <a:spcPts val="0"/>
              </a:spcAft>
              <a:buSzPts val="1100"/>
              <a:buNone/>
              <a:defRPr sz="1867" b="0" i="0" u="none" strike="noStrike" cap="none">
                <a:solidFill>
                  <a:schemeClr val="lt1"/>
                </a:solidFill>
                <a:latin typeface="Calibri"/>
                <a:ea typeface="Calibri"/>
                <a:cs typeface="Calibri"/>
                <a:sym typeface="Calibri"/>
              </a:defRPr>
            </a:lvl8pPr>
            <a:lvl9pPr marL="3657509" marR="0" lvl="8" indent="0" algn="l" rtl="0">
              <a:spcBef>
                <a:spcPts val="0"/>
              </a:spcBef>
              <a:spcAft>
                <a:spcPts val="0"/>
              </a:spcAft>
              <a:buSzPts val="1100"/>
              <a:buNone/>
              <a:defRPr sz="1867" b="0" i="0" u="none" strike="noStrike" cap="none">
                <a:solidFill>
                  <a:schemeClr val="lt1"/>
                </a:solidFill>
                <a:latin typeface="Calibri"/>
                <a:ea typeface="Calibri"/>
                <a:cs typeface="Calibri"/>
                <a:sym typeface="Calibri"/>
              </a:defRPr>
            </a:lvl9pPr>
          </a:lstStyle>
          <a:p>
            <a:endParaRPr/>
          </a:p>
        </p:txBody>
      </p:sp>
      <p:sp>
        <p:nvSpPr>
          <p:cNvPr id="55" name="Google Shape;55;p13"/>
          <p:cNvSpPr txBox="1">
            <a:spLocks noGrp="1"/>
          </p:cNvSpPr>
          <p:nvPr>
            <p:ph type="sldNum" idx="12"/>
          </p:nvPr>
        </p:nvSpPr>
        <p:spPr>
          <a:xfrm>
            <a:off x="8737600" y="6356351"/>
            <a:ext cx="2844800" cy="3652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1200">
                <a:solidFill>
                  <a:srgbClr val="FFFFFF"/>
                </a:solidFill>
                <a:latin typeface="Calibri"/>
                <a:ea typeface="Calibri"/>
                <a:cs typeface="Calibri"/>
                <a:sym typeface="Calibri"/>
              </a:defRPr>
            </a:lvl1pPr>
            <a:lvl2pPr marL="0" marR="0" lvl="1" indent="0" algn="r" rtl="0">
              <a:spcBef>
                <a:spcPts val="0"/>
              </a:spcBef>
              <a:buNone/>
              <a:defRPr sz="1200">
                <a:solidFill>
                  <a:srgbClr val="FFFFFF"/>
                </a:solidFill>
                <a:latin typeface="Calibri"/>
                <a:ea typeface="Calibri"/>
                <a:cs typeface="Calibri"/>
                <a:sym typeface="Calibri"/>
              </a:defRPr>
            </a:lvl2pPr>
            <a:lvl3pPr marL="0" marR="0" lvl="2" indent="0" algn="r" rtl="0">
              <a:spcBef>
                <a:spcPts val="0"/>
              </a:spcBef>
              <a:buNone/>
              <a:defRPr sz="1200">
                <a:solidFill>
                  <a:srgbClr val="FFFFFF"/>
                </a:solidFill>
                <a:latin typeface="Calibri"/>
                <a:ea typeface="Calibri"/>
                <a:cs typeface="Calibri"/>
                <a:sym typeface="Calibri"/>
              </a:defRPr>
            </a:lvl3pPr>
            <a:lvl4pPr marL="0" marR="0" lvl="3" indent="0" algn="r" rtl="0">
              <a:spcBef>
                <a:spcPts val="0"/>
              </a:spcBef>
              <a:buNone/>
              <a:defRPr sz="1200">
                <a:solidFill>
                  <a:srgbClr val="FFFFFF"/>
                </a:solidFill>
                <a:latin typeface="Calibri"/>
                <a:ea typeface="Calibri"/>
                <a:cs typeface="Calibri"/>
                <a:sym typeface="Calibri"/>
              </a:defRPr>
            </a:lvl4pPr>
            <a:lvl5pPr marL="0" marR="0" lvl="4" indent="0" algn="r" rtl="0">
              <a:spcBef>
                <a:spcPts val="0"/>
              </a:spcBef>
              <a:buNone/>
              <a:defRPr sz="1200">
                <a:solidFill>
                  <a:srgbClr val="FFFFFF"/>
                </a:solidFill>
                <a:latin typeface="Calibri"/>
                <a:ea typeface="Calibri"/>
                <a:cs typeface="Calibri"/>
                <a:sym typeface="Calibri"/>
              </a:defRPr>
            </a:lvl5pPr>
            <a:lvl6pPr marL="0" marR="0" lvl="5" indent="0" algn="r" rtl="0">
              <a:spcBef>
                <a:spcPts val="0"/>
              </a:spcBef>
              <a:buNone/>
              <a:defRPr sz="1200">
                <a:solidFill>
                  <a:srgbClr val="FFFFFF"/>
                </a:solidFill>
                <a:latin typeface="Calibri"/>
                <a:ea typeface="Calibri"/>
                <a:cs typeface="Calibri"/>
                <a:sym typeface="Calibri"/>
              </a:defRPr>
            </a:lvl6pPr>
            <a:lvl7pPr marL="0" marR="0" lvl="6" indent="0" algn="r" rtl="0">
              <a:spcBef>
                <a:spcPts val="0"/>
              </a:spcBef>
              <a:buNone/>
              <a:defRPr sz="1200">
                <a:solidFill>
                  <a:srgbClr val="FFFFFF"/>
                </a:solidFill>
                <a:latin typeface="Calibri"/>
                <a:ea typeface="Calibri"/>
                <a:cs typeface="Calibri"/>
                <a:sym typeface="Calibri"/>
              </a:defRPr>
            </a:lvl7pPr>
            <a:lvl8pPr marL="0" marR="0" lvl="7" indent="0" algn="r" rtl="0">
              <a:spcBef>
                <a:spcPts val="0"/>
              </a:spcBef>
              <a:buNone/>
              <a:defRPr sz="1200">
                <a:solidFill>
                  <a:srgbClr val="FFFFFF"/>
                </a:solidFill>
                <a:latin typeface="Calibri"/>
                <a:ea typeface="Calibri"/>
                <a:cs typeface="Calibri"/>
                <a:sym typeface="Calibri"/>
              </a:defRPr>
            </a:lvl8pPr>
            <a:lvl9pPr marL="0" marR="0" lvl="8" indent="0" algn="r" rtl="0">
              <a:spcBef>
                <a:spcPts val="0"/>
              </a:spcBef>
              <a:buNone/>
              <a:defRPr sz="1200">
                <a:solidFill>
                  <a:srgbClr val="FFFFFF"/>
                </a:solidFill>
                <a:latin typeface="Calibri"/>
                <a:ea typeface="Calibri"/>
                <a:cs typeface="Calibri"/>
                <a:sym typeface="Calibri"/>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10658777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theme" Target="../theme/theme3.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6.xml"/><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theme" Target="../theme/theme4.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7.xml"/><Relationship Id="rId13" Type="http://schemas.openxmlformats.org/officeDocument/2006/relationships/slideLayout" Target="../slideLayouts/slideLayout62.xml"/><Relationship Id="rId3" Type="http://schemas.openxmlformats.org/officeDocument/2006/relationships/slideLayout" Target="../slideLayouts/slideLayout52.xml"/><Relationship Id="rId7" Type="http://schemas.openxmlformats.org/officeDocument/2006/relationships/slideLayout" Target="../slideLayouts/slideLayout56.xml"/><Relationship Id="rId12" Type="http://schemas.openxmlformats.org/officeDocument/2006/relationships/slideLayout" Target="../slideLayouts/slideLayout61.xml"/><Relationship Id="rId2" Type="http://schemas.openxmlformats.org/officeDocument/2006/relationships/slideLayout" Target="../slideLayouts/slideLayout51.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5" Type="http://schemas.openxmlformats.org/officeDocument/2006/relationships/slideLayout" Target="../slideLayouts/slideLayout54.xml"/><Relationship Id="rId15" Type="http://schemas.openxmlformats.org/officeDocument/2006/relationships/theme" Target="../theme/theme5.xml"/><Relationship Id="rId10" Type="http://schemas.openxmlformats.org/officeDocument/2006/relationships/slideLayout" Target="../slideLayouts/slideLayout59.xml"/><Relationship Id="rId4" Type="http://schemas.openxmlformats.org/officeDocument/2006/relationships/slideLayout" Target="../slideLayouts/slideLayout53.xml"/><Relationship Id="rId9" Type="http://schemas.openxmlformats.org/officeDocument/2006/relationships/slideLayout" Target="../slideLayouts/slideLayout58.xml"/><Relationship Id="rId14" Type="http://schemas.openxmlformats.org/officeDocument/2006/relationships/slideLayout" Target="../slideLayouts/slideLayout6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GB" smtClean="0"/>
              <a:t>08/09/2026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GB" smtClean="0"/>
              <a:t>‹#›</a:t>
            </a:fld>
            <a:endParaRPr lang="en-GB"/>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FE0114-4F7E-4C03-EF4D-F77A669A965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8CA7D5DD-7753-0F64-A633-AFB2867B75C5}"/>
              </a:ext>
            </a:extLst>
          </p:cNvPr>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93D2735C-0F72-5223-5250-C021C85651A6}"/>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B0084B5-5CD9-4D43-94DC-CFDAD3D7BA5E}" type="datetimeFigureOut">
              <a:rPr lang="en-GB" smtClean="0"/>
              <a:t>08/09/2026</a:t>
            </a:fld>
            <a:endParaRPr lang="en-GB"/>
          </a:p>
        </p:txBody>
      </p:sp>
      <p:sp>
        <p:nvSpPr>
          <p:cNvPr id="5" name="Footer Placeholder 4">
            <a:extLst>
              <a:ext uri="{FF2B5EF4-FFF2-40B4-BE49-F238E27FC236}">
                <a16:creationId xmlns:a16="http://schemas.microsoft.com/office/drawing/2014/main" id="{34B6BCBA-1CF5-6D8C-F09C-874C467BD44F}"/>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D3CB3B19-1B1E-2F35-F1FC-11330267611F}"/>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5C152D-8236-914F-ABB1-DE25C540BFA2}" type="slidenum">
              <a:rPr lang="en-GB" smtClean="0"/>
              <a:t>‹#›</a:t>
            </a:fld>
            <a:endParaRPr lang="en-GB"/>
          </a:p>
        </p:txBody>
      </p:sp>
    </p:spTree>
    <p:extLst>
      <p:ext uri="{BB962C8B-B14F-4D97-AF65-F5344CB8AC3E}">
        <p14:creationId xmlns:p14="http://schemas.microsoft.com/office/powerpoint/2010/main" val="194985783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12648" y="548640"/>
            <a:ext cx="10653578" cy="1132258"/>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12647" y="1715532"/>
            <a:ext cx="10653579" cy="4593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137160" y="6453002"/>
            <a:ext cx="3494314" cy="365125"/>
          </a:xfrm>
          <a:prstGeom prst="rect">
            <a:avLst/>
          </a:prstGeom>
        </p:spPr>
        <p:txBody>
          <a:bodyPr vert="horz" lIns="91440" tIns="45720" rIns="91440" bIns="45720" rtlCol="0" anchor="ctr"/>
          <a:lstStyle>
            <a:lvl1pPr algn="l">
              <a:defRPr sz="900">
                <a:solidFill>
                  <a:schemeClr val="tx1"/>
                </a:solidFill>
              </a:defRPr>
            </a:lvl1pPr>
          </a:lstStyle>
          <a:p>
            <a:fld id="{3A332BE1-279E-4118-9FE3-7952B079A510}" type="datetimeFigureOut">
              <a:rPr lang="en-US" dirty="0"/>
              <a:t>9/8/2026</a:t>
            </a:fld>
            <a:endParaRPr lang="en-US"/>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8876521" y="6453002"/>
            <a:ext cx="2805405" cy="365125"/>
          </a:xfrm>
          <a:prstGeom prst="rect">
            <a:avLst/>
          </a:prstGeom>
        </p:spPr>
        <p:txBody>
          <a:bodyPr vert="horz" lIns="91440" tIns="45720" rIns="91440" bIns="45720" rtlCol="0" anchor="ctr"/>
          <a:lstStyle>
            <a:lvl1pPr algn="r">
              <a:defRPr sz="900">
                <a:solidFill>
                  <a:schemeClr val="tx1"/>
                </a:solidFill>
              </a:defRPr>
            </a:lvl1pPr>
          </a:lstStyle>
          <a:p>
            <a:r>
              <a:rPr lang="en-US"/>
              <a:t>
              </a:t>
            </a:r>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632162" y="6453002"/>
            <a:ext cx="429207" cy="365125"/>
          </a:xfrm>
          <a:prstGeom prst="rect">
            <a:avLst/>
          </a:prstGeom>
        </p:spPr>
        <p:txBody>
          <a:bodyPr vert="horz" lIns="91440" tIns="45720" rIns="91440" bIns="45720" rtlCol="0" anchor="ctr"/>
          <a:lstStyle>
            <a:lvl1pPr algn="r">
              <a:defRPr sz="900">
                <a:solidFill>
                  <a:schemeClr val="tx1"/>
                </a:solidFill>
              </a:defRPr>
            </a:lvl1pPr>
          </a:lstStyle>
          <a:p>
            <a:fld id="{CC057153-B650-4DEB-B370-79DDCFDCE934}" type="slidenum">
              <a:rPr lang="en-US" dirty="0"/>
              <a:t>‹#›</a:t>
            </a:fld>
            <a:endParaRPr lang="en-US"/>
          </a:p>
        </p:txBody>
      </p:sp>
    </p:spTree>
    <p:extLst>
      <p:ext uri="{BB962C8B-B14F-4D97-AF65-F5344CB8AC3E}">
        <p14:creationId xmlns:p14="http://schemas.microsoft.com/office/powerpoint/2010/main" val="3151238560"/>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 id="2147483768" r:id="rId12"/>
    <p:sldLayoutId id="2147483769" r:id="rId13"/>
    <p:sldLayoutId id="2147483770" r:id="rId14"/>
  </p:sldLayoutIdLst>
  <p:hf sldNum="0" hdr="0" ftr="0"/>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5" orient="horz" pos="2160">
          <p15:clr>
            <a:srgbClr val="F26B43"/>
          </p15:clr>
        </p15:guide>
        <p15:guide id="6" pos="384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D3BA5C-29AB-4F31-9424-6C6804BC83E9}" type="datetimeFigureOut">
              <a:rPr lang="en-GB" smtClean="0"/>
              <a:t>08/09/2026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E29093-A821-4CBA-B865-6BF0E892FA9C}" type="slidenum">
              <a:rPr lang="en-GB" smtClean="0"/>
              <a:t>‹#›</a:t>
            </a:fld>
            <a:endParaRPr lang="en-GB"/>
          </a:p>
        </p:txBody>
      </p:sp>
    </p:spTree>
    <p:extLst>
      <p:ext uri="{BB962C8B-B14F-4D97-AF65-F5344CB8AC3E}">
        <p14:creationId xmlns:p14="http://schemas.microsoft.com/office/powerpoint/2010/main" val="2700993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D4EAFC"/>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12648" y="548640"/>
            <a:ext cx="10653578" cy="1132258"/>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12647" y="1715532"/>
            <a:ext cx="10653579" cy="4593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137160" y="6453002"/>
            <a:ext cx="3494314" cy="365125"/>
          </a:xfrm>
          <a:prstGeom prst="rect">
            <a:avLst/>
          </a:prstGeom>
        </p:spPr>
        <p:txBody>
          <a:bodyPr vert="horz" lIns="91440" tIns="45720" rIns="91440" bIns="45720" rtlCol="0" anchor="ctr"/>
          <a:lstStyle>
            <a:lvl1pPr algn="l">
              <a:defRPr sz="900">
                <a:solidFill>
                  <a:schemeClr val="tx1"/>
                </a:solidFill>
              </a:defRPr>
            </a:lvl1pPr>
          </a:lstStyle>
          <a:p>
            <a:fld id="{3A332BE1-279E-4118-9FE3-7952B079A510}" type="datetimeFigureOut">
              <a:rPr lang="en-US" dirty="0"/>
              <a:t>9/8/2026</a:t>
            </a:fld>
            <a:endParaRPr lang="en-US"/>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8876521" y="6453002"/>
            <a:ext cx="2805405" cy="365125"/>
          </a:xfrm>
          <a:prstGeom prst="rect">
            <a:avLst/>
          </a:prstGeom>
        </p:spPr>
        <p:txBody>
          <a:bodyPr vert="horz" lIns="91440" tIns="45720" rIns="91440" bIns="45720" rtlCol="0" anchor="ctr"/>
          <a:lstStyle>
            <a:lvl1pPr algn="r">
              <a:defRPr sz="900">
                <a:solidFill>
                  <a:schemeClr val="tx1"/>
                </a:solidFill>
              </a:defRPr>
            </a:lvl1pPr>
          </a:lstStyle>
          <a:p>
            <a:r>
              <a:rPr lang="en-US"/>
              <a:t>
              </a:t>
            </a:r>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632162" y="6453002"/>
            <a:ext cx="429207" cy="365125"/>
          </a:xfrm>
          <a:prstGeom prst="rect">
            <a:avLst/>
          </a:prstGeom>
        </p:spPr>
        <p:txBody>
          <a:bodyPr vert="horz" lIns="91440" tIns="45720" rIns="91440" bIns="45720" rtlCol="0" anchor="ctr"/>
          <a:lstStyle>
            <a:lvl1pPr algn="r">
              <a:defRPr sz="900">
                <a:solidFill>
                  <a:schemeClr val="tx1"/>
                </a:solidFill>
              </a:defRPr>
            </a:lvl1pPr>
          </a:lstStyle>
          <a:p>
            <a:fld id="{CC057153-B650-4DEB-B370-79DDCFDCE934}" type="slidenum">
              <a:rPr lang="en-US" dirty="0"/>
              <a:t>‹#›</a:t>
            </a:fld>
            <a:endParaRPr lang="en-US"/>
          </a:p>
        </p:txBody>
      </p:sp>
    </p:spTree>
    <p:extLst>
      <p:ext uri="{BB962C8B-B14F-4D97-AF65-F5344CB8AC3E}">
        <p14:creationId xmlns:p14="http://schemas.microsoft.com/office/powerpoint/2010/main" val="3151238560"/>
      </p:ext>
    </p:extLst>
  </p:cSld>
  <p:clrMap bg1="lt1" tx1="dk1" bg2="lt2" tx2="dk2" accent1="accent1" accent2="accent2" accent3="accent3" accent4="accent4" accent5="accent5" accent6="accent6" hlink="hlink" folHlink="folHlink"/>
  <p:sldLayoutIdLst>
    <p:sldLayoutId id="2147483772" r:id="rId1"/>
    <p:sldLayoutId id="2147483773" r:id="rId2"/>
    <p:sldLayoutId id="2147483774" r:id="rId3"/>
    <p:sldLayoutId id="2147483775" r:id="rId4"/>
    <p:sldLayoutId id="2147483776" r:id="rId5"/>
    <p:sldLayoutId id="2147483777" r:id="rId6"/>
    <p:sldLayoutId id="2147483778" r:id="rId7"/>
    <p:sldLayoutId id="2147483779" r:id="rId8"/>
    <p:sldLayoutId id="2147483780" r:id="rId9"/>
    <p:sldLayoutId id="2147483781" r:id="rId10"/>
    <p:sldLayoutId id="2147483782" r:id="rId11"/>
    <p:sldLayoutId id="2147483783" r:id="rId12"/>
    <p:sldLayoutId id="2147483784" r:id="rId13"/>
    <p:sldLayoutId id="2147483785" r:id="rId14"/>
  </p:sldLayoutIdLst>
  <p:hf sldNum="0" hdr="0" ftr="0"/>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5" orient="horz" pos="2160">
          <p15:clr>
            <a:srgbClr val="F26B43"/>
          </p15:clr>
        </p15:guide>
        <p15:guide id="6"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youtube.com/watch?v=IUVhQNXP3Hw" TargetMode="External"/><Relationship Id="rId2" Type="http://schemas.openxmlformats.org/officeDocument/2006/relationships/hyperlink" Target="https://www.bbc.co.uk/events/ef4mzc/play/amgrj5/p07vfxjw" TargetMode="Externa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oleObject" Target="../embeddings/oleObject1.bin"/><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s://www.youtube.com/watch?v=n3XDN6TAHoM" TargetMode="External"/><Relationship Id="rId1" Type="http://schemas.openxmlformats.org/officeDocument/2006/relationships/slideLayout" Target="../slideLayouts/slideLayout13.xml"/><Relationship Id="rId5" Type="http://schemas.openxmlformats.org/officeDocument/2006/relationships/image" Target="../media/image5.jpeg"/><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3.xml"/><Relationship Id="rId4" Type="http://schemas.openxmlformats.org/officeDocument/2006/relationships/image" Target="../media/image5.jpeg"/></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3.xml"/><Relationship Id="rId4" Type="http://schemas.openxmlformats.org/officeDocument/2006/relationships/image" Target="../media/image5.jpe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6.xm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3.xml"/><Relationship Id="rId5" Type="http://schemas.openxmlformats.org/officeDocument/2006/relationships/image" Target="../media/image12.png"/><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3.xml"/><Relationship Id="rId5" Type="http://schemas.openxmlformats.org/officeDocument/2006/relationships/image" Target="../media/image8.png"/><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Layout" Target="../slideLayouts/slideLayout45.xml"/><Relationship Id="rId1" Type="http://schemas.openxmlformats.org/officeDocument/2006/relationships/video" Target="https://www.youtube.com/embed/gfJvXYfxeZI?feature=oembed"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Layout" Target="../slideLayouts/slideLayout45.xml"/><Relationship Id="rId1" Type="http://schemas.openxmlformats.org/officeDocument/2006/relationships/video" Target="https://www.youtube.com/embed/WoWSxdDRM2E?feature=oembed" TargetMode="Externa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0.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40.xml"/><Relationship Id="rId4" Type="http://schemas.openxmlformats.org/officeDocument/2006/relationships/image" Target="../media/image18.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3.xml"/><Relationship Id="rId5" Type="http://schemas.openxmlformats.org/officeDocument/2006/relationships/image" Target="../media/image12.png"/><Relationship Id="rId4" Type="http://schemas.openxmlformats.org/officeDocument/2006/relationships/image" Target="../media/image11.png"/></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0.xml"/><Relationship Id="rId4" Type="http://schemas.openxmlformats.org/officeDocument/2006/relationships/image" Target="../media/image8.png"/></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0.xml"/><Relationship Id="rId4" Type="http://schemas.openxmlformats.org/officeDocument/2006/relationships/image" Target="../media/image8.png"/></Relationships>
</file>

<file path=ppt/slides/_rels/slide2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s://www.youtube.com/watch?v=udRpKAlu-Q8" TargetMode="External"/><Relationship Id="rId1" Type="http://schemas.openxmlformats.org/officeDocument/2006/relationships/slideLayout" Target="../slideLayouts/slideLayout13.xml"/><Relationship Id="rId5" Type="http://schemas.openxmlformats.org/officeDocument/2006/relationships/image" Target="../media/image5.jpeg"/><Relationship Id="rId4" Type="http://schemas.openxmlformats.org/officeDocument/2006/relationships/image" Target="../media/image4.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51.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565" y="2158"/>
            <a:ext cx="12159434" cy="954780"/>
          </a:xfrm>
          <a:solidFill>
            <a:srgbClr val="FFFACC"/>
          </a:solidFill>
        </p:spPr>
        <p:txBody>
          <a:bodyPr>
            <a:normAutofit/>
          </a:bodyPr>
          <a:lstStyle/>
          <a:p>
            <a:r>
              <a:rPr lang="en-GB">
                <a:latin typeface="Arial"/>
                <a:cs typeface="Arial"/>
              </a:rPr>
              <a:t>The Boxer – Nikesh Shukla </a:t>
            </a:r>
            <a:endParaRPr lang="en-US"/>
          </a:p>
        </p:txBody>
      </p:sp>
      <p:pic>
        <p:nvPicPr>
          <p:cNvPr id="4" name="Picture 3" descr="Cover image for 9781444940695 - The Boxer">
            <a:extLst>
              <a:ext uri="{FF2B5EF4-FFF2-40B4-BE49-F238E27FC236}">
                <a16:creationId xmlns:a16="http://schemas.microsoft.com/office/drawing/2014/main" id="{970F4D62-03A9-6BF5-0B79-BF7F7557003C}"/>
              </a:ext>
            </a:extLst>
          </p:cNvPr>
          <p:cNvPicPr>
            <a:picLocks noChangeAspect="1"/>
          </p:cNvPicPr>
          <p:nvPr/>
        </p:nvPicPr>
        <p:blipFill>
          <a:blip r:embed="rId3"/>
          <a:stretch>
            <a:fillRect/>
          </a:stretch>
        </p:blipFill>
        <p:spPr>
          <a:xfrm>
            <a:off x="4100286" y="1310821"/>
            <a:ext cx="3228109" cy="4963390"/>
          </a:xfrm>
          <a:prstGeom prst="rect">
            <a:avLst/>
          </a:prstGeom>
        </p:spPr>
      </p:pic>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78D63-6A4A-1B41-9FFA-F23873279307}"/>
              </a:ext>
            </a:extLst>
          </p:cNvPr>
          <p:cNvSpPr>
            <a:spLocks noGrp="1"/>
          </p:cNvSpPr>
          <p:nvPr>
            <p:ph type="title"/>
          </p:nvPr>
        </p:nvSpPr>
        <p:spPr>
          <a:xfrm>
            <a:off x="10886" y="-1764"/>
            <a:ext cx="12184742" cy="1006250"/>
          </a:xfrm>
          <a:custGeom>
            <a:avLst/>
            <a:gdLst>
              <a:gd name="csX0" fmla="*/ 0 w 12184742"/>
              <a:gd name="csY0" fmla="*/ 0 h 1006250"/>
              <a:gd name="csX1" fmla="*/ 311388 w 12184742"/>
              <a:gd name="csY1" fmla="*/ 0 h 1006250"/>
              <a:gd name="csX2" fmla="*/ 622776 w 12184742"/>
              <a:gd name="csY2" fmla="*/ 0 h 1006250"/>
              <a:gd name="csX3" fmla="*/ 1177858 w 12184742"/>
              <a:gd name="csY3" fmla="*/ 0 h 1006250"/>
              <a:gd name="csX4" fmla="*/ 1489246 w 12184742"/>
              <a:gd name="csY4" fmla="*/ 0 h 1006250"/>
              <a:gd name="csX5" fmla="*/ 1922482 w 12184742"/>
              <a:gd name="csY5" fmla="*/ 0 h 1006250"/>
              <a:gd name="csX6" fmla="*/ 2233869 w 12184742"/>
              <a:gd name="csY6" fmla="*/ 0 h 1006250"/>
              <a:gd name="csX7" fmla="*/ 2545257 w 12184742"/>
              <a:gd name="csY7" fmla="*/ 0 h 1006250"/>
              <a:gd name="csX8" fmla="*/ 3100340 w 12184742"/>
              <a:gd name="csY8" fmla="*/ 0 h 1006250"/>
              <a:gd name="csX9" fmla="*/ 3411728 w 12184742"/>
              <a:gd name="csY9" fmla="*/ 0 h 1006250"/>
              <a:gd name="csX10" fmla="*/ 4332353 w 12184742"/>
              <a:gd name="csY10" fmla="*/ 0 h 1006250"/>
              <a:gd name="csX11" fmla="*/ 4887435 w 12184742"/>
              <a:gd name="csY11" fmla="*/ 0 h 1006250"/>
              <a:gd name="csX12" fmla="*/ 5564366 w 12184742"/>
              <a:gd name="csY12" fmla="*/ 0 h 1006250"/>
              <a:gd name="csX13" fmla="*/ 5997601 w 12184742"/>
              <a:gd name="csY13" fmla="*/ 0 h 1006250"/>
              <a:gd name="csX14" fmla="*/ 6430836 w 12184742"/>
              <a:gd name="csY14" fmla="*/ 0 h 1006250"/>
              <a:gd name="csX15" fmla="*/ 7107766 w 12184742"/>
              <a:gd name="csY15" fmla="*/ 0 h 1006250"/>
              <a:gd name="csX16" fmla="*/ 7419154 w 12184742"/>
              <a:gd name="csY16" fmla="*/ 0 h 1006250"/>
              <a:gd name="csX17" fmla="*/ 8339779 w 12184742"/>
              <a:gd name="csY17" fmla="*/ 0 h 1006250"/>
              <a:gd name="csX18" fmla="*/ 8773014 w 12184742"/>
              <a:gd name="csY18" fmla="*/ 0 h 1006250"/>
              <a:gd name="csX19" fmla="*/ 9693639 w 12184742"/>
              <a:gd name="csY19" fmla="*/ 0 h 1006250"/>
              <a:gd name="csX20" fmla="*/ 10614264 w 12184742"/>
              <a:gd name="csY20" fmla="*/ 0 h 1006250"/>
              <a:gd name="csX21" fmla="*/ 10925652 w 12184742"/>
              <a:gd name="csY21" fmla="*/ 0 h 1006250"/>
              <a:gd name="csX22" fmla="*/ 12184742 w 12184742"/>
              <a:gd name="csY22" fmla="*/ 0 h 1006250"/>
              <a:gd name="csX23" fmla="*/ 12184742 w 12184742"/>
              <a:gd name="csY23" fmla="*/ 513188 h 1006250"/>
              <a:gd name="csX24" fmla="*/ 12184742 w 12184742"/>
              <a:gd name="csY24" fmla="*/ 1006250 h 1006250"/>
              <a:gd name="csX25" fmla="*/ 11507812 w 12184742"/>
              <a:gd name="csY25" fmla="*/ 1006250 h 1006250"/>
              <a:gd name="csX26" fmla="*/ 11196424 w 12184742"/>
              <a:gd name="csY26" fmla="*/ 1006250 h 1006250"/>
              <a:gd name="csX27" fmla="*/ 10885036 w 12184742"/>
              <a:gd name="csY27" fmla="*/ 1006250 h 1006250"/>
              <a:gd name="csX28" fmla="*/ 9964411 w 12184742"/>
              <a:gd name="csY28" fmla="*/ 1006250 h 1006250"/>
              <a:gd name="csX29" fmla="*/ 9531176 w 12184742"/>
              <a:gd name="csY29" fmla="*/ 1006250 h 1006250"/>
              <a:gd name="csX30" fmla="*/ 8854246 w 12184742"/>
              <a:gd name="csY30" fmla="*/ 1006250 h 1006250"/>
              <a:gd name="csX31" fmla="*/ 7933621 w 12184742"/>
              <a:gd name="csY31" fmla="*/ 1006250 h 1006250"/>
              <a:gd name="csX32" fmla="*/ 7500386 w 12184742"/>
              <a:gd name="csY32" fmla="*/ 1006250 h 1006250"/>
              <a:gd name="csX33" fmla="*/ 6945303 w 12184742"/>
              <a:gd name="csY33" fmla="*/ 1006250 h 1006250"/>
              <a:gd name="csX34" fmla="*/ 6146525 w 12184742"/>
              <a:gd name="csY34" fmla="*/ 1006250 h 1006250"/>
              <a:gd name="csX35" fmla="*/ 5469595 w 12184742"/>
              <a:gd name="csY35" fmla="*/ 1006250 h 1006250"/>
              <a:gd name="csX36" fmla="*/ 5036360 w 12184742"/>
              <a:gd name="csY36" fmla="*/ 1006250 h 1006250"/>
              <a:gd name="csX37" fmla="*/ 4724972 w 12184742"/>
              <a:gd name="csY37" fmla="*/ 1006250 h 1006250"/>
              <a:gd name="csX38" fmla="*/ 4048042 w 12184742"/>
              <a:gd name="csY38" fmla="*/ 1006250 h 1006250"/>
              <a:gd name="csX39" fmla="*/ 3127417 w 12184742"/>
              <a:gd name="csY39" fmla="*/ 1006250 h 1006250"/>
              <a:gd name="csX40" fmla="*/ 2816029 w 12184742"/>
              <a:gd name="csY40" fmla="*/ 1006250 h 1006250"/>
              <a:gd name="csX41" fmla="*/ 1895404 w 12184742"/>
              <a:gd name="csY41" fmla="*/ 1006250 h 1006250"/>
              <a:gd name="csX42" fmla="*/ 1462169 w 12184742"/>
              <a:gd name="csY42" fmla="*/ 1006250 h 1006250"/>
              <a:gd name="csX43" fmla="*/ 1028934 w 12184742"/>
              <a:gd name="csY43" fmla="*/ 1006250 h 1006250"/>
              <a:gd name="csX44" fmla="*/ 717546 w 12184742"/>
              <a:gd name="csY44" fmla="*/ 1006250 h 1006250"/>
              <a:gd name="csX45" fmla="*/ 0 w 12184742"/>
              <a:gd name="csY45" fmla="*/ 1006250 h 1006250"/>
              <a:gd name="csX46" fmla="*/ 0 w 12184742"/>
              <a:gd name="csY46" fmla="*/ 483000 h 1006250"/>
              <a:gd name="csX47" fmla="*/ 0 w 12184742"/>
              <a:gd name="csY47" fmla="*/ 0 h 10062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Lst>
            <a:rect l="l" t="t" r="r" b="b"/>
            <a:pathLst>
              <a:path w="12184742" h="1006250" fill="none" extrusionOk="0">
                <a:moveTo>
                  <a:pt x="0" y="0"/>
                </a:moveTo>
                <a:cubicBezTo>
                  <a:pt x="147751" y="7526"/>
                  <a:pt x="221476" y="10058"/>
                  <a:pt x="311388" y="0"/>
                </a:cubicBezTo>
                <a:cubicBezTo>
                  <a:pt x="401300" y="-10058"/>
                  <a:pt x="518894" y="-11794"/>
                  <a:pt x="622776" y="0"/>
                </a:cubicBezTo>
                <a:cubicBezTo>
                  <a:pt x="726658" y="11794"/>
                  <a:pt x="1044840" y="-10565"/>
                  <a:pt x="1177858" y="0"/>
                </a:cubicBezTo>
                <a:cubicBezTo>
                  <a:pt x="1310876" y="10565"/>
                  <a:pt x="1388710" y="10486"/>
                  <a:pt x="1489246" y="0"/>
                </a:cubicBezTo>
                <a:cubicBezTo>
                  <a:pt x="1589782" y="-10486"/>
                  <a:pt x="1723124" y="-14554"/>
                  <a:pt x="1922482" y="0"/>
                </a:cubicBezTo>
                <a:cubicBezTo>
                  <a:pt x="2121840" y="14554"/>
                  <a:pt x="2085008" y="-779"/>
                  <a:pt x="2233869" y="0"/>
                </a:cubicBezTo>
                <a:cubicBezTo>
                  <a:pt x="2382730" y="779"/>
                  <a:pt x="2417517" y="-6490"/>
                  <a:pt x="2545257" y="0"/>
                </a:cubicBezTo>
                <a:cubicBezTo>
                  <a:pt x="2672997" y="6490"/>
                  <a:pt x="2863170" y="-19420"/>
                  <a:pt x="3100340" y="0"/>
                </a:cubicBezTo>
                <a:cubicBezTo>
                  <a:pt x="3337510" y="19420"/>
                  <a:pt x="3257178" y="-6836"/>
                  <a:pt x="3411728" y="0"/>
                </a:cubicBezTo>
                <a:cubicBezTo>
                  <a:pt x="3566278" y="6836"/>
                  <a:pt x="4065875" y="-5842"/>
                  <a:pt x="4332353" y="0"/>
                </a:cubicBezTo>
                <a:cubicBezTo>
                  <a:pt x="4598831" y="5842"/>
                  <a:pt x="4766905" y="22355"/>
                  <a:pt x="4887435" y="0"/>
                </a:cubicBezTo>
                <a:cubicBezTo>
                  <a:pt x="5007965" y="-22355"/>
                  <a:pt x="5327794" y="-14831"/>
                  <a:pt x="5564366" y="0"/>
                </a:cubicBezTo>
                <a:cubicBezTo>
                  <a:pt x="5800938" y="14831"/>
                  <a:pt x="5814479" y="-9331"/>
                  <a:pt x="5997601" y="0"/>
                </a:cubicBezTo>
                <a:cubicBezTo>
                  <a:pt x="6180723" y="9331"/>
                  <a:pt x="6299628" y="20397"/>
                  <a:pt x="6430836" y="0"/>
                </a:cubicBezTo>
                <a:cubicBezTo>
                  <a:pt x="6562044" y="-20397"/>
                  <a:pt x="6856325" y="-17983"/>
                  <a:pt x="7107766" y="0"/>
                </a:cubicBezTo>
                <a:cubicBezTo>
                  <a:pt x="7359207" y="17983"/>
                  <a:pt x="7277944" y="2772"/>
                  <a:pt x="7419154" y="0"/>
                </a:cubicBezTo>
                <a:cubicBezTo>
                  <a:pt x="7560364" y="-2772"/>
                  <a:pt x="8040767" y="42862"/>
                  <a:pt x="8339779" y="0"/>
                </a:cubicBezTo>
                <a:cubicBezTo>
                  <a:pt x="8638792" y="-42862"/>
                  <a:pt x="8566903" y="-21553"/>
                  <a:pt x="8773014" y="0"/>
                </a:cubicBezTo>
                <a:cubicBezTo>
                  <a:pt x="8979125" y="21553"/>
                  <a:pt x="9469458" y="25195"/>
                  <a:pt x="9693639" y="0"/>
                </a:cubicBezTo>
                <a:cubicBezTo>
                  <a:pt x="9917820" y="-25195"/>
                  <a:pt x="10360697" y="-32975"/>
                  <a:pt x="10614264" y="0"/>
                </a:cubicBezTo>
                <a:cubicBezTo>
                  <a:pt x="10867831" y="32975"/>
                  <a:pt x="10779727" y="-2078"/>
                  <a:pt x="10925652" y="0"/>
                </a:cubicBezTo>
                <a:cubicBezTo>
                  <a:pt x="11071577" y="2078"/>
                  <a:pt x="11711578" y="1553"/>
                  <a:pt x="12184742" y="0"/>
                </a:cubicBezTo>
                <a:cubicBezTo>
                  <a:pt x="12200802" y="201343"/>
                  <a:pt x="12208035" y="395679"/>
                  <a:pt x="12184742" y="513188"/>
                </a:cubicBezTo>
                <a:cubicBezTo>
                  <a:pt x="12161449" y="630697"/>
                  <a:pt x="12206019" y="865297"/>
                  <a:pt x="12184742" y="1006250"/>
                </a:cubicBezTo>
                <a:cubicBezTo>
                  <a:pt x="11963612" y="977570"/>
                  <a:pt x="11711851" y="980036"/>
                  <a:pt x="11507812" y="1006250"/>
                </a:cubicBezTo>
                <a:cubicBezTo>
                  <a:pt x="11303773" y="1032465"/>
                  <a:pt x="11336465" y="992462"/>
                  <a:pt x="11196424" y="1006250"/>
                </a:cubicBezTo>
                <a:cubicBezTo>
                  <a:pt x="11056383" y="1020038"/>
                  <a:pt x="10991724" y="997435"/>
                  <a:pt x="10885036" y="1006250"/>
                </a:cubicBezTo>
                <a:cubicBezTo>
                  <a:pt x="10778348" y="1015065"/>
                  <a:pt x="10324876" y="1043637"/>
                  <a:pt x="9964411" y="1006250"/>
                </a:cubicBezTo>
                <a:cubicBezTo>
                  <a:pt x="9603946" y="968863"/>
                  <a:pt x="9700294" y="1014310"/>
                  <a:pt x="9531176" y="1006250"/>
                </a:cubicBezTo>
                <a:cubicBezTo>
                  <a:pt x="9362058" y="998190"/>
                  <a:pt x="9148508" y="1014662"/>
                  <a:pt x="8854246" y="1006250"/>
                </a:cubicBezTo>
                <a:cubicBezTo>
                  <a:pt x="8559984" y="997839"/>
                  <a:pt x="8223019" y="987211"/>
                  <a:pt x="7933621" y="1006250"/>
                </a:cubicBezTo>
                <a:cubicBezTo>
                  <a:pt x="7644224" y="1025289"/>
                  <a:pt x="7689604" y="1020395"/>
                  <a:pt x="7500386" y="1006250"/>
                </a:cubicBezTo>
                <a:cubicBezTo>
                  <a:pt x="7311168" y="992105"/>
                  <a:pt x="7169211" y="985728"/>
                  <a:pt x="6945303" y="1006250"/>
                </a:cubicBezTo>
                <a:cubicBezTo>
                  <a:pt x="6721395" y="1026772"/>
                  <a:pt x="6413239" y="975371"/>
                  <a:pt x="6146525" y="1006250"/>
                </a:cubicBezTo>
                <a:cubicBezTo>
                  <a:pt x="5879811" y="1037129"/>
                  <a:pt x="5799212" y="973214"/>
                  <a:pt x="5469595" y="1006250"/>
                </a:cubicBezTo>
                <a:cubicBezTo>
                  <a:pt x="5139978" y="1039287"/>
                  <a:pt x="5200401" y="999239"/>
                  <a:pt x="5036360" y="1006250"/>
                </a:cubicBezTo>
                <a:cubicBezTo>
                  <a:pt x="4872320" y="1013261"/>
                  <a:pt x="4879053" y="1020093"/>
                  <a:pt x="4724972" y="1006250"/>
                </a:cubicBezTo>
                <a:cubicBezTo>
                  <a:pt x="4570891" y="992407"/>
                  <a:pt x="4267453" y="998478"/>
                  <a:pt x="4048042" y="1006250"/>
                </a:cubicBezTo>
                <a:cubicBezTo>
                  <a:pt x="3828631" y="1014023"/>
                  <a:pt x="3452695" y="1003023"/>
                  <a:pt x="3127417" y="1006250"/>
                </a:cubicBezTo>
                <a:cubicBezTo>
                  <a:pt x="2802139" y="1009477"/>
                  <a:pt x="2943517" y="1017255"/>
                  <a:pt x="2816029" y="1006250"/>
                </a:cubicBezTo>
                <a:cubicBezTo>
                  <a:pt x="2688541" y="995245"/>
                  <a:pt x="2275182" y="1000480"/>
                  <a:pt x="1895404" y="1006250"/>
                </a:cubicBezTo>
                <a:cubicBezTo>
                  <a:pt x="1515627" y="1012020"/>
                  <a:pt x="1627310" y="1007901"/>
                  <a:pt x="1462169" y="1006250"/>
                </a:cubicBezTo>
                <a:cubicBezTo>
                  <a:pt x="1297028" y="1004599"/>
                  <a:pt x="1234607" y="1012337"/>
                  <a:pt x="1028934" y="1006250"/>
                </a:cubicBezTo>
                <a:cubicBezTo>
                  <a:pt x="823261" y="1000163"/>
                  <a:pt x="843604" y="1000133"/>
                  <a:pt x="717546" y="1006250"/>
                </a:cubicBezTo>
                <a:cubicBezTo>
                  <a:pt x="591488" y="1012367"/>
                  <a:pt x="164710" y="991497"/>
                  <a:pt x="0" y="1006250"/>
                </a:cubicBezTo>
                <a:cubicBezTo>
                  <a:pt x="3040" y="781649"/>
                  <a:pt x="7683" y="589039"/>
                  <a:pt x="0" y="483000"/>
                </a:cubicBezTo>
                <a:cubicBezTo>
                  <a:pt x="-7683" y="376961"/>
                  <a:pt x="16045" y="198564"/>
                  <a:pt x="0" y="0"/>
                </a:cubicBezTo>
                <a:close/>
              </a:path>
              <a:path w="12184742" h="1006250" stroke="0" extrusionOk="0">
                <a:moveTo>
                  <a:pt x="0" y="0"/>
                </a:moveTo>
                <a:cubicBezTo>
                  <a:pt x="309912" y="-42906"/>
                  <a:pt x="602548" y="-25587"/>
                  <a:pt x="920625" y="0"/>
                </a:cubicBezTo>
                <a:cubicBezTo>
                  <a:pt x="1238702" y="25587"/>
                  <a:pt x="1280764" y="-16488"/>
                  <a:pt x="1597555" y="0"/>
                </a:cubicBezTo>
                <a:cubicBezTo>
                  <a:pt x="1914346" y="16488"/>
                  <a:pt x="1790968" y="-9954"/>
                  <a:pt x="1908943" y="0"/>
                </a:cubicBezTo>
                <a:cubicBezTo>
                  <a:pt x="2026918" y="9954"/>
                  <a:pt x="2566756" y="7344"/>
                  <a:pt x="2829568" y="0"/>
                </a:cubicBezTo>
                <a:cubicBezTo>
                  <a:pt x="3092380" y="-7344"/>
                  <a:pt x="3194874" y="-17191"/>
                  <a:pt x="3384651" y="0"/>
                </a:cubicBezTo>
                <a:cubicBezTo>
                  <a:pt x="3574428" y="17191"/>
                  <a:pt x="4020072" y="-39014"/>
                  <a:pt x="4183428" y="0"/>
                </a:cubicBezTo>
                <a:cubicBezTo>
                  <a:pt x="4346784" y="39014"/>
                  <a:pt x="4449586" y="-14981"/>
                  <a:pt x="4616663" y="0"/>
                </a:cubicBezTo>
                <a:cubicBezTo>
                  <a:pt x="4783741" y="14981"/>
                  <a:pt x="5259894" y="-1250"/>
                  <a:pt x="5537288" y="0"/>
                </a:cubicBezTo>
                <a:cubicBezTo>
                  <a:pt x="5814683" y="1250"/>
                  <a:pt x="5859148" y="11616"/>
                  <a:pt x="5970524" y="0"/>
                </a:cubicBezTo>
                <a:cubicBezTo>
                  <a:pt x="6081900" y="-11616"/>
                  <a:pt x="6215808" y="3756"/>
                  <a:pt x="6281911" y="0"/>
                </a:cubicBezTo>
                <a:cubicBezTo>
                  <a:pt x="6348014" y="-3756"/>
                  <a:pt x="6494905" y="-10609"/>
                  <a:pt x="6593299" y="0"/>
                </a:cubicBezTo>
                <a:cubicBezTo>
                  <a:pt x="6691693" y="10609"/>
                  <a:pt x="7229479" y="-27406"/>
                  <a:pt x="7392077" y="0"/>
                </a:cubicBezTo>
                <a:cubicBezTo>
                  <a:pt x="7554675" y="27406"/>
                  <a:pt x="7730842" y="14892"/>
                  <a:pt x="8069007" y="0"/>
                </a:cubicBezTo>
                <a:cubicBezTo>
                  <a:pt x="8407172" y="-14892"/>
                  <a:pt x="8290988" y="10157"/>
                  <a:pt x="8380395" y="0"/>
                </a:cubicBezTo>
                <a:cubicBezTo>
                  <a:pt x="8469802" y="-10157"/>
                  <a:pt x="8919230" y="14488"/>
                  <a:pt x="9179172" y="0"/>
                </a:cubicBezTo>
                <a:cubicBezTo>
                  <a:pt x="9439114" y="-14488"/>
                  <a:pt x="9561484" y="20761"/>
                  <a:pt x="9856102" y="0"/>
                </a:cubicBezTo>
                <a:cubicBezTo>
                  <a:pt x="10150720" y="-20761"/>
                  <a:pt x="10396572" y="-27913"/>
                  <a:pt x="10776727" y="0"/>
                </a:cubicBezTo>
                <a:cubicBezTo>
                  <a:pt x="11156882" y="27913"/>
                  <a:pt x="10992958" y="2462"/>
                  <a:pt x="11088115" y="0"/>
                </a:cubicBezTo>
                <a:cubicBezTo>
                  <a:pt x="11183272" y="-2462"/>
                  <a:pt x="11731436" y="-5148"/>
                  <a:pt x="12184742" y="0"/>
                </a:cubicBezTo>
                <a:cubicBezTo>
                  <a:pt x="12191545" y="170011"/>
                  <a:pt x="12178983" y="298728"/>
                  <a:pt x="12184742" y="483000"/>
                </a:cubicBezTo>
                <a:cubicBezTo>
                  <a:pt x="12190501" y="667272"/>
                  <a:pt x="12162954" y="816362"/>
                  <a:pt x="12184742" y="1006250"/>
                </a:cubicBezTo>
                <a:cubicBezTo>
                  <a:pt x="12084425" y="1017822"/>
                  <a:pt x="12016182" y="1006555"/>
                  <a:pt x="11873354" y="1006250"/>
                </a:cubicBezTo>
                <a:cubicBezTo>
                  <a:pt x="11730526" y="1005945"/>
                  <a:pt x="11407627" y="983975"/>
                  <a:pt x="11196424" y="1006250"/>
                </a:cubicBezTo>
                <a:cubicBezTo>
                  <a:pt x="10985221" y="1028526"/>
                  <a:pt x="10640923" y="971886"/>
                  <a:pt x="10397647" y="1006250"/>
                </a:cubicBezTo>
                <a:cubicBezTo>
                  <a:pt x="10154371" y="1040614"/>
                  <a:pt x="10000995" y="1014278"/>
                  <a:pt x="9720716" y="1006250"/>
                </a:cubicBezTo>
                <a:cubicBezTo>
                  <a:pt x="9440437" y="998222"/>
                  <a:pt x="9234532" y="981154"/>
                  <a:pt x="9043786" y="1006250"/>
                </a:cubicBezTo>
                <a:cubicBezTo>
                  <a:pt x="8853040" y="1031347"/>
                  <a:pt x="8603313" y="985891"/>
                  <a:pt x="8366856" y="1006250"/>
                </a:cubicBezTo>
                <a:cubicBezTo>
                  <a:pt x="8130399" y="1026610"/>
                  <a:pt x="8055098" y="1012338"/>
                  <a:pt x="7933621" y="1006250"/>
                </a:cubicBezTo>
                <a:cubicBezTo>
                  <a:pt x="7812144" y="1000162"/>
                  <a:pt x="7537396" y="991861"/>
                  <a:pt x="7378538" y="1006250"/>
                </a:cubicBezTo>
                <a:cubicBezTo>
                  <a:pt x="7219680" y="1020639"/>
                  <a:pt x="7146655" y="1010273"/>
                  <a:pt x="7067150" y="1006250"/>
                </a:cubicBezTo>
                <a:cubicBezTo>
                  <a:pt x="6987645" y="1002227"/>
                  <a:pt x="6856987" y="1012740"/>
                  <a:pt x="6755763" y="1006250"/>
                </a:cubicBezTo>
                <a:cubicBezTo>
                  <a:pt x="6654539" y="999760"/>
                  <a:pt x="6372193" y="979763"/>
                  <a:pt x="6200680" y="1006250"/>
                </a:cubicBezTo>
                <a:cubicBezTo>
                  <a:pt x="6029168" y="1032737"/>
                  <a:pt x="5688913" y="987081"/>
                  <a:pt x="5401902" y="1006250"/>
                </a:cubicBezTo>
                <a:cubicBezTo>
                  <a:pt x="5114891" y="1025419"/>
                  <a:pt x="5053974" y="1039839"/>
                  <a:pt x="4724972" y="1006250"/>
                </a:cubicBezTo>
                <a:cubicBezTo>
                  <a:pt x="4395970" y="972662"/>
                  <a:pt x="4548914" y="1013551"/>
                  <a:pt x="4413584" y="1006250"/>
                </a:cubicBezTo>
                <a:cubicBezTo>
                  <a:pt x="4278254" y="998949"/>
                  <a:pt x="4188866" y="991970"/>
                  <a:pt x="4102196" y="1006250"/>
                </a:cubicBezTo>
                <a:cubicBezTo>
                  <a:pt x="4015526" y="1020530"/>
                  <a:pt x="3796899" y="983724"/>
                  <a:pt x="3547114" y="1006250"/>
                </a:cubicBezTo>
                <a:cubicBezTo>
                  <a:pt x="3297329" y="1028776"/>
                  <a:pt x="3158460" y="1021498"/>
                  <a:pt x="2870184" y="1006250"/>
                </a:cubicBezTo>
                <a:cubicBezTo>
                  <a:pt x="2581908" y="991003"/>
                  <a:pt x="2493505" y="982583"/>
                  <a:pt x="2193254" y="1006250"/>
                </a:cubicBezTo>
                <a:cubicBezTo>
                  <a:pt x="1893003" y="1029918"/>
                  <a:pt x="2032968" y="994179"/>
                  <a:pt x="1881866" y="1006250"/>
                </a:cubicBezTo>
                <a:cubicBezTo>
                  <a:pt x="1730764" y="1018321"/>
                  <a:pt x="1476899" y="1015895"/>
                  <a:pt x="1326783" y="1006250"/>
                </a:cubicBezTo>
                <a:cubicBezTo>
                  <a:pt x="1176667" y="996605"/>
                  <a:pt x="1101768" y="1007367"/>
                  <a:pt x="1015395" y="1006250"/>
                </a:cubicBezTo>
                <a:cubicBezTo>
                  <a:pt x="929022" y="1005133"/>
                  <a:pt x="245939" y="1000828"/>
                  <a:pt x="0" y="1006250"/>
                </a:cubicBezTo>
                <a:cubicBezTo>
                  <a:pt x="15914" y="877968"/>
                  <a:pt x="21095" y="651030"/>
                  <a:pt x="0" y="513188"/>
                </a:cubicBezTo>
                <a:cubicBezTo>
                  <a:pt x="-21095" y="375346"/>
                  <a:pt x="-15418" y="108627"/>
                  <a:pt x="0" y="0"/>
                </a:cubicBezTo>
                <a:close/>
              </a:path>
            </a:pathLst>
          </a:custGeom>
          <a:solidFill>
            <a:srgbClr val="FFFACC"/>
          </a:solidFill>
          <a:ln>
            <a:noFill/>
            <a:extLst>
              <a:ext uri="{C807C97D-BFC1-408E-A445-0C87EB9F89A2}">
                <ask:lineSketchStyleProps xmlns:ask="http://schemas.microsoft.com/office/drawing/2018/sketchyshapes" sd="3604539566">
                  <ask:type>
                    <ask:lineSketchFreehand/>
                  </ask:type>
                </ask:lineSketchStyleProps>
              </a:ext>
            </a:extLst>
          </a:ln>
        </p:spPr>
        <p:txBody>
          <a:bodyPr/>
          <a:lstStyle/>
          <a:p>
            <a:pPr algn="ctr"/>
            <a:r>
              <a:rPr lang="en-GB"/>
              <a:t>Expectations</a:t>
            </a:r>
          </a:p>
        </p:txBody>
      </p:sp>
      <p:sp>
        <p:nvSpPr>
          <p:cNvPr id="3" name="Content Placeholder 2">
            <a:extLst>
              <a:ext uri="{FF2B5EF4-FFF2-40B4-BE49-F238E27FC236}">
                <a16:creationId xmlns:a16="http://schemas.microsoft.com/office/drawing/2014/main" id="{67E4B2D1-690F-2C40-99F3-11AD44E7FF21}"/>
              </a:ext>
            </a:extLst>
          </p:cNvPr>
          <p:cNvSpPr>
            <a:spLocks noGrp="1"/>
          </p:cNvSpPr>
          <p:nvPr>
            <p:ph idx="1"/>
          </p:nvPr>
        </p:nvSpPr>
        <p:spPr>
          <a:xfrm>
            <a:off x="379387" y="1415193"/>
            <a:ext cx="11437257" cy="5058549"/>
          </a:xfrm>
          <a:noFill/>
          <a:ln w="19050">
            <a:solidFill>
              <a:schemeClr val="tx1"/>
            </a:solidFill>
          </a:ln>
        </p:spPr>
        <p:txBody>
          <a:bodyPr vert="horz" lIns="91440" tIns="45720" rIns="91440" bIns="45720" rtlCol="0" anchor="t">
            <a:noAutofit/>
          </a:bodyPr>
          <a:lstStyle/>
          <a:p>
            <a:r>
              <a:rPr lang="en-GB" sz="2400" dirty="0">
                <a:latin typeface="Arial"/>
                <a:cs typeface="Arial"/>
              </a:rPr>
              <a:t>During our tutor reading sessions, we will be engaging with texts that explore a range of challenging themes. In The Boxer, these are: racism, far right extremism, family pressure, family death, friendships and prejudice. </a:t>
            </a:r>
          </a:p>
          <a:p>
            <a:r>
              <a:rPr lang="en-GB" sz="2400" dirty="0">
                <a:latin typeface="Arial"/>
                <a:cs typeface="Arial"/>
              </a:rPr>
              <a:t>These are themes that, if they have not already been part of your experience, you are likely to encounter in the news, social media, or everyday life.</a:t>
            </a:r>
          </a:p>
          <a:p>
            <a:r>
              <a:rPr lang="en-GB" sz="2400" dirty="0">
                <a:latin typeface="Arial"/>
                <a:cs typeface="Arial"/>
              </a:rPr>
              <a:t>Through our reading and discussion, we will explore key ideas linked to these topics. The purpose is not to cause offence or judge individuals, but to develop understanding, raise awareness, and provide a safe, respectful environment in which we can learn together.</a:t>
            </a:r>
          </a:p>
          <a:p>
            <a:r>
              <a:rPr lang="en-GB" sz="2400" dirty="0">
                <a:latin typeface="Arial"/>
                <a:cs typeface="Arial"/>
              </a:rPr>
              <a:t>In The Boxer, there is a racist slur used (P***) This is a racist word and not one we will repeat. This term is used in a derogatory way and used as a slur against people of colour. When we read the text, we will not say the word.</a:t>
            </a:r>
          </a:p>
          <a:p>
            <a:endParaRPr lang="en-GB" sz="2400">
              <a:latin typeface="Arial"/>
              <a:cs typeface="Arial"/>
            </a:endParaRPr>
          </a:p>
          <a:p>
            <a:endParaRPr lang="en-GB" sz="2400">
              <a:latin typeface="Arial"/>
              <a:cs typeface="Arial"/>
            </a:endParaRPr>
          </a:p>
        </p:txBody>
      </p:sp>
    </p:spTree>
    <p:extLst>
      <p:ext uri="{BB962C8B-B14F-4D97-AF65-F5344CB8AC3E}">
        <p14:creationId xmlns:p14="http://schemas.microsoft.com/office/powerpoint/2010/main" val="1966513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BFE5A6-0D0D-C518-0881-1BA230A038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A6A5C7-CAC0-4176-A854-CB8AB9AB521C}"/>
              </a:ext>
            </a:extLst>
          </p:cNvPr>
          <p:cNvSpPr>
            <a:spLocks noGrp="1"/>
          </p:cNvSpPr>
          <p:nvPr>
            <p:ph type="title"/>
          </p:nvPr>
        </p:nvSpPr>
        <p:spPr>
          <a:xfrm>
            <a:off x="10886" y="-1764"/>
            <a:ext cx="12184742" cy="1006250"/>
          </a:xfrm>
          <a:custGeom>
            <a:avLst/>
            <a:gdLst>
              <a:gd name="csX0" fmla="*/ 0 w 12184742"/>
              <a:gd name="csY0" fmla="*/ 0 h 1006250"/>
              <a:gd name="csX1" fmla="*/ 311388 w 12184742"/>
              <a:gd name="csY1" fmla="*/ 0 h 1006250"/>
              <a:gd name="csX2" fmla="*/ 622776 w 12184742"/>
              <a:gd name="csY2" fmla="*/ 0 h 1006250"/>
              <a:gd name="csX3" fmla="*/ 1177858 w 12184742"/>
              <a:gd name="csY3" fmla="*/ 0 h 1006250"/>
              <a:gd name="csX4" fmla="*/ 1489246 w 12184742"/>
              <a:gd name="csY4" fmla="*/ 0 h 1006250"/>
              <a:gd name="csX5" fmla="*/ 1922482 w 12184742"/>
              <a:gd name="csY5" fmla="*/ 0 h 1006250"/>
              <a:gd name="csX6" fmla="*/ 2233869 w 12184742"/>
              <a:gd name="csY6" fmla="*/ 0 h 1006250"/>
              <a:gd name="csX7" fmla="*/ 2545257 w 12184742"/>
              <a:gd name="csY7" fmla="*/ 0 h 1006250"/>
              <a:gd name="csX8" fmla="*/ 3100340 w 12184742"/>
              <a:gd name="csY8" fmla="*/ 0 h 1006250"/>
              <a:gd name="csX9" fmla="*/ 3411728 w 12184742"/>
              <a:gd name="csY9" fmla="*/ 0 h 1006250"/>
              <a:gd name="csX10" fmla="*/ 4332353 w 12184742"/>
              <a:gd name="csY10" fmla="*/ 0 h 1006250"/>
              <a:gd name="csX11" fmla="*/ 4887435 w 12184742"/>
              <a:gd name="csY11" fmla="*/ 0 h 1006250"/>
              <a:gd name="csX12" fmla="*/ 5564366 w 12184742"/>
              <a:gd name="csY12" fmla="*/ 0 h 1006250"/>
              <a:gd name="csX13" fmla="*/ 5997601 w 12184742"/>
              <a:gd name="csY13" fmla="*/ 0 h 1006250"/>
              <a:gd name="csX14" fmla="*/ 6430836 w 12184742"/>
              <a:gd name="csY14" fmla="*/ 0 h 1006250"/>
              <a:gd name="csX15" fmla="*/ 7107766 w 12184742"/>
              <a:gd name="csY15" fmla="*/ 0 h 1006250"/>
              <a:gd name="csX16" fmla="*/ 7419154 w 12184742"/>
              <a:gd name="csY16" fmla="*/ 0 h 1006250"/>
              <a:gd name="csX17" fmla="*/ 8339779 w 12184742"/>
              <a:gd name="csY17" fmla="*/ 0 h 1006250"/>
              <a:gd name="csX18" fmla="*/ 8773014 w 12184742"/>
              <a:gd name="csY18" fmla="*/ 0 h 1006250"/>
              <a:gd name="csX19" fmla="*/ 9693639 w 12184742"/>
              <a:gd name="csY19" fmla="*/ 0 h 1006250"/>
              <a:gd name="csX20" fmla="*/ 10614264 w 12184742"/>
              <a:gd name="csY20" fmla="*/ 0 h 1006250"/>
              <a:gd name="csX21" fmla="*/ 10925652 w 12184742"/>
              <a:gd name="csY21" fmla="*/ 0 h 1006250"/>
              <a:gd name="csX22" fmla="*/ 12184742 w 12184742"/>
              <a:gd name="csY22" fmla="*/ 0 h 1006250"/>
              <a:gd name="csX23" fmla="*/ 12184742 w 12184742"/>
              <a:gd name="csY23" fmla="*/ 513188 h 1006250"/>
              <a:gd name="csX24" fmla="*/ 12184742 w 12184742"/>
              <a:gd name="csY24" fmla="*/ 1006250 h 1006250"/>
              <a:gd name="csX25" fmla="*/ 11507812 w 12184742"/>
              <a:gd name="csY25" fmla="*/ 1006250 h 1006250"/>
              <a:gd name="csX26" fmla="*/ 11196424 w 12184742"/>
              <a:gd name="csY26" fmla="*/ 1006250 h 1006250"/>
              <a:gd name="csX27" fmla="*/ 10885036 w 12184742"/>
              <a:gd name="csY27" fmla="*/ 1006250 h 1006250"/>
              <a:gd name="csX28" fmla="*/ 9964411 w 12184742"/>
              <a:gd name="csY28" fmla="*/ 1006250 h 1006250"/>
              <a:gd name="csX29" fmla="*/ 9531176 w 12184742"/>
              <a:gd name="csY29" fmla="*/ 1006250 h 1006250"/>
              <a:gd name="csX30" fmla="*/ 8854246 w 12184742"/>
              <a:gd name="csY30" fmla="*/ 1006250 h 1006250"/>
              <a:gd name="csX31" fmla="*/ 7933621 w 12184742"/>
              <a:gd name="csY31" fmla="*/ 1006250 h 1006250"/>
              <a:gd name="csX32" fmla="*/ 7500386 w 12184742"/>
              <a:gd name="csY32" fmla="*/ 1006250 h 1006250"/>
              <a:gd name="csX33" fmla="*/ 6945303 w 12184742"/>
              <a:gd name="csY33" fmla="*/ 1006250 h 1006250"/>
              <a:gd name="csX34" fmla="*/ 6146525 w 12184742"/>
              <a:gd name="csY34" fmla="*/ 1006250 h 1006250"/>
              <a:gd name="csX35" fmla="*/ 5469595 w 12184742"/>
              <a:gd name="csY35" fmla="*/ 1006250 h 1006250"/>
              <a:gd name="csX36" fmla="*/ 5036360 w 12184742"/>
              <a:gd name="csY36" fmla="*/ 1006250 h 1006250"/>
              <a:gd name="csX37" fmla="*/ 4724972 w 12184742"/>
              <a:gd name="csY37" fmla="*/ 1006250 h 1006250"/>
              <a:gd name="csX38" fmla="*/ 4048042 w 12184742"/>
              <a:gd name="csY38" fmla="*/ 1006250 h 1006250"/>
              <a:gd name="csX39" fmla="*/ 3127417 w 12184742"/>
              <a:gd name="csY39" fmla="*/ 1006250 h 1006250"/>
              <a:gd name="csX40" fmla="*/ 2816029 w 12184742"/>
              <a:gd name="csY40" fmla="*/ 1006250 h 1006250"/>
              <a:gd name="csX41" fmla="*/ 1895404 w 12184742"/>
              <a:gd name="csY41" fmla="*/ 1006250 h 1006250"/>
              <a:gd name="csX42" fmla="*/ 1462169 w 12184742"/>
              <a:gd name="csY42" fmla="*/ 1006250 h 1006250"/>
              <a:gd name="csX43" fmla="*/ 1028934 w 12184742"/>
              <a:gd name="csY43" fmla="*/ 1006250 h 1006250"/>
              <a:gd name="csX44" fmla="*/ 717546 w 12184742"/>
              <a:gd name="csY44" fmla="*/ 1006250 h 1006250"/>
              <a:gd name="csX45" fmla="*/ 0 w 12184742"/>
              <a:gd name="csY45" fmla="*/ 1006250 h 1006250"/>
              <a:gd name="csX46" fmla="*/ 0 w 12184742"/>
              <a:gd name="csY46" fmla="*/ 483000 h 1006250"/>
              <a:gd name="csX47" fmla="*/ 0 w 12184742"/>
              <a:gd name="csY47" fmla="*/ 0 h 10062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Lst>
            <a:rect l="l" t="t" r="r" b="b"/>
            <a:pathLst>
              <a:path w="12184742" h="1006250" fill="none" extrusionOk="0">
                <a:moveTo>
                  <a:pt x="0" y="0"/>
                </a:moveTo>
                <a:cubicBezTo>
                  <a:pt x="147751" y="7526"/>
                  <a:pt x="221476" y="10058"/>
                  <a:pt x="311388" y="0"/>
                </a:cubicBezTo>
                <a:cubicBezTo>
                  <a:pt x="401300" y="-10058"/>
                  <a:pt x="518894" y="-11794"/>
                  <a:pt x="622776" y="0"/>
                </a:cubicBezTo>
                <a:cubicBezTo>
                  <a:pt x="726658" y="11794"/>
                  <a:pt x="1044840" y="-10565"/>
                  <a:pt x="1177858" y="0"/>
                </a:cubicBezTo>
                <a:cubicBezTo>
                  <a:pt x="1310876" y="10565"/>
                  <a:pt x="1388710" y="10486"/>
                  <a:pt x="1489246" y="0"/>
                </a:cubicBezTo>
                <a:cubicBezTo>
                  <a:pt x="1589782" y="-10486"/>
                  <a:pt x="1723124" y="-14554"/>
                  <a:pt x="1922482" y="0"/>
                </a:cubicBezTo>
                <a:cubicBezTo>
                  <a:pt x="2121840" y="14554"/>
                  <a:pt x="2085008" y="-779"/>
                  <a:pt x="2233869" y="0"/>
                </a:cubicBezTo>
                <a:cubicBezTo>
                  <a:pt x="2382730" y="779"/>
                  <a:pt x="2417517" y="-6490"/>
                  <a:pt x="2545257" y="0"/>
                </a:cubicBezTo>
                <a:cubicBezTo>
                  <a:pt x="2672997" y="6490"/>
                  <a:pt x="2863170" y="-19420"/>
                  <a:pt x="3100340" y="0"/>
                </a:cubicBezTo>
                <a:cubicBezTo>
                  <a:pt x="3337510" y="19420"/>
                  <a:pt x="3257178" y="-6836"/>
                  <a:pt x="3411728" y="0"/>
                </a:cubicBezTo>
                <a:cubicBezTo>
                  <a:pt x="3566278" y="6836"/>
                  <a:pt x="4065875" y="-5842"/>
                  <a:pt x="4332353" y="0"/>
                </a:cubicBezTo>
                <a:cubicBezTo>
                  <a:pt x="4598831" y="5842"/>
                  <a:pt x="4766905" y="22355"/>
                  <a:pt x="4887435" y="0"/>
                </a:cubicBezTo>
                <a:cubicBezTo>
                  <a:pt x="5007965" y="-22355"/>
                  <a:pt x="5327794" y="-14831"/>
                  <a:pt x="5564366" y="0"/>
                </a:cubicBezTo>
                <a:cubicBezTo>
                  <a:pt x="5800938" y="14831"/>
                  <a:pt x="5814479" y="-9331"/>
                  <a:pt x="5997601" y="0"/>
                </a:cubicBezTo>
                <a:cubicBezTo>
                  <a:pt x="6180723" y="9331"/>
                  <a:pt x="6299628" y="20397"/>
                  <a:pt x="6430836" y="0"/>
                </a:cubicBezTo>
                <a:cubicBezTo>
                  <a:pt x="6562044" y="-20397"/>
                  <a:pt x="6856325" y="-17983"/>
                  <a:pt x="7107766" y="0"/>
                </a:cubicBezTo>
                <a:cubicBezTo>
                  <a:pt x="7359207" y="17983"/>
                  <a:pt x="7277944" y="2772"/>
                  <a:pt x="7419154" y="0"/>
                </a:cubicBezTo>
                <a:cubicBezTo>
                  <a:pt x="7560364" y="-2772"/>
                  <a:pt x="8040767" y="42862"/>
                  <a:pt x="8339779" y="0"/>
                </a:cubicBezTo>
                <a:cubicBezTo>
                  <a:pt x="8638792" y="-42862"/>
                  <a:pt x="8566903" y="-21553"/>
                  <a:pt x="8773014" y="0"/>
                </a:cubicBezTo>
                <a:cubicBezTo>
                  <a:pt x="8979125" y="21553"/>
                  <a:pt x="9469458" y="25195"/>
                  <a:pt x="9693639" y="0"/>
                </a:cubicBezTo>
                <a:cubicBezTo>
                  <a:pt x="9917820" y="-25195"/>
                  <a:pt x="10360697" y="-32975"/>
                  <a:pt x="10614264" y="0"/>
                </a:cubicBezTo>
                <a:cubicBezTo>
                  <a:pt x="10867831" y="32975"/>
                  <a:pt x="10779727" y="-2078"/>
                  <a:pt x="10925652" y="0"/>
                </a:cubicBezTo>
                <a:cubicBezTo>
                  <a:pt x="11071577" y="2078"/>
                  <a:pt x="11711578" y="1553"/>
                  <a:pt x="12184742" y="0"/>
                </a:cubicBezTo>
                <a:cubicBezTo>
                  <a:pt x="12200802" y="201343"/>
                  <a:pt x="12208035" y="395679"/>
                  <a:pt x="12184742" y="513188"/>
                </a:cubicBezTo>
                <a:cubicBezTo>
                  <a:pt x="12161449" y="630697"/>
                  <a:pt x="12206019" y="865297"/>
                  <a:pt x="12184742" y="1006250"/>
                </a:cubicBezTo>
                <a:cubicBezTo>
                  <a:pt x="11963612" y="977570"/>
                  <a:pt x="11711851" y="980036"/>
                  <a:pt x="11507812" y="1006250"/>
                </a:cubicBezTo>
                <a:cubicBezTo>
                  <a:pt x="11303773" y="1032465"/>
                  <a:pt x="11336465" y="992462"/>
                  <a:pt x="11196424" y="1006250"/>
                </a:cubicBezTo>
                <a:cubicBezTo>
                  <a:pt x="11056383" y="1020038"/>
                  <a:pt x="10991724" y="997435"/>
                  <a:pt x="10885036" y="1006250"/>
                </a:cubicBezTo>
                <a:cubicBezTo>
                  <a:pt x="10778348" y="1015065"/>
                  <a:pt x="10324876" y="1043637"/>
                  <a:pt x="9964411" y="1006250"/>
                </a:cubicBezTo>
                <a:cubicBezTo>
                  <a:pt x="9603946" y="968863"/>
                  <a:pt x="9700294" y="1014310"/>
                  <a:pt x="9531176" y="1006250"/>
                </a:cubicBezTo>
                <a:cubicBezTo>
                  <a:pt x="9362058" y="998190"/>
                  <a:pt x="9148508" y="1014662"/>
                  <a:pt x="8854246" y="1006250"/>
                </a:cubicBezTo>
                <a:cubicBezTo>
                  <a:pt x="8559984" y="997839"/>
                  <a:pt x="8223019" y="987211"/>
                  <a:pt x="7933621" y="1006250"/>
                </a:cubicBezTo>
                <a:cubicBezTo>
                  <a:pt x="7644224" y="1025289"/>
                  <a:pt x="7689604" y="1020395"/>
                  <a:pt x="7500386" y="1006250"/>
                </a:cubicBezTo>
                <a:cubicBezTo>
                  <a:pt x="7311168" y="992105"/>
                  <a:pt x="7169211" y="985728"/>
                  <a:pt x="6945303" y="1006250"/>
                </a:cubicBezTo>
                <a:cubicBezTo>
                  <a:pt x="6721395" y="1026772"/>
                  <a:pt x="6413239" y="975371"/>
                  <a:pt x="6146525" y="1006250"/>
                </a:cubicBezTo>
                <a:cubicBezTo>
                  <a:pt x="5879811" y="1037129"/>
                  <a:pt x="5799212" y="973214"/>
                  <a:pt x="5469595" y="1006250"/>
                </a:cubicBezTo>
                <a:cubicBezTo>
                  <a:pt x="5139978" y="1039287"/>
                  <a:pt x="5200401" y="999239"/>
                  <a:pt x="5036360" y="1006250"/>
                </a:cubicBezTo>
                <a:cubicBezTo>
                  <a:pt x="4872320" y="1013261"/>
                  <a:pt x="4879053" y="1020093"/>
                  <a:pt x="4724972" y="1006250"/>
                </a:cubicBezTo>
                <a:cubicBezTo>
                  <a:pt x="4570891" y="992407"/>
                  <a:pt x="4267453" y="998478"/>
                  <a:pt x="4048042" y="1006250"/>
                </a:cubicBezTo>
                <a:cubicBezTo>
                  <a:pt x="3828631" y="1014023"/>
                  <a:pt x="3452695" y="1003023"/>
                  <a:pt x="3127417" y="1006250"/>
                </a:cubicBezTo>
                <a:cubicBezTo>
                  <a:pt x="2802139" y="1009477"/>
                  <a:pt x="2943517" y="1017255"/>
                  <a:pt x="2816029" y="1006250"/>
                </a:cubicBezTo>
                <a:cubicBezTo>
                  <a:pt x="2688541" y="995245"/>
                  <a:pt x="2275182" y="1000480"/>
                  <a:pt x="1895404" y="1006250"/>
                </a:cubicBezTo>
                <a:cubicBezTo>
                  <a:pt x="1515627" y="1012020"/>
                  <a:pt x="1627310" y="1007901"/>
                  <a:pt x="1462169" y="1006250"/>
                </a:cubicBezTo>
                <a:cubicBezTo>
                  <a:pt x="1297028" y="1004599"/>
                  <a:pt x="1234607" y="1012337"/>
                  <a:pt x="1028934" y="1006250"/>
                </a:cubicBezTo>
                <a:cubicBezTo>
                  <a:pt x="823261" y="1000163"/>
                  <a:pt x="843604" y="1000133"/>
                  <a:pt x="717546" y="1006250"/>
                </a:cubicBezTo>
                <a:cubicBezTo>
                  <a:pt x="591488" y="1012367"/>
                  <a:pt x="164710" y="991497"/>
                  <a:pt x="0" y="1006250"/>
                </a:cubicBezTo>
                <a:cubicBezTo>
                  <a:pt x="3040" y="781649"/>
                  <a:pt x="7683" y="589039"/>
                  <a:pt x="0" y="483000"/>
                </a:cubicBezTo>
                <a:cubicBezTo>
                  <a:pt x="-7683" y="376961"/>
                  <a:pt x="16045" y="198564"/>
                  <a:pt x="0" y="0"/>
                </a:cubicBezTo>
                <a:close/>
              </a:path>
              <a:path w="12184742" h="1006250" stroke="0" extrusionOk="0">
                <a:moveTo>
                  <a:pt x="0" y="0"/>
                </a:moveTo>
                <a:cubicBezTo>
                  <a:pt x="309912" y="-42906"/>
                  <a:pt x="602548" y="-25587"/>
                  <a:pt x="920625" y="0"/>
                </a:cubicBezTo>
                <a:cubicBezTo>
                  <a:pt x="1238702" y="25587"/>
                  <a:pt x="1280764" y="-16488"/>
                  <a:pt x="1597555" y="0"/>
                </a:cubicBezTo>
                <a:cubicBezTo>
                  <a:pt x="1914346" y="16488"/>
                  <a:pt x="1790968" y="-9954"/>
                  <a:pt x="1908943" y="0"/>
                </a:cubicBezTo>
                <a:cubicBezTo>
                  <a:pt x="2026918" y="9954"/>
                  <a:pt x="2566756" y="7344"/>
                  <a:pt x="2829568" y="0"/>
                </a:cubicBezTo>
                <a:cubicBezTo>
                  <a:pt x="3092380" y="-7344"/>
                  <a:pt x="3194874" y="-17191"/>
                  <a:pt x="3384651" y="0"/>
                </a:cubicBezTo>
                <a:cubicBezTo>
                  <a:pt x="3574428" y="17191"/>
                  <a:pt x="4020072" y="-39014"/>
                  <a:pt x="4183428" y="0"/>
                </a:cubicBezTo>
                <a:cubicBezTo>
                  <a:pt x="4346784" y="39014"/>
                  <a:pt x="4449586" y="-14981"/>
                  <a:pt x="4616663" y="0"/>
                </a:cubicBezTo>
                <a:cubicBezTo>
                  <a:pt x="4783741" y="14981"/>
                  <a:pt x="5259894" y="-1250"/>
                  <a:pt x="5537288" y="0"/>
                </a:cubicBezTo>
                <a:cubicBezTo>
                  <a:pt x="5814683" y="1250"/>
                  <a:pt x="5859148" y="11616"/>
                  <a:pt x="5970524" y="0"/>
                </a:cubicBezTo>
                <a:cubicBezTo>
                  <a:pt x="6081900" y="-11616"/>
                  <a:pt x="6215808" y="3756"/>
                  <a:pt x="6281911" y="0"/>
                </a:cubicBezTo>
                <a:cubicBezTo>
                  <a:pt x="6348014" y="-3756"/>
                  <a:pt x="6494905" y="-10609"/>
                  <a:pt x="6593299" y="0"/>
                </a:cubicBezTo>
                <a:cubicBezTo>
                  <a:pt x="6691693" y="10609"/>
                  <a:pt x="7229479" y="-27406"/>
                  <a:pt x="7392077" y="0"/>
                </a:cubicBezTo>
                <a:cubicBezTo>
                  <a:pt x="7554675" y="27406"/>
                  <a:pt x="7730842" y="14892"/>
                  <a:pt x="8069007" y="0"/>
                </a:cubicBezTo>
                <a:cubicBezTo>
                  <a:pt x="8407172" y="-14892"/>
                  <a:pt x="8290988" y="10157"/>
                  <a:pt x="8380395" y="0"/>
                </a:cubicBezTo>
                <a:cubicBezTo>
                  <a:pt x="8469802" y="-10157"/>
                  <a:pt x="8919230" y="14488"/>
                  <a:pt x="9179172" y="0"/>
                </a:cubicBezTo>
                <a:cubicBezTo>
                  <a:pt x="9439114" y="-14488"/>
                  <a:pt x="9561484" y="20761"/>
                  <a:pt x="9856102" y="0"/>
                </a:cubicBezTo>
                <a:cubicBezTo>
                  <a:pt x="10150720" y="-20761"/>
                  <a:pt x="10396572" y="-27913"/>
                  <a:pt x="10776727" y="0"/>
                </a:cubicBezTo>
                <a:cubicBezTo>
                  <a:pt x="11156882" y="27913"/>
                  <a:pt x="10992958" y="2462"/>
                  <a:pt x="11088115" y="0"/>
                </a:cubicBezTo>
                <a:cubicBezTo>
                  <a:pt x="11183272" y="-2462"/>
                  <a:pt x="11731436" y="-5148"/>
                  <a:pt x="12184742" y="0"/>
                </a:cubicBezTo>
                <a:cubicBezTo>
                  <a:pt x="12191545" y="170011"/>
                  <a:pt x="12178983" y="298728"/>
                  <a:pt x="12184742" y="483000"/>
                </a:cubicBezTo>
                <a:cubicBezTo>
                  <a:pt x="12190501" y="667272"/>
                  <a:pt x="12162954" y="816362"/>
                  <a:pt x="12184742" y="1006250"/>
                </a:cubicBezTo>
                <a:cubicBezTo>
                  <a:pt x="12084425" y="1017822"/>
                  <a:pt x="12016182" y="1006555"/>
                  <a:pt x="11873354" y="1006250"/>
                </a:cubicBezTo>
                <a:cubicBezTo>
                  <a:pt x="11730526" y="1005945"/>
                  <a:pt x="11407627" y="983975"/>
                  <a:pt x="11196424" y="1006250"/>
                </a:cubicBezTo>
                <a:cubicBezTo>
                  <a:pt x="10985221" y="1028526"/>
                  <a:pt x="10640923" y="971886"/>
                  <a:pt x="10397647" y="1006250"/>
                </a:cubicBezTo>
                <a:cubicBezTo>
                  <a:pt x="10154371" y="1040614"/>
                  <a:pt x="10000995" y="1014278"/>
                  <a:pt x="9720716" y="1006250"/>
                </a:cubicBezTo>
                <a:cubicBezTo>
                  <a:pt x="9440437" y="998222"/>
                  <a:pt x="9234532" y="981154"/>
                  <a:pt x="9043786" y="1006250"/>
                </a:cubicBezTo>
                <a:cubicBezTo>
                  <a:pt x="8853040" y="1031347"/>
                  <a:pt x="8603313" y="985891"/>
                  <a:pt x="8366856" y="1006250"/>
                </a:cubicBezTo>
                <a:cubicBezTo>
                  <a:pt x="8130399" y="1026610"/>
                  <a:pt x="8055098" y="1012338"/>
                  <a:pt x="7933621" y="1006250"/>
                </a:cubicBezTo>
                <a:cubicBezTo>
                  <a:pt x="7812144" y="1000162"/>
                  <a:pt x="7537396" y="991861"/>
                  <a:pt x="7378538" y="1006250"/>
                </a:cubicBezTo>
                <a:cubicBezTo>
                  <a:pt x="7219680" y="1020639"/>
                  <a:pt x="7146655" y="1010273"/>
                  <a:pt x="7067150" y="1006250"/>
                </a:cubicBezTo>
                <a:cubicBezTo>
                  <a:pt x="6987645" y="1002227"/>
                  <a:pt x="6856987" y="1012740"/>
                  <a:pt x="6755763" y="1006250"/>
                </a:cubicBezTo>
                <a:cubicBezTo>
                  <a:pt x="6654539" y="999760"/>
                  <a:pt x="6372193" y="979763"/>
                  <a:pt x="6200680" y="1006250"/>
                </a:cubicBezTo>
                <a:cubicBezTo>
                  <a:pt x="6029168" y="1032737"/>
                  <a:pt x="5688913" y="987081"/>
                  <a:pt x="5401902" y="1006250"/>
                </a:cubicBezTo>
                <a:cubicBezTo>
                  <a:pt x="5114891" y="1025419"/>
                  <a:pt x="5053974" y="1039839"/>
                  <a:pt x="4724972" y="1006250"/>
                </a:cubicBezTo>
                <a:cubicBezTo>
                  <a:pt x="4395970" y="972662"/>
                  <a:pt x="4548914" y="1013551"/>
                  <a:pt x="4413584" y="1006250"/>
                </a:cubicBezTo>
                <a:cubicBezTo>
                  <a:pt x="4278254" y="998949"/>
                  <a:pt x="4188866" y="991970"/>
                  <a:pt x="4102196" y="1006250"/>
                </a:cubicBezTo>
                <a:cubicBezTo>
                  <a:pt x="4015526" y="1020530"/>
                  <a:pt x="3796899" y="983724"/>
                  <a:pt x="3547114" y="1006250"/>
                </a:cubicBezTo>
                <a:cubicBezTo>
                  <a:pt x="3297329" y="1028776"/>
                  <a:pt x="3158460" y="1021498"/>
                  <a:pt x="2870184" y="1006250"/>
                </a:cubicBezTo>
                <a:cubicBezTo>
                  <a:pt x="2581908" y="991003"/>
                  <a:pt x="2493505" y="982583"/>
                  <a:pt x="2193254" y="1006250"/>
                </a:cubicBezTo>
                <a:cubicBezTo>
                  <a:pt x="1893003" y="1029918"/>
                  <a:pt x="2032968" y="994179"/>
                  <a:pt x="1881866" y="1006250"/>
                </a:cubicBezTo>
                <a:cubicBezTo>
                  <a:pt x="1730764" y="1018321"/>
                  <a:pt x="1476899" y="1015895"/>
                  <a:pt x="1326783" y="1006250"/>
                </a:cubicBezTo>
                <a:cubicBezTo>
                  <a:pt x="1176667" y="996605"/>
                  <a:pt x="1101768" y="1007367"/>
                  <a:pt x="1015395" y="1006250"/>
                </a:cubicBezTo>
                <a:cubicBezTo>
                  <a:pt x="929022" y="1005133"/>
                  <a:pt x="245939" y="1000828"/>
                  <a:pt x="0" y="1006250"/>
                </a:cubicBezTo>
                <a:cubicBezTo>
                  <a:pt x="15914" y="877968"/>
                  <a:pt x="21095" y="651030"/>
                  <a:pt x="0" y="513188"/>
                </a:cubicBezTo>
                <a:cubicBezTo>
                  <a:pt x="-21095" y="375346"/>
                  <a:pt x="-15418" y="108627"/>
                  <a:pt x="0" y="0"/>
                </a:cubicBezTo>
                <a:close/>
              </a:path>
            </a:pathLst>
          </a:custGeom>
          <a:solidFill>
            <a:srgbClr val="FFFACC"/>
          </a:solidFill>
          <a:ln>
            <a:noFill/>
            <a:extLst>
              <a:ext uri="{C807C97D-BFC1-408E-A445-0C87EB9F89A2}">
                <ask:lineSketchStyleProps xmlns:ask="http://schemas.microsoft.com/office/drawing/2018/sketchyshapes" sd="3604539566">
                  <ask:type>
                    <ask:lineSketchFreehand/>
                  </ask:type>
                </ask:lineSketchStyleProps>
              </a:ext>
            </a:extLst>
          </a:ln>
        </p:spPr>
        <p:txBody>
          <a:bodyPr/>
          <a:lstStyle/>
          <a:p>
            <a:pPr algn="ctr"/>
            <a:r>
              <a:rPr lang="en-GB"/>
              <a:t>Expectations</a:t>
            </a:r>
          </a:p>
        </p:txBody>
      </p:sp>
      <p:sp>
        <p:nvSpPr>
          <p:cNvPr id="3" name="Content Placeholder 2">
            <a:extLst>
              <a:ext uri="{FF2B5EF4-FFF2-40B4-BE49-F238E27FC236}">
                <a16:creationId xmlns:a16="http://schemas.microsoft.com/office/drawing/2014/main" id="{81F9D912-A4B7-F8D5-1123-1FEEBB1BE4B5}"/>
              </a:ext>
            </a:extLst>
          </p:cNvPr>
          <p:cNvSpPr>
            <a:spLocks noGrp="1"/>
          </p:cNvSpPr>
          <p:nvPr>
            <p:ph idx="1"/>
          </p:nvPr>
        </p:nvSpPr>
        <p:spPr>
          <a:xfrm>
            <a:off x="379387" y="1415193"/>
            <a:ext cx="11437257" cy="3751413"/>
          </a:xfrm>
          <a:noFill/>
          <a:ln w="19050">
            <a:solidFill>
              <a:schemeClr val="tx1"/>
            </a:solidFill>
          </a:ln>
        </p:spPr>
        <p:txBody>
          <a:bodyPr vert="horz" lIns="91440" tIns="45720" rIns="91440" bIns="45720" rtlCol="0" anchor="t">
            <a:noAutofit/>
          </a:bodyPr>
          <a:lstStyle/>
          <a:p>
            <a:r>
              <a:rPr lang="en-GB" sz="2400" dirty="0">
                <a:latin typeface="Arial"/>
                <a:cs typeface="Arial"/>
              </a:rPr>
              <a:t>We expect all students to approach these discussions with maturity, empathy, and sensitivity. Everyone has the right to feel safe and respected. Language or behaviour that causes harm to others is not acceptable, and will be addressed appropriately.</a:t>
            </a:r>
            <a:endParaRPr lang="en-US" sz="2400" dirty="0">
              <a:latin typeface="Arial"/>
              <a:cs typeface="Arial"/>
            </a:endParaRPr>
          </a:p>
          <a:p>
            <a:r>
              <a:rPr lang="en-GB" sz="2400">
                <a:latin typeface="Arial"/>
                <a:cs typeface="Arial"/>
              </a:rPr>
              <a:t>If you find any aspect of the material difficult or upsetting, you are encouraged to speak to your tutor, Mrs Wilson or another trusted member of staff. Support is always available.</a:t>
            </a:r>
            <a:endParaRPr lang="en-US" sz="2400">
              <a:latin typeface="Arial"/>
              <a:cs typeface="Arial"/>
            </a:endParaRPr>
          </a:p>
          <a:p>
            <a:r>
              <a:rPr lang="en-GB" sz="2400">
                <a:latin typeface="Arial"/>
                <a:cs typeface="Arial"/>
              </a:rPr>
              <a:t>By engaging thoughtfully with these themes, we aim to build your confidence in discussing important issues and to develop your understanding of the world around you.</a:t>
            </a:r>
            <a:endParaRPr lang="en-GB"/>
          </a:p>
        </p:txBody>
      </p:sp>
    </p:spTree>
    <p:extLst>
      <p:ext uri="{BB962C8B-B14F-4D97-AF65-F5344CB8AC3E}">
        <p14:creationId xmlns:p14="http://schemas.microsoft.com/office/powerpoint/2010/main" val="2308335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00D88-1B59-0EE4-702F-7DDCA47B6FDD}"/>
              </a:ext>
            </a:extLst>
          </p:cNvPr>
          <p:cNvSpPr>
            <a:spLocks noGrp="1"/>
          </p:cNvSpPr>
          <p:nvPr>
            <p:ph type="title"/>
          </p:nvPr>
        </p:nvSpPr>
        <p:spPr>
          <a:xfrm>
            <a:off x="-3629" y="-1764"/>
            <a:ext cx="12184743" cy="686936"/>
          </a:xfrm>
          <a:solidFill>
            <a:srgbClr val="FFFACC"/>
          </a:solidFill>
        </p:spPr>
        <p:txBody>
          <a:bodyPr>
            <a:normAutofit/>
          </a:bodyPr>
          <a:lstStyle/>
          <a:p>
            <a:pPr algn="ctr"/>
            <a:r>
              <a:rPr lang="en-GB" sz="3600"/>
              <a:t>Protected Characteristics </a:t>
            </a:r>
          </a:p>
        </p:txBody>
      </p:sp>
      <p:sp>
        <p:nvSpPr>
          <p:cNvPr id="3" name="Content Placeholder 2">
            <a:extLst>
              <a:ext uri="{FF2B5EF4-FFF2-40B4-BE49-F238E27FC236}">
                <a16:creationId xmlns:a16="http://schemas.microsoft.com/office/drawing/2014/main" id="{CA839F82-E3B9-8B9D-0C9F-928D9ED87FE5}"/>
              </a:ext>
            </a:extLst>
          </p:cNvPr>
          <p:cNvSpPr>
            <a:spLocks noGrp="1"/>
          </p:cNvSpPr>
          <p:nvPr>
            <p:ph idx="1"/>
          </p:nvPr>
        </p:nvSpPr>
        <p:spPr>
          <a:xfrm>
            <a:off x="97971" y="773340"/>
            <a:ext cx="11872686" cy="4351338"/>
          </a:xfrm>
        </p:spPr>
        <p:txBody>
          <a:bodyPr vert="horz" lIns="91440" tIns="45720" rIns="91440" bIns="45720" rtlCol="0" anchor="t">
            <a:noAutofit/>
          </a:bodyPr>
          <a:lstStyle/>
          <a:p>
            <a:pPr marL="0" indent="0">
              <a:lnSpc>
                <a:spcPct val="120000"/>
              </a:lnSpc>
              <a:buNone/>
            </a:pPr>
            <a:r>
              <a:rPr lang="en-GB" sz="2400" i="1">
                <a:latin typeface="Arial"/>
                <a:cs typeface="Arial"/>
              </a:rPr>
              <a:t>It is against the law to discriminate against someone because of a protected characteristic.</a:t>
            </a:r>
            <a:endParaRPr lang="en-US" sz="2400">
              <a:latin typeface="Arial"/>
              <a:cs typeface="Arial"/>
            </a:endParaRPr>
          </a:p>
          <a:p>
            <a:pPr>
              <a:lnSpc>
                <a:spcPct val="120000"/>
              </a:lnSpc>
            </a:pPr>
            <a:r>
              <a:rPr lang="en-GB" sz="2400">
                <a:latin typeface="Arial"/>
                <a:cs typeface="Arial"/>
              </a:rPr>
              <a:t>age</a:t>
            </a:r>
          </a:p>
          <a:p>
            <a:pPr>
              <a:lnSpc>
                <a:spcPct val="120000"/>
              </a:lnSpc>
            </a:pPr>
            <a:r>
              <a:rPr lang="en-GB" sz="2400">
                <a:latin typeface="Arial"/>
                <a:cs typeface="Arial"/>
              </a:rPr>
              <a:t>disability</a:t>
            </a:r>
          </a:p>
          <a:p>
            <a:pPr>
              <a:lnSpc>
                <a:spcPct val="120000"/>
              </a:lnSpc>
            </a:pPr>
            <a:r>
              <a:rPr lang="en-GB" sz="2400">
                <a:latin typeface="Arial"/>
                <a:cs typeface="Arial"/>
              </a:rPr>
              <a:t>gender reassignment</a:t>
            </a:r>
          </a:p>
          <a:p>
            <a:pPr>
              <a:lnSpc>
                <a:spcPct val="120000"/>
              </a:lnSpc>
            </a:pPr>
            <a:r>
              <a:rPr lang="en-GB" sz="2400">
                <a:latin typeface="Arial"/>
                <a:cs typeface="Arial"/>
              </a:rPr>
              <a:t>marriage and civil partnership</a:t>
            </a:r>
          </a:p>
          <a:p>
            <a:pPr>
              <a:lnSpc>
                <a:spcPct val="120000"/>
              </a:lnSpc>
            </a:pPr>
            <a:r>
              <a:rPr lang="en-GB" sz="2400">
                <a:latin typeface="Arial"/>
                <a:cs typeface="Arial"/>
              </a:rPr>
              <a:t>pregnancy and maternity</a:t>
            </a:r>
          </a:p>
          <a:p>
            <a:pPr>
              <a:lnSpc>
                <a:spcPct val="120000"/>
              </a:lnSpc>
            </a:pPr>
            <a:r>
              <a:rPr lang="en-GB" sz="2400">
                <a:solidFill>
                  <a:srgbClr val="FF0000"/>
                </a:solidFill>
                <a:latin typeface="Arial"/>
                <a:cs typeface="Arial"/>
              </a:rPr>
              <a:t>race</a:t>
            </a:r>
          </a:p>
          <a:p>
            <a:pPr>
              <a:lnSpc>
                <a:spcPct val="120000"/>
              </a:lnSpc>
            </a:pPr>
            <a:r>
              <a:rPr lang="en-GB" sz="2400">
                <a:solidFill>
                  <a:srgbClr val="FF0000"/>
                </a:solidFill>
                <a:latin typeface="Arial"/>
                <a:cs typeface="Arial"/>
              </a:rPr>
              <a:t>religion or belief</a:t>
            </a:r>
          </a:p>
          <a:p>
            <a:pPr>
              <a:lnSpc>
                <a:spcPct val="120000"/>
              </a:lnSpc>
            </a:pPr>
            <a:r>
              <a:rPr lang="en-GB" sz="2400">
                <a:latin typeface="Arial"/>
                <a:cs typeface="Arial"/>
              </a:rPr>
              <a:t>sex</a:t>
            </a:r>
          </a:p>
          <a:p>
            <a:pPr>
              <a:lnSpc>
                <a:spcPct val="120000"/>
              </a:lnSpc>
            </a:pPr>
            <a:r>
              <a:rPr lang="en-GB" sz="2400">
                <a:latin typeface="Arial"/>
                <a:cs typeface="Arial"/>
              </a:rPr>
              <a:t>sexual orientation</a:t>
            </a:r>
          </a:p>
          <a:p>
            <a:pPr>
              <a:lnSpc>
                <a:spcPct val="120000"/>
              </a:lnSpc>
            </a:pPr>
            <a:endParaRPr lang="en-GB" sz="2400" i="1">
              <a:latin typeface="Arial"/>
              <a:cs typeface="Arial"/>
            </a:endParaRPr>
          </a:p>
        </p:txBody>
      </p:sp>
      <p:sp>
        <p:nvSpPr>
          <p:cNvPr id="4" name="TextBox 3">
            <a:extLst>
              <a:ext uri="{FF2B5EF4-FFF2-40B4-BE49-F238E27FC236}">
                <a16:creationId xmlns:a16="http://schemas.microsoft.com/office/drawing/2014/main" id="{A0352A42-ACC6-9FBD-EEAA-6CB45E675F17}"/>
              </a:ext>
            </a:extLst>
          </p:cNvPr>
          <p:cNvSpPr txBox="1"/>
          <p:nvPr/>
        </p:nvSpPr>
        <p:spPr>
          <a:xfrm>
            <a:off x="5836095" y="2338276"/>
            <a:ext cx="5666597" cy="3046988"/>
          </a:xfrm>
          <a:prstGeom prst="rect">
            <a:avLst/>
          </a:prstGeom>
          <a:solidFill>
            <a:srgbClr val="FFFACC"/>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a:latin typeface="Arial"/>
                <a:cs typeface="Arial"/>
              </a:rPr>
              <a:t>Throughout our tutor reading from Years 7 –10, will read texts that explore lots of these themes. </a:t>
            </a:r>
          </a:p>
          <a:p>
            <a:endParaRPr lang="en-GB" sz="2400">
              <a:latin typeface="Arial"/>
              <a:cs typeface="Arial"/>
            </a:endParaRPr>
          </a:p>
          <a:p>
            <a:r>
              <a:rPr lang="en-GB" sz="2400">
                <a:latin typeface="Arial"/>
                <a:cs typeface="Arial"/>
              </a:rPr>
              <a:t>The reason for this is so that we can hear  voices that represent different experiences than our own. </a:t>
            </a:r>
          </a:p>
          <a:p>
            <a:endParaRPr lang="en-GB" sz="2400">
              <a:latin typeface="Arial"/>
              <a:cs typeface="Arial"/>
            </a:endParaRPr>
          </a:p>
        </p:txBody>
      </p:sp>
    </p:spTree>
    <p:extLst>
      <p:ext uri="{BB962C8B-B14F-4D97-AF65-F5344CB8AC3E}">
        <p14:creationId xmlns:p14="http://schemas.microsoft.com/office/powerpoint/2010/main" val="26844765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E98A2B-D943-6C1C-2EC6-75A0CCC84A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AC497B-76A7-C5CA-4CD1-57795B49B4D9}"/>
              </a:ext>
            </a:extLst>
          </p:cNvPr>
          <p:cNvSpPr>
            <a:spLocks noGrp="1"/>
          </p:cNvSpPr>
          <p:nvPr>
            <p:ph type="title"/>
          </p:nvPr>
        </p:nvSpPr>
        <p:spPr>
          <a:xfrm>
            <a:off x="-3628" y="2268"/>
            <a:ext cx="12177485" cy="882878"/>
          </a:xfrm>
          <a:solidFill>
            <a:srgbClr val="FFFACC"/>
          </a:solidFill>
        </p:spPr>
        <p:txBody>
          <a:bodyPr/>
          <a:lstStyle/>
          <a:p>
            <a:r>
              <a:rPr lang="en-GB">
                <a:latin typeface="Arial"/>
                <a:cs typeface="Arial"/>
              </a:rPr>
              <a:t>Introduction</a:t>
            </a:r>
            <a:endParaRPr lang="en-US"/>
          </a:p>
        </p:txBody>
      </p:sp>
      <p:sp>
        <p:nvSpPr>
          <p:cNvPr id="3" name="Content Placeholder 2">
            <a:extLst>
              <a:ext uri="{FF2B5EF4-FFF2-40B4-BE49-F238E27FC236}">
                <a16:creationId xmlns:a16="http://schemas.microsoft.com/office/drawing/2014/main" id="{D8B82BF5-02B4-6333-F4A7-BDD13EA7EEC5}"/>
              </a:ext>
            </a:extLst>
          </p:cNvPr>
          <p:cNvSpPr>
            <a:spLocks noGrp="1"/>
          </p:cNvSpPr>
          <p:nvPr>
            <p:ph idx="1"/>
          </p:nvPr>
        </p:nvSpPr>
        <p:spPr>
          <a:xfrm>
            <a:off x="286657" y="1266825"/>
            <a:ext cx="11647714" cy="4997223"/>
          </a:xfrm>
          <a:ln w="12700">
            <a:solidFill>
              <a:schemeClr val="tx1"/>
            </a:solidFill>
          </a:ln>
        </p:spPr>
        <p:txBody>
          <a:bodyPr vert="horz" lIns="91440" tIns="45720" rIns="91440" bIns="45720" rtlCol="0" anchor="t">
            <a:normAutofit/>
          </a:bodyPr>
          <a:lstStyle/>
          <a:p>
            <a:pPr>
              <a:lnSpc>
                <a:spcPct val="100000"/>
              </a:lnSpc>
            </a:pPr>
            <a:r>
              <a:rPr lang="en-GB" sz="2400">
                <a:solidFill>
                  <a:srgbClr val="181818"/>
                </a:solidFill>
                <a:latin typeface="Arial"/>
                <a:ea typeface="+mn-lt"/>
                <a:cs typeface="Arial"/>
              </a:rPr>
              <a:t>The Boxer follows Sunny, a 17-year-old British Indian teenager who has recently moved from London to Bristol. </a:t>
            </a:r>
            <a:endParaRPr lang="en-US"/>
          </a:p>
          <a:p>
            <a:pPr>
              <a:lnSpc>
                <a:spcPct val="100000"/>
              </a:lnSpc>
            </a:pPr>
            <a:r>
              <a:rPr lang="en-GB" sz="2400">
                <a:solidFill>
                  <a:srgbClr val="181818"/>
                </a:solidFill>
                <a:latin typeface="Arial"/>
                <a:ea typeface="+mn-lt"/>
                <a:cs typeface="Arial"/>
              </a:rPr>
              <a:t>After being the victim of a racist attack, he joins a local boxing club to learn how to defend himself and rebuild his confidence. There he finds friendship, belonging and guidance from his coach, Shobu. Sunny develops a close friendship with Keir, another boxer. </a:t>
            </a:r>
            <a:endParaRPr lang="en-GB">
              <a:solidFill>
                <a:srgbClr val="000000"/>
              </a:solidFill>
              <a:latin typeface="Aptos" panose="020B0004020202020204"/>
              <a:ea typeface="+mn-lt"/>
              <a:cs typeface="Arial"/>
            </a:endParaRPr>
          </a:p>
          <a:p>
            <a:pPr>
              <a:lnSpc>
                <a:spcPct val="100000"/>
              </a:lnSpc>
            </a:pPr>
            <a:r>
              <a:rPr lang="en-GB" sz="2400">
                <a:solidFill>
                  <a:srgbClr val="181818"/>
                </a:solidFill>
                <a:latin typeface="Arial"/>
                <a:ea typeface="+mn-lt"/>
                <a:cs typeface="Arial"/>
              </a:rPr>
              <a:t>However, Keir becomes increasingly influenced by far-right extremism through his family and community. As racial tensions in Bristol escalate, Sunny must navigate questions of identity, loyalty, courage and belonging. T</a:t>
            </a:r>
            <a:endParaRPr lang="en-GB">
              <a:solidFill>
                <a:srgbClr val="000000"/>
              </a:solidFill>
              <a:latin typeface="Aptos" panose="020B0004020202020204"/>
              <a:ea typeface="+mn-lt"/>
              <a:cs typeface="Arial"/>
            </a:endParaRPr>
          </a:p>
          <a:p>
            <a:pPr>
              <a:lnSpc>
                <a:spcPct val="100000"/>
              </a:lnSpc>
            </a:pPr>
            <a:r>
              <a:rPr lang="en-GB" sz="2400">
                <a:solidFill>
                  <a:srgbClr val="181818"/>
                </a:solidFill>
                <a:latin typeface="Arial"/>
                <a:ea typeface="+mn-lt"/>
                <a:cs typeface="Arial"/>
              </a:rPr>
              <a:t>he novel is told over the ten rounds of Sunny's first amateur boxing match, with each round revealing key moments from the past that have led him to the fight. It explores racism, friendship, radicalisation and resilience in modern Britain.</a:t>
            </a:r>
            <a:endParaRPr lang="en-GB"/>
          </a:p>
        </p:txBody>
      </p:sp>
    </p:spTree>
    <p:extLst>
      <p:ext uri="{BB962C8B-B14F-4D97-AF65-F5344CB8AC3E}">
        <p14:creationId xmlns:p14="http://schemas.microsoft.com/office/powerpoint/2010/main" val="3353309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0D6BC00-34D5-C9E9-CA07-20D777FE0610}"/>
              </a:ext>
            </a:extLst>
          </p:cNvPr>
          <p:cNvSpPr>
            <a:spLocks noGrp="1"/>
          </p:cNvSpPr>
          <p:nvPr>
            <p:ph idx="1"/>
          </p:nvPr>
        </p:nvSpPr>
        <p:spPr>
          <a:xfrm>
            <a:off x="181303" y="1532152"/>
            <a:ext cx="6574221" cy="3455474"/>
          </a:xfrm>
          <a:ln>
            <a:solidFill>
              <a:schemeClr val="tx1"/>
            </a:solidFill>
            <a:prstDash val="solid"/>
          </a:ln>
        </p:spPr>
        <p:txBody>
          <a:bodyPr vert="horz" lIns="91440" tIns="45720" rIns="91440" bIns="45720" rtlCol="0" anchor="t">
            <a:normAutofit/>
          </a:bodyPr>
          <a:lstStyle/>
          <a:p>
            <a:r>
              <a:rPr lang="en-GB" dirty="0">
                <a:latin typeface="Arial"/>
                <a:cs typeface="Arial"/>
              </a:rPr>
              <a:t>Watch the clips </a:t>
            </a:r>
            <a:r>
              <a:rPr lang="en-GB" b="1" i="1" dirty="0">
                <a:latin typeface="Arial"/>
                <a:cs typeface="Arial"/>
              </a:rPr>
              <a:t>introduction, it does matter, and dealing with racists</a:t>
            </a:r>
            <a:r>
              <a:rPr lang="en-GB" dirty="0">
                <a:latin typeface="Arial"/>
                <a:cs typeface="Arial"/>
              </a:rPr>
              <a:t> on the link </a:t>
            </a:r>
            <a:r>
              <a:rPr lang="en-GB" dirty="0">
                <a:latin typeface="Arial"/>
                <a:cs typeface="Arial"/>
                <a:hlinkClick r:id="rId2"/>
              </a:rPr>
              <a:t>here.</a:t>
            </a:r>
          </a:p>
          <a:p>
            <a:r>
              <a:rPr lang="en-GB" dirty="0">
                <a:latin typeface="Arial"/>
                <a:cs typeface="Arial"/>
              </a:rPr>
              <a:t>You could also watch this clip </a:t>
            </a:r>
            <a:r>
              <a:rPr lang="en-GB" dirty="0">
                <a:latin typeface="Arial"/>
                <a:cs typeface="Arial"/>
                <a:hlinkClick r:id="rId3"/>
              </a:rPr>
              <a:t>here.</a:t>
            </a:r>
            <a:r>
              <a:rPr lang="en-GB" dirty="0">
                <a:latin typeface="Arial"/>
                <a:cs typeface="Arial"/>
              </a:rPr>
              <a:t> The clip explores discourse around racism, based on the book The Good </a:t>
            </a:r>
            <a:r>
              <a:rPr lang="en-GB">
                <a:latin typeface="Arial"/>
                <a:cs typeface="Arial"/>
              </a:rPr>
              <a:t>Immigrant (NB: there is a swear word in this clip) </a:t>
            </a:r>
            <a:endParaRPr lang="en-GB" dirty="0">
              <a:latin typeface="Arial"/>
              <a:cs typeface="Arial"/>
            </a:endParaRPr>
          </a:p>
        </p:txBody>
      </p:sp>
      <p:sp>
        <p:nvSpPr>
          <p:cNvPr id="5" name="Title 1">
            <a:extLst>
              <a:ext uri="{FF2B5EF4-FFF2-40B4-BE49-F238E27FC236}">
                <a16:creationId xmlns:a16="http://schemas.microsoft.com/office/drawing/2014/main" id="{13687524-E867-F0AB-91B9-72FED8CC40EC}"/>
              </a:ext>
            </a:extLst>
          </p:cNvPr>
          <p:cNvSpPr>
            <a:spLocks noGrp="1"/>
          </p:cNvSpPr>
          <p:nvPr>
            <p:ph type="title"/>
          </p:nvPr>
        </p:nvSpPr>
        <p:spPr>
          <a:xfrm>
            <a:off x="-3628" y="2268"/>
            <a:ext cx="12177485" cy="882878"/>
          </a:xfrm>
          <a:solidFill>
            <a:srgbClr val="FFFACC"/>
          </a:solidFill>
        </p:spPr>
        <p:txBody>
          <a:bodyPr/>
          <a:lstStyle/>
          <a:p>
            <a:r>
              <a:rPr lang="en-GB">
                <a:latin typeface="Arial"/>
                <a:cs typeface="Arial"/>
              </a:rPr>
              <a:t>Introduction</a:t>
            </a:r>
            <a:endParaRPr lang="en-US"/>
          </a:p>
        </p:txBody>
      </p:sp>
      <p:pic>
        <p:nvPicPr>
          <p:cNvPr id="7" name="Picture 6" descr="Cover image for 9781444940695 - The Boxer">
            <a:extLst>
              <a:ext uri="{FF2B5EF4-FFF2-40B4-BE49-F238E27FC236}">
                <a16:creationId xmlns:a16="http://schemas.microsoft.com/office/drawing/2014/main" id="{D2D2035A-6471-ADAD-7A4E-9FF3A5D3A59E}"/>
              </a:ext>
            </a:extLst>
          </p:cNvPr>
          <p:cNvPicPr>
            <a:picLocks noChangeAspect="1"/>
          </p:cNvPicPr>
          <p:nvPr/>
        </p:nvPicPr>
        <p:blipFill>
          <a:blip r:embed="rId4"/>
          <a:stretch>
            <a:fillRect/>
          </a:stretch>
        </p:blipFill>
        <p:spPr>
          <a:xfrm>
            <a:off x="7411044" y="1179441"/>
            <a:ext cx="4351402" cy="5429786"/>
          </a:xfrm>
          <a:prstGeom prst="rect">
            <a:avLst/>
          </a:prstGeom>
        </p:spPr>
      </p:pic>
    </p:spTree>
    <p:extLst>
      <p:ext uri="{BB962C8B-B14F-4D97-AF65-F5344CB8AC3E}">
        <p14:creationId xmlns:p14="http://schemas.microsoft.com/office/powerpoint/2010/main" val="20584309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D4E8FA"/>
        </a:solidFill>
        <a:effectLst/>
      </p:bgPr>
    </p:bg>
    <p:spTree>
      <p:nvGrpSpPr>
        <p:cNvPr id="1" name=""/>
        <p:cNvGrpSpPr/>
        <p:nvPr/>
      </p:nvGrpSpPr>
      <p:grpSpPr>
        <a:xfrm>
          <a:off x="0" y="0"/>
          <a:ext cx="0" cy="0"/>
          <a:chOff x="0" y="0"/>
          <a:chExt cx="0" cy="0"/>
        </a:xfrm>
      </p:grpSpPr>
      <p:graphicFrame>
        <p:nvGraphicFramePr>
          <p:cNvPr id="4" name="Object 3">
            <a:extLst>
              <a:ext uri="{FF2B5EF4-FFF2-40B4-BE49-F238E27FC236}">
                <a16:creationId xmlns:a16="http://schemas.microsoft.com/office/drawing/2014/main" id="{C904299F-842D-102F-F1FF-25FF038057DE}"/>
              </a:ext>
            </a:extLst>
          </p:cNvPr>
          <p:cNvGraphicFramePr>
            <a:graphicFrameLocks noChangeAspect="1"/>
          </p:cNvGraphicFramePr>
          <p:nvPr/>
        </p:nvGraphicFramePr>
        <p:xfrm>
          <a:off x="92075" y="92074"/>
          <a:ext cx="4499590" cy="6747409"/>
        </p:xfrm>
        <a:graphic>
          <a:graphicData uri="http://schemas.openxmlformats.org/presentationml/2006/ole">
            <mc:AlternateContent xmlns:mc="http://schemas.openxmlformats.org/markup-compatibility/2006">
              <mc:Choice xmlns:v="urn:schemas-microsoft-com:vml" Requires="v">
                <p:oleObj name="Acrobat Document" r:id="rId2" imgW="5852160" imgH="8778099" progId="Acrobat.Document.DC">
                  <p:embed/>
                </p:oleObj>
              </mc:Choice>
              <mc:Fallback>
                <p:oleObj name="Acrobat Document" r:id="rId2" imgW="5852160" imgH="8778099" progId="Acrobat.Document.DC">
                  <p:embed/>
                  <p:pic>
                    <p:nvPicPr>
                      <p:cNvPr id="4" name="Object 3">
                        <a:extLst>
                          <a:ext uri="{FF2B5EF4-FFF2-40B4-BE49-F238E27FC236}">
                            <a16:creationId xmlns:a16="http://schemas.microsoft.com/office/drawing/2014/main" id="{C904299F-842D-102F-F1FF-25FF038057DE}"/>
                          </a:ext>
                        </a:extLst>
                      </p:cNvPr>
                      <p:cNvPicPr/>
                      <p:nvPr/>
                    </p:nvPicPr>
                    <p:blipFill>
                      <a:blip r:embed="rId3"/>
                      <a:stretch>
                        <a:fillRect/>
                      </a:stretch>
                    </p:blipFill>
                    <p:spPr>
                      <a:xfrm>
                        <a:off x="92075" y="92074"/>
                        <a:ext cx="4499590" cy="6747409"/>
                      </a:xfrm>
                      <a:prstGeom prst="rect">
                        <a:avLst/>
                      </a:prstGeom>
                    </p:spPr>
                  </p:pic>
                </p:oleObj>
              </mc:Fallback>
            </mc:AlternateContent>
          </a:graphicData>
        </a:graphic>
      </p:graphicFrame>
      <p:sp>
        <p:nvSpPr>
          <p:cNvPr id="5" name="TextBox 4">
            <a:extLst>
              <a:ext uri="{FF2B5EF4-FFF2-40B4-BE49-F238E27FC236}">
                <a16:creationId xmlns:a16="http://schemas.microsoft.com/office/drawing/2014/main" id="{315B52D5-5AB5-AA0F-C686-7FEA9FBFAAF6}"/>
              </a:ext>
            </a:extLst>
          </p:cNvPr>
          <p:cNvSpPr txBox="1"/>
          <p:nvPr/>
        </p:nvSpPr>
        <p:spPr>
          <a:xfrm>
            <a:off x="5486400" y="1541758"/>
            <a:ext cx="6154994" cy="4678204"/>
          </a:xfrm>
          <a:prstGeom prst="rect">
            <a:avLst/>
          </a:prstGeom>
          <a:noFill/>
        </p:spPr>
        <p:txBody>
          <a:bodyPr wrap="square" rtlCol="0">
            <a:spAutoFit/>
          </a:bodyPr>
          <a:lstStyle/>
          <a:p>
            <a:pPr algn="ctr"/>
            <a:r>
              <a:rPr lang="en-GB" sz="2800" b="1" dirty="0">
                <a:solidFill>
                  <a:srgbClr val="002060"/>
                </a:solidFill>
                <a:latin typeface="Arial" panose="020B0604020202020204" pitchFamily="34" charset="0"/>
                <a:cs typeface="Arial" panose="020B0604020202020204" pitchFamily="34" charset="0"/>
              </a:rPr>
              <a:t>Young carers are under 18’s who have a caring role for someone at home. This looks different for everyone! </a:t>
            </a:r>
          </a:p>
          <a:p>
            <a:pPr algn="ctr"/>
            <a:endParaRPr lang="en-GB" sz="2800" b="1" dirty="0">
              <a:solidFill>
                <a:srgbClr val="002060"/>
              </a:solidFill>
              <a:latin typeface="Arial" panose="020B0604020202020204" pitchFamily="34" charset="0"/>
              <a:cs typeface="Arial" panose="020B0604020202020204" pitchFamily="34" charset="0"/>
            </a:endParaRPr>
          </a:p>
          <a:p>
            <a:pPr algn="ctr"/>
            <a:r>
              <a:rPr lang="en-GB" sz="2800" b="1" dirty="0">
                <a:solidFill>
                  <a:srgbClr val="002060"/>
                </a:solidFill>
                <a:latin typeface="Arial" panose="020B0604020202020204" pitchFamily="34" charset="0"/>
                <a:cs typeface="Arial" panose="020B0604020202020204" pitchFamily="34" charset="0"/>
              </a:rPr>
              <a:t>If you think you might be a young carer like Sunny in The Boxer, then talk to your tutor or come along to the young carers group on a Monday lunchtime in K11. </a:t>
            </a:r>
          </a:p>
          <a:p>
            <a:endParaRPr lang="en-GB" dirty="0"/>
          </a:p>
        </p:txBody>
      </p:sp>
      <p:sp>
        <p:nvSpPr>
          <p:cNvPr id="3" name="Title 1">
            <a:extLst>
              <a:ext uri="{FF2B5EF4-FFF2-40B4-BE49-F238E27FC236}">
                <a16:creationId xmlns:a16="http://schemas.microsoft.com/office/drawing/2014/main" id="{A30E9C58-B488-2113-C03E-EA81E8143456}"/>
              </a:ext>
            </a:extLst>
          </p:cNvPr>
          <p:cNvSpPr txBox="1">
            <a:spLocks/>
          </p:cNvSpPr>
          <p:nvPr/>
        </p:nvSpPr>
        <p:spPr>
          <a:xfrm>
            <a:off x="4614461" y="-2903"/>
            <a:ext cx="7572732" cy="1103229"/>
          </a:xfrm>
          <a:prstGeom prst="rect">
            <a:avLst/>
          </a:prstGeom>
          <a:solidFill>
            <a:srgbClr val="FFFACC"/>
          </a:solidFill>
        </p:spPr>
        <p:txBody>
          <a:bodyPr vert="horz" lIns="91440" tIns="45720" rIns="91440" bIns="45720" rtlCol="0" anchor="b">
            <a:normAutofit/>
          </a:bodyPr>
          <a:lstStyle>
            <a:lvl1pPr algn="ctr" defTabSz="914377" rtl="0" eaLnBrk="1" latinLnBrk="0" hangingPunct="1">
              <a:lnSpc>
                <a:spcPct val="90000"/>
              </a:lnSpc>
              <a:spcBef>
                <a:spcPct val="0"/>
              </a:spcBef>
              <a:buNone/>
              <a:defRPr sz="6000" kern="1200">
                <a:solidFill>
                  <a:schemeClr val="tx1"/>
                </a:solidFill>
                <a:latin typeface="+mj-lt"/>
                <a:ea typeface="+mj-ea"/>
                <a:cs typeface="+mj-cs"/>
              </a:defRPr>
            </a:lvl1pPr>
          </a:lstStyle>
          <a:p>
            <a:r>
              <a:rPr lang="en-GB" b="1"/>
              <a:t>Young Carers </a:t>
            </a:r>
            <a:endParaRPr lang="en-US"/>
          </a:p>
        </p:txBody>
      </p:sp>
    </p:spTree>
    <p:extLst>
      <p:ext uri="{BB962C8B-B14F-4D97-AF65-F5344CB8AC3E}">
        <p14:creationId xmlns:p14="http://schemas.microsoft.com/office/powerpoint/2010/main" val="40065900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A7E156-CEF5-8CA5-6BA4-8F6035D6291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06B237-F979-468E-545B-6914F78E9FBB}"/>
              </a:ext>
            </a:extLst>
          </p:cNvPr>
          <p:cNvSpPr>
            <a:spLocks noGrp="1"/>
          </p:cNvSpPr>
          <p:nvPr>
            <p:ph type="title" idx="4294967295"/>
          </p:nvPr>
        </p:nvSpPr>
        <p:spPr>
          <a:xfrm>
            <a:off x="0" y="25400"/>
            <a:ext cx="12192000" cy="1206500"/>
          </a:xfrm>
          <a:solidFill>
            <a:srgbClr val="FFF4D1"/>
          </a:solidFill>
          <a:ln w="12700"/>
        </p:spPr>
        <p:txBody>
          <a:bodyPr>
            <a:normAutofit fontScale="90000"/>
          </a:bodyPr>
          <a:lstStyle/>
          <a:p>
            <a:r>
              <a:rPr lang="en-GB"/>
              <a:t>Immigrant </a:t>
            </a:r>
            <a:r>
              <a:t>(</a:t>
            </a:r>
            <a:r>
              <a:rPr lang="en-GB"/>
              <a:t>noun</a:t>
            </a:r>
            <a:r>
              <a:t>)</a:t>
            </a:r>
            <a:br>
              <a:rPr/>
            </a:br>
            <a:r>
              <a:rPr lang="en-GB" err="1"/>
              <a:t>Im</a:t>
            </a:r>
            <a:r>
              <a:rPr lang="en-GB"/>
              <a:t>-ee-grant </a:t>
            </a:r>
            <a:endParaRPr lang="en-GB">
              <a:cs typeface="Arial"/>
            </a:endParaRPr>
          </a:p>
        </p:txBody>
      </p:sp>
      <p:sp>
        <p:nvSpPr>
          <p:cNvPr id="3" name="Text Placeholder 2">
            <a:extLst>
              <a:ext uri="{FF2B5EF4-FFF2-40B4-BE49-F238E27FC236}">
                <a16:creationId xmlns:a16="http://schemas.microsoft.com/office/drawing/2014/main" id="{9C01B33A-C278-E500-0326-FF637F56B003}"/>
              </a:ext>
            </a:extLst>
          </p:cNvPr>
          <p:cNvSpPr>
            <a:spLocks noGrp="1"/>
          </p:cNvSpPr>
          <p:nvPr>
            <p:ph type="body" idx="4294967295"/>
          </p:nvPr>
        </p:nvSpPr>
        <p:spPr>
          <a:xfrm>
            <a:off x="342900" y="1727200"/>
            <a:ext cx="11328400" cy="1066800"/>
          </a:xfrm>
          <a:solidFill>
            <a:srgbClr val="FFFACC"/>
          </a:solidFill>
        </p:spPr>
        <p:txBody>
          <a:bodyPr vert="horz" lIns="91440" tIns="45720" rIns="91440" bIns="45720" rtlCol="0" anchor="t">
            <a:normAutofit/>
          </a:bodyPr>
          <a:lstStyle/>
          <a:p>
            <a:pPr marL="0" indent="0">
              <a:buNone/>
            </a:pPr>
            <a:r>
              <a:rPr sz="3200"/>
              <a:t>Definition: </a:t>
            </a:r>
            <a:r>
              <a:rPr lang="en-US" sz="3200">
                <a:latin typeface="Arial"/>
                <a:cs typeface="Arial"/>
              </a:rPr>
              <a:t>A person who comes from a different country to live in a new one permanently. </a:t>
            </a:r>
          </a:p>
        </p:txBody>
      </p:sp>
      <p:sp>
        <p:nvSpPr>
          <p:cNvPr id="5" name="Text Placeholder 2">
            <a:extLst>
              <a:ext uri="{FF2B5EF4-FFF2-40B4-BE49-F238E27FC236}">
                <a16:creationId xmlns:a16="http://schemas.microsoft.com/office/drawing/2014/main" id="{8F6B34F5-57E6-8D24-DBC1-DE3757BEBB06}"/>
              </a:ext>
            </a:extLst>
          </p:cNvPr>
          <p:cNvSpPr txBox="1">
            <a:spLocks/>
          </p:cNvSpPr>
          <p:nvPr/>
        </p:nvSpPr>
        <p:spPr>
          <a:xfrm>
            <a:off x="342900" y="3289300"/>
            <a:ext cx="11328400" cy="1066800"/>
          </a:xfrm>
          <a:prstGeom prst="rect">
            <a:avLst/>
          </a:prstGeom>
          <a:solidFill>
            <a:schemeClr val="accent6">
              <a:lumMod val="20000"/>
              <a:lumOff val="80000"/>
            </a:schemeClr>
          </a:solid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609585" marR="0" lvl="0" indent="-575719" algn="l" rtl="0">
              <a:lnSpc>
                <a:spcPct val="115000"/>
              </a:lnSpc>
              <a:spcBef>
                <a:spcPts val="853"/>
              </a:spcBef>
              <a:spcAft>
                <a:spcPts val="0"/>
              </a:spcAft>
              <a:buClr>
                <a:schemeClr val="dk1"/>
              </a:buClr>
              <a:buSzPts val="3200"/>
              <a:buFont typeface="Arial"/>
              <a:buChar char="•"/>
              <a:defRPr sz="4267" b="0" i="0" u="none" strike="noStrike" cap="none">
                <a:solidFill>
                  <a:schemeClr val="dk1"/>
                </a:solidFill>
                <a:latin typeface="Calibri"/>
                <a:ea typeface="Calibri"/>
                <a:cs typeface="Calibri"/>
                <a:sym typeface="Calibri"/>
              </a:defRPr>
            </a:lvl1pPr>
            <a:lvl2pPr marL="1219170" marR="0" lvl="1" indent="-541853" algn="l" rtl="0">
              <a:lnSpc>
                <a:spcPct val="115000"/>
              </a:lnSpc>
              <a:spcBef>
                <a:spcPts val="2133"/>
              </a:spcBef>
              <a:spcAft>
                <a:spcPts val="0"/>
              </a:spcAft>
              <a:buClr>
                <a:schemeClr val="dk1"/>
              </a:buClr>
              <a:buSzPts val="2800"/>
              <a:buFont typeface="Arial"/>
              <a:buChar char="–"/>
              <a:defRPr sz="3733" b="0" i="0" u="none" strike="noStrike" cap="none">
                <a:solidFill>
                  <a:schemeClr val="dk1"/>
                </a:solidFill>
                <a:latin typeface="Calibri"/>
                <a:ea typeface="Calibri"/>
                <a:cs typeface="Calibri"/>
                <a:sym typeface="Calibri"/>
              </a:defRPr>
            </a:lvl2pPr>
            <a:lvl3pPr marL="1828754" marR="0" lvl="2" indent="-507987" algn="l" rtl="0">
              <a:lnSpc>
                <a:spcPct val="115000"/>
              </a:lnSpc>
              <a:spcBef>
                <a:spcPts val="2133"/>
              </a:spcBef>
              <a:spcAft>
                <a:spcPts val="0"/>
              </a:spcAft>
              <a:buClr>
                <a:schemeClr val="dk1"/>
              </a:buClr>
              <a:buSzPts val="2400"/>
              <a:buFont typeface="Arial"/>
              <a:buChar char="•"/>
              <a:defRPr sz="3200" b="0" i="0" u="none" strike="noStrike" cap="none">
                <a:solidFill>
                  <a:schemeClr val="dk1"/>
                </a:solidFill>
                <a:latin typeface="Calibri"/>
                <a:ea typeface="Calibri"/>
                <a:cs typeface="Calibri"/>
                <a:sym typeface="Calibri"/>
              </a:defRPr>
            </a:lvl3pPr>
            <a:lvl4pPr marL="2438339" marR="0" lvl="3" indent="-474121" algn="l" rtl="0">
              <a:lnSpc>
                <a:spcPct val="115000"/>
              </a:lnSpc>
              <a:spcBef>
                <a:spcPts val="2133"/>
              </a:spcBef>
              <a:spcAft>
                <a:spcPts val="0"/>
              </a:spcAft>
              <a:buClr>
                <a:schemeClr val="dk1"/>
              </a:buClr>
              <a:buSzPts val="2000"/>
              <a:buFont typeface="Arial"/>
              <a:buChar char="–"/>
              <a:defRPr sz="2667" b="0" i="0" u="none" strike="noStrike" cap="none">
                <a:solidFill>
                  <a:schemeClr val="dk1"/>
                </a:solidFill>
                <a:latin typeface="Calibri"/>
                <a:ea typeface="Calibri"/>
                <a:cs typeface="Calibri"/>
                <a:sym typeface="Calibri"/>
              </a:defRPr>
            </a:lvl4pPr>
            <a:lvl5pPr marL="3047924" marR="0" lvl="4" indent="-474121" algn="l" rtl="0">
              <a:lnSpc>
                <a:spcPct val="115000"/>
              </a:lnSpc>
              <a:spcBef>
                <a:spcPts val="2133"/>
              </a:spcBef>
              <a:spcAft>
                <a:spcPts val="0"/>
              </a:spcAft>
              <a:buClr>
                <a:schemeClr val="dk1"/>
              </a:buClr>
              <a:buSzPts val="2000"/>
              <a:buFont typeface="Arial"/>
              <a:buChar char="»"/>
              <a:defRPr sz="2667" b="0" i="0" u="none" strike="noStrike" cap="none">
                <a:solidFill>
                  <a:schemeClr val="dk1"/>
                </a:solidFill>
                <a:latin typeface="Calibri"/>
                <a:ea typeface="Calibri"/>
                <a:cs typeface="Calibri"/>
                <a:sym typeface="Calibri"/>
              </a:defRPr>
            </a:lvl5pPr>
            <a:lvl6pPr marL="3657509" marR="0" lvl="5" indent="-474121" algn="l" rtl="0">
              <a:lnSpc>
                <a:spcPct val="115000"/>
              </a:lnSpc>
              <a:spcBef>
                <a:spcPts val="2133"/>
              </a:spcBef>
              <a:spcAft>
                <a:spcPts val="0"/>
              </a:spcAft>
              <a:buClr>
                <a:schemeClr val="dk1"/>
              </a:buClr>
              <a:buSzPts val="2000"/>
              <a:buFont typeface="Arial"/>
              <a:buChar char="•"/>
              <a:defRPr sz="2667" b="0" i="0" u="none" strike="noStrike" cap="none">
                <a:solidFill>
                  <a:schemeClr val="dk1"/>
                </a:solidFill>
                <a:latin typeface="Calibri"/>
                <a:ea typeface="Calibri"/>
                <a:cs typeface="Calibri"/>
                <a:sym typeface="Calibri"/>
              </a:defRPr>
            </a:lvl6pPr>
            <a:lvl7pPr marL="4267093" marR="0" lvl="6" indent="-474121" algn="l" rtl="0">
              <a:lnSpc>
                <a:spcPct val="115000"/>
              </a:lnSpc>
              <a:spcBef>
                <a:spcPts val="2133"/>
              </a:spcBef>
              <a:spcAft>
                <a:spcPts val="0"/>
              </a:spcAft>
              <a:buClr>
                <a:schemeClr val="dk1"/>
              </a:buClr>
              <a:buSzPts val="2000"/>
              <a:buFont typeface="Arial"/>
              <a:buChar char="•"/>
              <a:defRPr sz="2667" b="0" i="0" u="none" strike="noStrike" cap="none">
                <a:solidFill>
                  <a:schemeClr val="dk1"/>
                </a:solidFill>
                <a:latin typeface="Calibri"/>
                <a:ea typeface="Calibri"/>
                <a:cs typeface="Calibri"/>
                <a:sym typeface="Calibri"/>
              </a:defRPr>
            </a:lvl7pPr>
            <a:lvl8pPr marL="4876678" marR="0" lvl="7" indent="-474121" algn="l" rtl="0">
              <a:lnSpc>
                <a:spcPct val="115000"/>
              </a:lnSpc>
              <a:spcBef>
                <a:spcPts val="2133"/>
              </a:spcBef>
              <a:spcAft>
                <a:spcPts val="0"/>
              </a:spcAft>
              <a:buClr>
                <a:schemeClr val="dk1"/>
              </a:buClr>
              <a:buSzPts val="2000"/>
              <a:buFont typeface="Arial"/>
              <a:buChar char="•"/>
              <a:defRPr sz="2667" b="0" i="0" u="none" strike="noStrike" cap="none">
                <a:solidFill>
                  <a:schemeClr val="dk1"/>
                </a:solidFill>
                <a:latin typeface="Calibri"/>
                <a:ea typeface="Calibri"/>
                <a:cs typeface="Calibri"/>
                <a:sym typeface="Calibri"/>
              </a:defRPr>
            </a:lvl8pPr>
            <a:lvl9pPr marL="5486263" marR="0" lvl="8" indent="-474121" algn="l" rtl="0">
              <a:lnSpc>
                <a:spcPct val="115000"/>
              </a:lnSpc>
              <a:spcBef>
                <a:spcPts val="2133"/>
              </a:spcBef>
              <a:spcAft>
                <a:spcPts val="2133"/>
              </a:spcAft>
              <a:buClr>
                <a:schemeClr val="dk1"/>
              </a:buClr>
              <a:buSzPts val="2000"/>
              <a:buFont typeface="Arial"/>
              <a:buChar char="•"/>
              <a:defRPr sz="2667" b="0" i="0" u="none" strike="noStrike" cap="none">
                <a:solidFill>
                  <a:schemeClr val="dk1"/>
                </a:solidFill>
                <a:latin typeface="Calibri"/>
                <a:ea typeface="Calibri"/>
                <a:cs typeface="Calibri"/>
                <a:sym typeface="Calibri"/>
              </a:defRPr>
            </a:lvl9pPr>
          </a:lstStyle>
          <a:p>
            <a:pPr marL="33655" indent="0">
              <a:buNone/>
            </a:pPr>
            <a:r>
              <a:rPr sz="2800">
                <a:latin typeface="+mn-lt"/>
              </a:rPr>
              <a:t>Variation:</a:t>
            </a:r>
            <a:r>
              <a:rPr lang="en-GB" sz="2800">
                <a:latin typeface="+mn-lt"/>
              </a:rPr>
              <a:t> immigration (noun) </a:t>
            </a:r>
            <a:r>
              <a:rPr sz="2800">
                <a:latin typeface="+mn-lt"/>
              </a:rPr>
              <a:t> </a:t>
            </a:r>
            <a:endParaRPr lang="en-US"/>
          </a:p>
        </p:txBody>
      </p:sp>
      <p:sp>
        <p:nvSpPr>
          <p:cNvPr id="6" name="Text Placeholder 2">
            <a:extLst>
              <a:ext uri="{FF2B5EF4-FFF2-40B4-BE49-F238E27FC236}">
                <a16:creationId xmlns:a16="http://schemas.microsoft.com/office/drawing/2014/main" id="{36A6BF75-A157-DA04-A984-6AE2CAA36EE8}"/>
              </a:ext>
            </a:extLst>
          </p:cNvPr>
          <p:cNvSpPr txBox="1">
            <a:spLocks/>
          </p:cNvSpPr>
          <p:nvPr/>
        </p:nvSpPr>
        <p:spPr>
          <a:xfrm>
            <a:off x="342900" y="4851400"/>
            <a:ext cx="11328400" cy="1066064"/>
          </a:xfrm>
          <a:prstGeom prst="rect">
            <a:avLst/>
          </a:prstGeom>
          <a:solidFill>
            <a:schemeClr val="accent2">
              <a:lumMod val="40000"/>
              <a:lumOff val="60000"/>
            </a:schemeClr>
          </a:solid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609585" marR="0" lvl="0" indent="-575719" algn="l" rtl="0">
              <a:lnSpc>
                <a:spcPct val="115000"/>
              </a:lnSpc>
              <a:spcBef>
                <a:spcPts val="853"/>
              </a:spcBef>
              <a:spcAft>
                <a:spcPts val="0"/>
              </a:spcAft>
              <a:buClr>
                <a:schemeClr val="dk1"/>
              </a:buClr>
              <a:buSzPts val="3200"/>
              <a:buFont typeface="Arial"/>
              <a:buChar char="•"/>
              <a:defRPr sz="4267" b="0" i="0" u="none" strike="noStrike" cap="none">
                <a:solidFill>
                  <a:schemeClr val="dk1"/>
                </a:solidFill>
                <a:latin typeface="Calibri"/>
                <a:ea typeface="Calibri"/>
                <a:cs typeface="Calibri"/>
                <a:sym typeface="Calibri"/>
              </a:defRPr>
            </a:lvl1pPr>
            <a:lvl2pPr marL="1219170" marR="0" lvl="1" indent="-541853" algn="l" rtl="0">
              <a:lnSpc>
                <a:spcPct val="115000"/>
              </a:lnSpc>
              <a:spcBef>
                <a:spcPts val="2133"/>
              </a:spcBef>
              <a:spcAft>
                <a:spcPts val="0"/>
              </a:spcAft>
              <a:buClr>
                <a:schemeClr val="dk1"/>
              </a:buClr>
              <a:buSzPts val="2800"/>
              <a:buFont typeface="Arial"/>
              <a:buChar char="–"/>
              <a:defRPr sz="3733" b="0" i="0" u="none" strike="noStrike" cap="none">
                <a:solidFill>
                  <a:schemeClr val="dk1"/>
                </a:solidFill>
                <a:latin typeface="Calibri"/>
                <a:ea typeface="Calibri"/>
                <a:cs typeface="Calibri"/>
                <a:sym typeface="Calibri"/>
              </a:defRPr>
            </a:lvl2pPr>
            <a:lvl3pPr marL="1828754" marR="0" lvl="2" indent="-507987" algn="l" rtl="0">
              <a:lnSpc>
                <a:spcPct val="115000"/>
              </a:lnSpc>
              <a:spcBef>
                <a:spcPts val="2133"/>
              </a:spcBef>
              <a:spcAft>
                <a:spcPts val="0"/>
              </a:spcAft>
              <a:buClr>
                <a:schemeClr val="dk1"/>
              </a:buClr>
              <a:buSzPts val="2400"/>
              <a:buFont typeface="Arial"/>
              <a:buChar char="•"/>
              <a:defRPr sz="3200" b="0" i="0" u="none" strike="noStrike" cap="none">
                <a:solidFill>
                  <a:schemeClr val="dk1"/>
                </a:solidFill>
                <a:latin typeface="Calibri"/>
                <a:ea typeface="Calibri"/>
                <a:cs typeface="Calibri"/>
                <a:sym typeface="Calibri"/>
              </a:defRPr>
            </a:lvl3pPr>
            <a:lvl4pPr marL="2438339" marR="0" lvl="3" indent="-474121" algn="l" rtl="0">
              <a:lnSpc>
                <a:spcPct val="115000"/>
              </a:lnSpc>
              <a:spcBef>
                <a:spcPts val="2133"/>
              </a:spcBef>
              <a:spcAft>
                <a:spcPts val="0"/>
              </a:spcAft>
              <a:buClr>
                <a:schemeClr val="dk1"/>
              </a:buClr>
              <a:buSzPts val="2000"/>
              <a:buFont typeface="Arial"/>
              <a:buChar char="–"/>
              <a:defRPr sz="2667" b="0" i="0" u="none" strike="noStrike" cap="none">
                <a:solidFill>
                  <a:schemeClr val="dk1"/>
                </a:solidFill>
                <a:latin typeface="Calibri"/>
                <a:ea typeface="Calibri"/>
                <a:cs typeface="Calibri"/>
                <a:sym typeface="Calibri"/>
              </a:defRPr>
            </a:lvl4pPr>
            <a:lvl5pPr marL="3047924" marR="0" lvl="4" indent="-474121" algn="l" rtl="0">
              <a:lnSpc>
                <a:spcPct val="115000"/>
              </a:lnSpc>
              <a:spcBef>
                <a:spcPts val="2133"/>
              </a:spcBef>
              <a:spcAft>
                <a:spcPts val="0"/>
              </a:spcAft>
              <a:buClr>
                <a:schemeClr val="dk1"/>
              </a:buClr>
              <a:buSzPts val="2000"/>
              <a:buFont typeface="Arial"/>
              <a:buChar char="»"/>
              <a:defRPr sz="2667" b="0" i="0" u="none" strike="noStrike" cap="none">
                <a:solidFill>
                  <a:schemeClr val="dk1"/>
                </a:solidFill>
                <a:latin typeface="Calibri"/>
                <a:ea typeface="Calibri"/>
                <a:cs typeface="Calibri"/>
                <a:sym typeface="Calibri"/>
              </a:defRPr>
            </a:lvl5pPr>
            <a:lvl6pPr marL="3657509" marR="0" lvl="5" indent="-474121" algn="l" rtl="0">
              <a:lnSpc>
                <a:spcPct val="115000"/>
              </a:lnSpc>
              <a:spcBef>
                <a:spcPts val="2133"/>
              </a:spcBef>
              <a:spcAft>
                <a:spcPts val="0"/>
              </a:spcAft>
              <a:buClr>
                <a:schemeClr val="dk1"/>
              </a:buClr>
              <a:buSzPts val="2000"/>
              <a:buFont typeface="Arial"/>
              <a:buChar char="•"/>
              <a:defRPr sz="2667" b="0" i="0" u="none" strike="noStrike" cap="none">
                <a:solidFill>
                  <a:schemeClr val="dk1"/>
                </a:solidFill>
                <a:latin typeface="Calibri"/>
                <a:ea typeface="Calibri"/>
                <a:cs typeface="Calibri"/>
                <a:sym typeface="Calibri"/>
              </a:defRPr>
            </a:lvl6pPr>
            <a:lvl7pPr marL="4267093" marR="0" lvl="6" indent="-474121" algn="l" rtl="0">
              <a:lnSpc>
                <a:spcPct val="115000"/>
              </a:lnSpc>
              <a:spcBef>
                <a:spcPts val="2133"/>
              </a:spcBef>
              <a:spcAft>
                <a:spcPts val="0"/>
              </a:spcAft>
              <a:buClr>
                <a:schemeClr val="dk1"/>
              </a:buClr>
              <a:buSzPts val="2000"/>
              <a:buFont typeface="Arial"/>
              <a:buChar char="•"/>
              <a:defRPr sz="2667" b="0" i="0" u="none" strike="noStrike" cap="none">
                <a:solidFill>
                  <a:schemeClr val="dk1"/>
                </a:solidFill>
                <a:latin typeface="Calibri"/>
                <a:ea typeface="Calibri"/>
                <a:cs typeface="Calibri"/>
                <a:sym typeface="Calibri"/>
              </a:defRPr>
            </a:lvl7pPr>
            <a:lvl8pPr marL="4876678" marR="0" lvl="7" indent="-474121" algn="l" rtl="0">
              <a:lnSpc>
                <a:spcPct val="115000"/>
              </a:lnSpc>
              <a:spcBef>
                <a:spcPts val="2133"/>
              </a:spcBef>
              <a:spcAft>
                <a:spcPts val="0"/>
              </a:spcAft>
              <a:buClr>
                <a:schemeClr val="dk1"/>
              </a:buClr>
              <a:buSzPts val="2000"/>
              <a:buFont typeface="Arial"/>
              <a:buChar char="•"/>
              <a:defRPr sz="2667" b="0" i="0" u="none" strike="noStrike" cap="none">
                <a:solidFill>
                  <a:schemeClr val="dk1"/>
                </a:solidFill>
                <a:latin typeface="Calibri"/>
                <a:ea typeface="Calibri"/>
                <a:cs typeface="Calibri"/>
                <a:sym typeface="Calibri"/>
              </a:defRPr>
            </a:lvl8pPr>
            <a:lvl9pPr marL="5486263" marR="0" lvl="8" indent="-474121" algn="l" rtl="0">
              <a:lnSpc>
                <a:spcPct val="115000"/>
              </a:lnSpc>
              <a:spcBef>
                <a:spcPts val="2133"/>
              </a:spcBef>
              <a:spcAft>
                <a:spcPts val="2133"/>
              </a:spcAft>
              <a:buClr>
                <a:schemeClr val="dk1"/>
              </a:buClr>
              <a:buSzPts val="2000"/>
              <a:buFont typeface="Arial"/>
              <a:buChar char="•"/>
              <a:defRPr sz="2667" b="0" i="0" u="none" strike="noStrike" cap="none">
                <a:solidFill>
                  <a:schemeClr val="dk1"/>
                </a:solidFill>
                <a:latin typeface="Calibri"/>
                <a:ea typeface="Calibri"/>
                <a:cs typeface="Calibri"/>
                <a:sym typeface="Calibri"/>
              </a:defRPr>
            </a:lvl9pPr>
          </a:lstStyle>
          <a:p>
            <a:pPr marL="33655" indent="0">
              <a:buNone/>
            </a:pPr>
            <a:r>
              <a:rPr sz="2800">
                <a:latin typeface="+mn-lt"/>
              </a:rPr>
              <a:t>Morphology: </a:t>
            </a:r>
            <a:r>
              <a:rPr lang="en-GB" sz="2800">
                <a:latin typeface="+mn-lt"/>
              </a:rPr>
              <a:t>the </a:t>
            </a:r>
            <a:r>
              <a:rPr lang="en-GB" sz="2800" dirty="0" err="1">
                <a:latin typeface="+mn-lt"/>
              </a:rPr>
              <a:t>pref</a:t>
            </a:r>
            <a:r>
              <a:rPr lang="en-GB" sz="2800">
                <a:latin typeface="+mn-lt"/>
              </a:rPr>
              <a:t>ix of '</a:t>
            </a:r>
            <a:r>
              <a:rPr lang="en-GB" sz="2800" dirty="0" err="1">
                <a:latin typeface="+mn-lt"/>
              </a:rPr>
              <a:t>im</a:t>
            </a:r>
            <a:r>
              <a:rPr lang="en-GB" sz="2800">
                <a:latin typeface="+mn-lt"/>
              </a:rPr>
              <a:t>' means to go into; the root word migrate means to move from one </a:t>
            </a:r>
            <a:r>
              <a:rPr lang="en-GB" sz="2800" dirty="0" err="1">
                <a:latin typeface="+mn-lt"/>
              </a:rPr>
              <a:t>plac</a:t>
            </a:r>
            <a:r>
              <a:rPr lang="en-GB" sz="2800">
                <a:latin typeface="+mn-lt"/>
              </a:rPr>
              <a:t>e to another. </a:t>
            </a:r>
            <a:endParaRPr lang="en-US" sz="2800">
              <a:latin typeface="+mn-lt"/>
            </a:endParaRPr>
          </a:p>
        </p:txBody>
      </p:sp>
      <p:sp>
        <p:nvSpPr>
          <p:cNvPr id="7" name="TextBox 6">
            <a:extLst>
              <a:ext uri="{FF2B5EF4-FFF2-40B4-BE49-F238E27FC236}">
                <a16:creationId xmlns:a16="http://schemas.microsoft.com/office/drawing/2014/main" id="{4BE71287-2BAA-E5B1-7CFE-1B6813CFC2A3}"/>
              </a:ext>
            </a:extLst>
          </p:cNvPr>
          <p:cNvSpPr txBox="1"/>
          <p:nvPr/>
        </p:nvSpPr>
        <p:spPr>
          <a:xfrm>
            <a:off x="44117" y="6490543"/>
            <a:ext cx="2308633" cy="369332"/>
          </a:xfrm>
          <a:prstGeom prst="rect">
            <a:avLst/>
          </a:prstGeom>
          <a:solidFill>
            <a:srgbClr val="FFFF00"/>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a:t>Page 84-86</a:t>
            </a:r>
            <a:endParaRPr lang="en-US"/>
          </a:p>
        </p:txBody>
      </p:sp>
    </p:spTree>
    <p:extLst>
      <p:ext uri="{BB962C8B-B14F-4D97-AF65-F5344CB8AC3E}">
        <p14:creationId xmlns:p14="http://schemas.microsoft.com/office/powerpoint/2010/main" val="3932640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D4E8FA"/>
        </a:solidFill>
        <a:effectLst/>
      </p:bgPr>
    </p:bg>
    <p:spTree>
      <p:nvGrpSpPr>
        <p:cNvPr id="1" name="">
          <a:extLst>
            <a:ext uri="{FF2B5EF4-FFF2-40B4-BE49-F238E27FC236}">
              <a16:creationId xmlns:a16="http://schemas.microsoft.com/office/drawing/2014/main" id="{C7B756C4-243D-875A-8F30-408B0D9D3A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396547-DABC-90A8-738D-BCC6B1EE0842}"/>
              </a:ext>
            </a:extLst>
          </p:cNvPr>
          <p:cNvSpPr>
            <a:spLocks noGrp="1"/>
          </p:cNvSpPr>
          <p:nvPr>
            <p:ph type="title"/>
          </p:nvPr>
        </p:nvSpPr>
        <p:spPr>
          <a:xfrm>
            <a:off x="3048" y="-2903"/>
            <a:ext cx="12177577" cy="856094"/>
          </a:xfrm>
          <a:solidFill>
            <a:srgbClr val="FFFACC"/>
          </a:solidFill>
        </p:spPr>
        <p:txBody>
          <a:bodyPr/>
          <a:lstStyle/>
          <a:p>
            <a:r>
              <a:rPr lang="en-GB" b="1"/>
              <a:t>What is far-right extremism?</a:t>
            </a:r>
            <a:endParaRPr lang="en-US" b="1">
              <a:ea typeface="Calibri Light"/>
              <a:cs typeface="Calibri Light"/>
            </a:endParaRPr>
          </a:p>
        </p:txBody>
      </p:sp>
      <p:sp>
        <p:nvSpPr>
          <p:cNvPr id="3" name="Content Placeholder 2">
            <a:extLst>
              <a:ext uri="{FF2B5EF4-FFF2-40B4-BE49-F238E27FC236}">
                <a16:creationId xmlns:a16="http://schemas.microsoft.com/office/drawing/2014/main" id="{B96CB461-D2E0-600D-5884-1352D17FEA9E}"/>
              </a:ext>
            </a:extLst>
          </p:cNvPr>
          <p:cNvSpPr>
            <a:spLocks noGrp="1"/>
          </p:cNvSpPr>
          <p:nvPr>
            <p:ph idx="1"/>
          </p:nvPr>
        </p:nvSpPr>
        <p:spPr>
          <a:xfrm>
            <a:off x="128577" y="1104167"/>
            <a:ext cx="11939758" cy="2768462"/>
          </a:xfrm>
        </p:spPr>
        <p:txBody>
          <a:bodyPr vert="horz" lIns="91440" tIns="45720" rIns="91440" bIns="45720" rtlCol="0" anchor="t">
            <a:noAutofit/>
          </a:bodyPr>
          <a:lstStyle/>
          <a:p>
            <a:pPr marL="227965" indent="-227965"/>
            <a:r>
              <a:rPr lang="en-US" sz="2400" dirty="0">
                <a:latin typeface="Arial"/>
                <a:cs typeface="Arial"/>
              </a:rPr>
              <a:t>In The Boxer, far- right extremist views are </a:t>
            </a:r>
            <a:r>
              <a:rPr lang="en-US" sz="2400" dirty="0" err="1">
                <a:latin typeface="Arial"/>
                <a:cs typeface="Arial"/>
              </a:rPr>
              <a:t>portayed</a:t>
            </a:r>
            <a:r>
              <a:rPr lang="en-US" sz="2400" dirty="0">
                <a:latin typeface="Arial"/>
                <a:cs typeface="Arial"/>
              </a:rPr>
              <a:t>.</a:t>
            </a:r>
            <a:r>
              <a:rPr lang="en-US" sz="2400" b="1" dirty="0">
                <a:latin typeface="Arial"/>
                <a:cs typeface="Arial"/>
              </a:rPr>
              <a:t> </a:t>
            </a:r>
            <a:r>
              <a:rPr lang="en-US" sz="2400" dirty="0">
                <a:latin typeface="Arial"/>
                <a:cs typeface="Arial"/>
              </a:rPr>
              <a:t>You may have heard this term in the media but, for clarity, we will be using the definition below. </a:t>
            </a:r>
            <a:endParaRPr lang="en-US" sz="2400">
              <a:latin typeface="Calibri"/>
              <a:ea typeface="Calibri"/>
              <a:cs typeface="Calibri"/>
            </a:endParaRPr>
          </a:p>
          <a:p>
            <a:pPr marL="227965" indent="-227965"/>
            <a:r>
              <a:rPr lang="en-US" sz="2400" b="1" dirty="0">
                <a:latin typeface="Arial"/>
                <a:cs typeface="Arial"/>
              </a:rPr>
              <a:t>Far-right extremism</a:t>
            </a:r>
            <a:r>
              <a:rPr lang="en-US" sz="2400" dirty="0">
                <a:latin typeface="Arial"/>
                <a:cs typeface="Arial"/>
              </a:rPr>
              <a:t> is the belief that people from certain races, religions, or countries do not belong and should be treated differently. People with these extreme views often blame other groups for society's </a:t>
            </a:r>
            <a:r>
              <a:rPr lang="en-US" sz="2400">
                <a:latin typeface="Arial"/>
                <a:cs typeface="Arial"/>
              </a:rPr>
              <a:t>problem.</a:t>
            </a:r>
            <a:endParaRPr lang="en-US" sz="2400" b="1" dirty="0">
              <a:latin typeface="Arial"/>
              <a:cs typeface="Arial"/>
            </a:endParaRPr>
          </a:p>
          <a:p>
            <a:pPr marL="227965" indent="-227965"/>
            <a:r>
              <a:rPr lang="en-US" sz="2400" dirty="0">
                <a:latin typeface="Arial"/>
                <a:cs typeface="Arial"/>
              </a:rPr>
              <a:t>In recent years, we have seen a rise in far right extremist views in the UK. This may be due to political discourse and frustrations, economic worries, media and social media. </a:t>
            </a:r>
          </a:p>
          <a:p>
            <a:pPr marL="227965" indent="-227965"/>
            <a:r>
              <a:rPr lang="en-US" sz="2400" dirty="0">
                <a:latin typeface="Arial"/>
                <a:cs typeface="Arial"/>
                <a:hlinkClick r:id="rId2"/>
              </a:rPr>
              <a:t>Extremism Clip</a:t>
            </a:r>
            <a:endParaRPr lang="en-US" sz="2400" dirty="0">
              <a:latin typeface="Arial"/>
              <a:cs typeface="Arial"/>
            </a:endParaRPr>
          </a:p>
          <a:p>
            <a:pPr marL="227965" indent="-227965"/>
            <a:endParaRPr lang="en-US" sz="2400" dirty="0">
              <a:latin typeface="Arial"/>
              <a:cs typeface="Arial"/>
            </a:endParaRPr>
          </a:p>
        </p:txBody>
      </p:sp>
      <p:sp>
        <p:nvSpPr>
          <p:cNvPr id="4" name="Date Placeholder 3">
            <a:extLst>
              <a:ext uri="{FF2B5EF4-FFF2-40B4-BE49-F238E27FC236}">
                <a16:creationId xmlns:a16="http://schemas.microsoft.com/office/drawing/2014/main" id="{B6F87698-5856-30D0-7AFB-C606FC988231}"/>
              </a:ext>
            </a:extLst>
          </p:cNvPr>
          <p:cNvSpPr>
            <a:spLocks noGrp="1"/>
          </p:cNvSpPr>
          <p:nvPr>
            <p:ph type="dt" sz="half" idx="10"/>
          </p:nvPr>
        </p:nvSpPr>
        <p:spPr/>
        <p:txBody>
          <a:bodyPr/>
          <a:lstStyle/>
          <a:p>
            <a:fld id="{BCCBA0D6-8C7B-4BD0-A538-DF70FFAA9D7A}" type="datetime1">
              <a:t>9/8/2026</a:t>
            </a:fld>
            <a:endParaRPr lang="en-US"/>
          </a:p>
        </p:txBody>
      </p:sp>
      <p:pic>
        <p:nvPicPr>
          <p:cNvPr id="5" name="Picture 4" descr="Protesters wave Union Jack and St George's England flags during the &quot;Unite The Kingdom&quot; rally on Westminster Bridge by the Houses of Parliament on...">
            <a:extLst>
              <a:ext uri="{FF2B5EF4-FFF2-40B4-BE49-F238E27FC236}">
                <a16:creationId xmlns:a16="http://schemas.microsoft.com/office/drawing/2014/main" id="{57B4D39E-4413-3C62-CB70-7CFD4A4D009B}"/>
              </a:ext>
            </a:extLst>
          </p:cNvPr>
          <p:cNvPicPr>
            <a:picLocks noChangeAspect="1"/>
          </p:cNvPicPr>
          <p:nvPr/>
        </p:nvPicPr>
        <p:blipFill>
          <a:blip r:embed="rId3"/>
          <a:stretch>
            <a:fillRect/>
          </a:stretch>
        </p:blipFill>
        <p:spPr>
          <a:xfrm>
            <a:off x="7753864" y="4617950"/>
            <a:ext cx="4427839" cy="2235288"/>
          </a:xfrm>
          <a:prstGeom prst="rect">
            <a:avLst/>
          </a:prstGeom>
        </p:spPr>
      </p:pic>
      <p:pic>
        <p:nvPicPr>
          <p:cNvPr id="6" name="Picture 5" descr="Person wears St George's Cross face paint as supporters of British far-right activist Tommy Robinson whose real name is Stephen Yaxley-Lennon, gather...">
            <a:extLst>
              <a:ext uri="{FF2B5EF4-FFF2-40B4-BE49-F238E27FC236}">
                <a16:creationId xmlns:a16="http://schemas.microsoft.com/office/drawing/2014/main" id="{2221FAC0-C694-99FE-5468-7A5BE8044049}"/>
              </a:ext>
            </a:extLst>
          </p:cNvPr>
          <p:cNvPicPr>
            <a:picLocks noChangeAspect="1"/>
          </p:cNvPicPr>
          <p:nvPr/>
        </p:nvPicPr>
        <p:blipFill>
          <a:blip r:embed="rId4"/>
          <a:stretch>
            <a:fillRect/>
          </a:stretch>
        </p:blipFill>
        <p:spPr>
          <a:xfrm>
            <a:off x="3325512" y="4616278"/>
            <a:ext cx="4428868" cy="2238633"/>
          </a:xfrm>
          <a:prstGeom prst="rect">
            <a:avLst/>
          </a:prstGeom>
        </p:spPr>
      </p:pic>
      <p:pic>
        <p:nvPicPr>
          <p:cNvPr id="7" name="Picture 6" descr="Chemnitz protests: Far right on march in east Germany - BBC News">
            <a:extLst>
              <a:ext uri="{FF2B5EF4-FFF2-40B4-BE49-F238E27FC236}">
                <a16:creationId xmlns:a16="http://schemas.microsoft.com/office/drawing/2014/main" id="{C229C37C-7C43-6CBC-2A2B-DFCF2CAE9B3A}"/>
              </a:ext>
            </a:extLst>
          </p:cNvPr>
          <p:cNvPicPr>
            <a:picLocks noChangeAspect="1"/>
          </p:cNvPicPr>
          <p:nvPr/>
        </p:nvPicPr>
        <p:blipFill>
          <a:blip r:embed="rId5"/>
          <a:stretch>
            <a:fillRect/>
          </a:stretch>
        </p:blipFill>
        <p:spPr>
          <a:xfrm>
            <a:off x="-515" y="4616278"/>
            <a:ext cx="3944895" cy="2238633"/>
          </a:xfrm>
          <a:prstGeom prst="rect">
            <a:avLst/>
          </a:prstGeom>
        </p:spPr>
      </p:pic>
    </p:spTree>
    <p:extLst>
      <p:ext uri="{BB962C8B-B14F-4D97-AF65-F5344CB8AC3E}">
        <p14:creationId xmlns:p14="http://schemas.microsoft.com/office/powerpoint/2010/main" val="1343647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D4E8FA"/>
        </a:solidFill>
        <a:effectLst/>
      </p:bgPr>
    </p:bg>
    <p:spTree>
      <p:nvGrpSpPr>
        <p:cNvPr id="1" name="">
          <a:extLst>
            <a:ext uri="{FF2B5EF4-FFF2-40B4-BE49-F238E27FC236}">
              <a16:creationId xmlns:a16="http://schemas.microsoft.com/office/drawing/2014/main" id="{B719DCB8-F917-5E71-96A3-682F3A410F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F167D3-3A5F-204E-D78A-CE414039B54C}"/>
              </a:ext>
            </a:extLst>
          </p:cNvPr>
          <p:cNvSpPr>
            <a:spLocks noGrp="1"/>
          </p:cNvSpPr>
          <p:nvPr>
            <p:ph type="title"/>
          </p:nvPr>
        </p:nvSpPr>
        <p:spPr>
          <a:xfrm>
            <a:off x="3048" y="-2903"/>
            <a:ext cx="12177577" cy="1103229"/>
          </a:xfrm>
          <a:solidFill>
            <a:srgbClr val="FFFACC"/>
          </a:solidFill>
        </p:spPr>
        <p:txBody>
          <a:bodyPr/>
          <a:lstStyle/>
          <a:p>
            <a:r>
              <a:rPr lang="en-GB" b="1"/>
              <a:t>What is far-right extremism?</a:t>
            </a:r>
            <a:endParaRPr lang="en-US" b="1">
              <a:ea typeface="Calibri Light"/>
              <a:cs typeface="Calibri Light"/>
            </a:endParaRPr>
          </a:p>
        </p:txBody>
      </p:sp>
      <p:sp>
        <p:nvSpPr>
          <p:cNvPr id="3" name="Content Placeholder 2">
            <a:extLst>
              <a:ext uri="{FF2B5EF4-FFF2-40B4-BE49-F238E27FC236}">
                <a16:creationId xmlns:a16="http://schemas.microsoft.com/office/drawing/2014/main" id="{B76F38C3-AD87-F9EC-42B1-42740542B103}"/>
              </a:ext>
            </a:extLst>
          </p:cNvPr>
          <p:cNvSpPr>
            <a:spLocks noGrp="1"/>
          </p:cNvSpPr>
          <p:nvPr>
            <p:ph idx="1"/>
          </p:nvPr>
        </p:nvSpPr>
        <p:spPr>
          <a:xfrm>
            <a:off x="293333" y="1454275"/>
            <a:ext cx="11270436" cy="3283326"/>
          </a:xfrm>
        </p:spPr>
        <p:txBody>
          <a:bodyPr vert="horz" lIns="91440" tIns="45720" rIns="91440" bIns="45720" rtlCol="0" anchor="t">
            <a:noAutofit/>
          </a:bodyPr>
          <a:lstStyle/>
          <a:p>
            <a:pPr marL="227965" indent="-227965"/>
            <a:r>
              <a:rPr lang="en-US" sz="2400" b="1" dirty="0">
                <a:latin typeface="Arial"/>
                <a:cs typeface="Arial"/>
              </a:rPr>
              <a:t>Right-wing protests</a:t>
            </a:r>
            <a:r>
              <a:rPr lang="en-US" sz="2400" dirty="0">
                <a:latin typeface="Arial"/>
                <a:cs typeface="Arial"/>
              </a:rPr>
              <a:t> are demonstrations </a:t>
            </a:r>
            <a:r>
              <a:rPr lang="en-US" sz="2400" dirty="0" err="1">
                <a:latin typeface="Arial"/>
                <a:cs typeface="Arial"/>
              </a:rPr>
              <a:t>organised</a:t>
            </a:r>
            <a:r>
              <a:rPr lang="en-US" sz="2400" dirty="0">
                <a:latin typeface="Arial"/>
                <a:cs typeface="Arial"/>
              </a:rPr>
              <a:t> by people or groups who </a:t>
            </a:r>
            <a:r>
              <a:rPr lang="en-US" sz="2400" dirty="0">
                <a:highlight>
                  <a:srgbClr val="FFFF00"/>
                </a:highlight>
                <a:latin typeface="Arial"/>
                <a:cs typeface="Arial"/>
              </a:rPr>
              <a:t>often support stronger border controls, lower immigration levels, greater national identity and stricter law and order policies. </a:t>
            </a:r>
            <a:r>
              <a:rPr lang="en-US" sz="2400" dirty="0">
                <a:latin typeface="Arial"/>
                <a:cs typeface="Arial"/>
              </a:rPr>
              <a:t>Some protesters believe that immigration places pressure on housing, schools, healthcare and jobs.</a:t>
            </a:r>
          </a:p>
          <a:p>
            <a:pPr marL="227965" indent="-227965"/>
            <a:r>
              <a:rPr lang="en-US" sz="2400">
                <a:latin typeface="Arial"/>
                <a:cs typeface="Arial"/>
              </a:rPr>
              <a:t>However, these views are not shared by everyone. Critics argue that immigrants make important contributions to society by working, paying taxes and filling jobs in sectors such as healthcare and construction. </a:t>
            </a:r>
            <a:r>
              <a:rPr lang="en-US" sz="2400">
                <a:highlight>
                  <a:srgbClr val="FFFF00"/>
                </a:highlight>
                <a:latin typeface="Arial"/>
                <a:cs typeface="Arial"/>
              </a:rPr>
              <a:t>They also point out that economic and social problems are often caused by many different factors, not immigration alone.</a:t>
            </a:r>
            <a:endParaRPr lang="en-US" sz="2400" dirty="0">
              <a:highlight>
                <a:srgbClr val="FFFF00"/>
              </a:highlight>
              <a:latin typeface="Arial"/>
              <a:cs typeface="Arial"/>
            </a:endParaRPr>
          </a:p>
          <a:p>
            <a:pPr marL="227965" indent="-227965"/>
            <a:endParaRPr lang="en-US" dirty="0">
              <a:latin typeface="Arial"/>
              <a:cs typeface="Arial"/>
            </a:endParaRPr>
          </a:p>
        </p:txBody>
      </p:sp>
      <p:sp>
        <p:nvSpPr>
          <p:cNvPr id="4" name="Date Placeholder 3">
            <a:extLst>
              <a:ext uri="{FF2B5EF4-FFF2-40B4-BE49-F238E27FC236}">
                <a16:creationId xmlns:a16="http://schemas.microsoft.com/office/drawing/2014/main" id="{0D94E992-42B8-EC97-0D09-F5822922F736}"/>
              </a:ext>
            </a:extLst>
          </p:cNvPr>
          <p:cNvSpPr>
            <a:spLocks noGrp="1"/>
          </p:cNvSpPr>
          <p:nvPr>
            <p:ph type="dt" sz="half" idx="10"/>
          </p:nvPr>
        </p:nvSpPr>
        <p:spPr/>
        <p:txBody>
          <a:bodyPr/>
          <a:lstStyle/>
          <a:p>
            <a:fld id="{BCCBA0D6-8C7B-4BD0-A538-DF70FFAA9D7A}" type="datetime1">
              <a:t>9/8/2026</a:t>
            </a:fld>
            <a:endParaRPr lang="en-US"/>
          </a:p>
        </p:txBody>
      </p:sp>
      <p:pic>
        <p:nvPicPr>
          <p:cNvPr id="6" name="Picture 5" descr="Protesters wave Union Jack and St George's England flags during the &quot;Unite The Kingdom&quot; rally on Westminster Bridge by the Houses of Parliament on...">
            <a:extLst>
              <a:ext uri="{FF2B5EF4-FFF2-40B4-BE49-F238E27FC236}">
                <a16:creationId xmlns:a16="http://schemas.microsoft.com/office/drawing/2014/main" id="{FBF61B64-F6F4-828E-D2F6-B3D192D357E1}"/>
              </a:ext>
            </a:extLst>
          </p:cNvPr>
          <p:cNvPicPr>
            <a:picLocks noChangeAspect="1"/>
          </p:cNvPicPr>
          <p:nvPr/>
        </p:nvPicPr>
        <p:blipFill>
          <a:blip r:embed="rId2"/>
          <a:stretch>
            <a:fillRect/>
          </a:stretch>
        </p:blipFill>
        <p:spPr>
          <a:xfrm>
            <a:off x="7753864" y="4988652"/>
            <a:ext cx="4427839" cy="1864586"/>
          </a:xfrm>
          <a:prstGeom prst="rect">
            <a:avLst/>
          </a:prstGeom>
        </p:spPr>
      </p:pic>
      <p:pic>
        <p:nvPicPr>
          <p:cNvPr id="8" name="Picture 7" descr="Person wears St George's Cross face paint as supporters of British far-right activist Tommy Robinson whose real name is Stephen Yaxley-Lennon, gather...">
            <a:extLst>
              <a:ext uri="{FF2B5EF4-FFF2-40B4-BE49-F238E27FC236}">
                <a16:creationId xmlns:a16="http://schemas.microsoft.com/office/drawing/2014/main" id="{1C396E56-9F6F-1963-DAC6-A3DCA961306B}"/>
              </a:ext>
            </a:extLst>
          </p:cNvPr>
          <p:cNvPicPr>
            <a:picLocks noChangeAspect="1"/>
          </p:cNvPicPr>
          <p:nvPr/>
        </p:nvPicPr>
        <p:blipFill>
          <a:blip r:embed="rId3"/>
          <a:stretch>
            <a:fillRect/>
          </a:stretch>
        </p:blipFill>
        <p:spPr>
          <a:xfrm>
            <a:off x="3325512" y="4986980"/>
            <a:ext cx="4428868" cy="1867931"/>
          </a:xfrm>
          <a:prstGeom prst="rect">
            <a:avLst/>
          </a:prstGeom>
        </p:spPr>
      </p:pic>
      <p:pic>
        <p:nvPicPr>
          <p:cNvPr id="10" name="Picture 9" descr="Chemnitz protests: Far right on march in east Germany - BBC News">
            <a:extLst>
              <a:ext uri="{FF2B5EF4-FFF2-40B4-BE49-F238E27FC236}">
                <a16:creationId xmlns:a16="http://schemas.microsoft.com/office/drawing/2014/main" id="{2E7C3435-FE1E-B23E-E75B-076FF1F08ECA}"/>
              </a:ext>
            </a:extLst>
          </p:cNvPr>
          <p:cNvPicPr>
            <a:picLocks noChangeAspect="1"/>
          </p:cNvPicPr>
          <p:nvPr/>
        </p:nvPicPr>
        <p:blipFill>
          <a:blip r:embed="rId4"/>
          <a:stretch>
            <a:fillRect/>
          </a:stretch>
        </p:blipFill>
        <p:spPr>
          <a:xfrm>
            <a:off x="-515" y="4986980"/>
            <a:ext cx="3944895" cy="1867931"/>
          </a:xfrm>
          <a:prstGeom prst="rect">
            <a:avLst/>
          </a:prstGeom>
        </p:spPr>
      </p:pic>
    </p:spTree>
    <p:extLst>
      <p:ext uri="{BB962C8B-B14F-4D97-AF65-F5344CB8AC3E}">
        <p14:creationId xmlns:p14="http://schemas.microsoft.com/office/powerpoint/2010/main" val="3399987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D4E8FA"/>
        </a:solidFill>
        <a:effectLst/>
      </p:bgPr>
    </p:bg>
    <p:spTree>
      <p:nvGrpSpPr>
        <p:cNvPr id="1" name="">
          <a:extLst>
            <a:ext uri="{FF2B5EF4-FFF2-40B4-BE49-F238E27FC236}">
              <a16:creationId xmlns:a16="http://schemas.microsoft.com/office/drawing/2014/main" id="{159A6908-343E-BBCF-2739-AA5E8124EC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74114D-42C7-D703-381E-4E1A6CE89CF0}"/>
              </a:ext>
            </a:extLst>
          </p:cNvPr>
          <p:cNvSpPr>
            <a:spLocks noGrp="1"/>
          </p:cNvSpPr>
          <p:nvPr>
            <p:ph type="title"/>
          </p:nvPr>
        </p:nvSpPr>
        <p:spPr>
          <a:xfrm>
            <a:off x="3048" y="-2903"/>
            <a:ext cx="12187874" cy="845797"/>
          </a:xfrm>
          <a:solidFill>
            <a:srgbClr val="FFFACC"/>
          </a:solidFill>
        </p:spPr>
        <p:txBody>
          <a:bodyPr/>
          <a:lstStyle/>
          <a:p>
            <a:r>
              <a:rPr lang="en-GB" b="1"/>
              <a:t>What is far-right extremism?</a:t>
            </a:r>
            <a:endParaRPr lang="en-US" b="1">
              <a:ea typeface="Calibri Light"/>
              <a:cs typeface="Calibri Light"/>
            </a:endParaRPr>
          </a:p>
        </p:txBody>
      </p:sp>
      <p:sp>
        <p:nvSpPr>
          <p:cNvPr id="3" name="Content Placeholder 2">
            <a:extLst>
              <a:ext uri="{FF2B5EF4-FFF2-40B4-BE49-F238E27FC236}">
                <a16:creationId xmlns:a16="http://schemas.microsoft.com/office/drawing/2014/main" id="{104FBBD8-768B-2931-1A8C-7CA362D7EA57}"/>
              </a:ext>
            </a:extLst>
          </p:cNvPr>
          <p:cNvSpPr>
            <a:spLocks noGrp="1"/>
          </p:cNvSpPr>
          <p:nvPr>
            <p:ph idx="1"/>
          </p:nvPr>
        </p:nvSpPr>
        <p:spPr>
          <a:xfrm>
            <a:off x="293333" y="1341005"/>
            <a:ext cx="11589652" cy="4632271"/>
          </a:xfrm>
        </p:spPr>
        <p:txBody>
          <a:bodyPr vert="horz" lIns="91440" tIns="45720" rIns="91440" bIns="45720" rtlCol="0" anchor="t">
            <a:noAutofit/>
          </a:bodyPr>
          <a:lstStyle/>
          <a:p>
            <a:pPr marL="227965" indent="-227965"/>
            <a:r>
              <a:rPr lang="en-US" sz="2400">
                <a:highlight>
                  <a:srgbClr val="FFFF00"/>
                </a:highlight>
                <a:latin typeface="Arial"/>
                <a:cs typeface="Arial"/>
              </a:rPr>
              <a:t>Not everyone who attends an anti-immigration protest is racist. Some are expressing concerns about government policies. </a:t>
            </a:r>
            <a:endParaRPr lang="en-US">
              <a:latin typeface="Calibri" panose="020F0502020204030204"/>
              <a:ea typeface="Calibri" panose="020F0502020204030204"/>
              <a:cs typeface="Calibri" panose="020F0502020204030204"/>
            </a:endParaRPr>
          </a:p>
          <a:p>
            <a:pPr marL="227965" indent="-227965"/>
            <a:r>
              <a:rPr lang="en-US" sz="2400">
                <a:latin typeface="Arial"/>
                <a:cs typeface="Arial"/>
              </a:rPr>
              <a:t>However, some protests have also attracted extremist groups and individuals who direct hostility towards immigrants, refugees or minority ethnic groups.</a:t>
            </a:r>
            <a:endParaRPr lang="en-US">
              <a:latin typeface="Calibri" panose="020F0502020204030204"/>
              <a:ea typeface="Calibri"/>
              <a:cs typeface="Calibri"/>
            </a:endParaRPr>
          </a:p>
          <a:p>
            <a:pPr marL="227965" indent="-227965"/>
            <a:r>
              <a:rPr lang="en-US" sz="2400" dirty="0">
                <a:latin typeface="Arial"/>
                <a:cs typeface="Arial"/>
              </a:rPr>
              <a:t> </a:t>
            </a:r>
            <a:r>
              <a:rPr lang="en-US" sz="2400">
                <a:highlight>
                  <a:srgbClr val="FFFF00"/>
                </a:highlight>
                <a:latin typeface="Arial"/>
                <a:cs typeface="Arial"/>
              </a:rPr>
              <a:t>It is important to distinguish between debating immigration policy and showing prejudice towards people because of their background.</a:t>
            </a:r>
          </a:p>
          <a:p>
            <a:pPr marL="227965" indent="-227965"/>
            <a:r>
              <a:rPr lang="en-US" sz="2400" dirty="0">
                <a:latin typeface="Arial"/>
                <a:ea typeface="Calibri"/>
                <a:cs typeface="Arial"/>
              </a:rPr>
              <a:t>As we read The Boxer, we will encounter this views and we can decide whether the views are debate about immigration policy or </a:t>
            </a:r>
            <a:r>
              <a:rPr lang="en-US" sz="2400">
                <a:latin typeface="Arial"/>
                <a:ea typeface="Calibri"/>
                <a:cs typeface="Arial"/>
              </a:rPr>
              <a:t>extreme prejudice views.</a:t>
            </a:r>
            <a:r>
              <a:rPr lang="en-US" sz="2400">
                <a:highlight>
                  <a:srgbClr val="FFFF00"/>
                </a:highlight>
                <a:latin typeface="Arial"/>
                <a:ea typeface="Calibri"/>
                <a:cs typeface="Arial"/>
              </a:rPr>
              <a:t> </a:t>
            </a:r>
            <a:endParaRPr lang="en-US" sz="2400" dirty="0">
              <a:highlight>
                <a:srgbClr val="FFFF00"/>
              </a:highlight>
              <a:latin typeface="Arial"/>
              <a:ea typeface="Calibri"/>
              <a:cs typeface="Arial"/>
            </a:endParaRPr>
          </a:p>
        </p:txBody>
      </p:sp>
      <p:sp>
        <p:nvSpPr>
          <p:cNvPr id="4" name="Date Placeholder 3">
            <a:extLst>
              <a:ext uri="{FF2B5EF4-FFF2-40B4-BE49-F238E27FC236}">
                <a16:creationId xmlns:a16="http://schemas.microsoft.com/office/drawing/2014/main" id="{A3EB34F9-6C76-B404-493D-0810C5BFDF3A}"/>
              </a:ext>
            </a:extLst>
          </p:cNvPr>
          <p:cNvSpPr>
            <a:spLocks noGrp="1"/>
          </p:cNvSpPr>
          <p:nvPr>
            <p:ph type="dt" sz="half" idx="10"/>
          </p:nvPr>
        </p:nvSpPr>
        <p:spPr/>
        <p:txBody>
          <a:bodyPr/>
          <a:lstStyle/>
          <a:p>
            <a:fld id="{BCCBA0D6-8C7B-4BD0-A538-DF70FFAA9D7A}" type="datetime1">
              <a:t>9/8/2026</a:t>
            </a:fld>
            <a:endParaRPr lang="en-US"/>
          </a:p>
        </p:txBody>
      </p:sp>
      <p:pic>
        <p:nvPicPr>
          <p:cNvPr id="6" name="Picture 5" descr="Protesters wave Union Jack and St George's England flags during the &quot;Unite The Kingdom&quot; rally on Westminster Bridge by the Houses of Parliament on...">
            <a:extLst>
              <a:ext uri="{FF2B5EF4-FFF2-40B4-BE49-F238E27FC236}">
                <a16:creationId xmlns:a16="http://schemas.microsoft.com/office/drawing/2014/main" id="{75F39706-93D3-78BF-3C8E-C4B664BA1296}"/>
              </a:ext>
            </a:extLst>
          </p:cNvPr>
          <p:cNvPicPr>
            <a:picLocks noChangeAspect="1"/>
          </p:cNvPicPr>
          <p:nvPr/>
        </p:nvPicPr>
        <p:blipFill>
          <a:blip r:embed="rId2"/>
          <a:stretch>
            <a:fillRect/>
          </a:stretch>
        </p:blipFill>
        <p:spPr>
          <a:xfrm>
            <a:off x="7753864" y="4617950"/>
            <a:ext cx="4427839" cy="2235288"/>
          </a:xfrm>
          <a:prstGeom prst="rect">
            <a:avLst/>
          </a:prstGeom>
        </p:spPr>
      </p:pic>
      <p:pic>
        <p:nvPicPr>
          <p:cNvPr id="8" name="Picture 7" descr="Person wears St George's Cross face paint as supporters of British far-right activist Tommy Robinson whose real name is Stephen Yaxley-Lennon, gather...">
            <a:extLst>
              <a:ext uri="{FF2B5EF4-FFF2-40B4-BE49-F238E27FC236}">
                <a16:creationId xmlns:a16="http://schemas.microsoft.com/office/drawing/2014/main" id="{4AC8F73E-81BB-2E18-1736-FE45373E37A9}"/>
              </a:ext>
            </a:extLst>
          </p:cNvPr>
          <p:cNvPicPr>
            <a:picLocks noChangeAspect="1"/>
          </p:cNvPicPr>
          <p:nvPr/>
        </p:nvPicPr>
        <p:blipFill>
          <a:blip r:embed="rId3"/>
          <a:stretch>
            <a:fillRect/>
          </a:stretch>
        </p:blipFill>
        <p:spPr>
          <a:xfrm>
            <a:off x="3325512" y="4616278"/>
            <a:ext cx="4428868" cy="2238633"/>
          </a:xfrm>
          <a:prstGeom prst="rect">
            <a:avLst/>
          </a:prstGeom>
        </p:spPr>
      </p:pic>
      <p:pic>
        <p:nvPicPr>
          <p:cNvPr id="10" name="Picture 9" descr="Chemnitz protests: Far right on march in east Germany - BBC News">
            <a:extLst>
              <a:ext uri="{FF2B5EF4-FFF2-40B4-BE49-F238E27FC236}">
                <a16:creationId xmlns:a16="http://schemas.microsoft.com/office/drawing/2014/main" id="{6C7614A6-F668-069D-BA1B-C39D98A6C656}"/>
              </a:ext>
            </a:extLst>
          </p:cNvPr>
          <p:cNvPicPr>
            <a:picLocks noChangeAspect="1"/>
          </p:cNvPicPr>
          <p:nvPr/>
        </p:nvPicPr>
        <p:blipFill>
          <a:blip r:embed="rId4"/>
          <a:stretch>
            <a:fillRect/>
          </a:stretch>
        </p:blipFill>
        <p:spPr>
          <a:xfrm>
            <a:off x="-515" y="4616278"/>
            <a:ext cx="3944895" cy="2238633"/>
          </a:xfrm>
          <a:prstGeom prst="rect">
            <a:avLst/>
          </a:prstGeom>
        </p:spPr>
      </p:pic>
    </p:spTree>
    <p:extLst>
      <p:ext uri="{BB962C8B-B14F-4D97-AF65-F5344CB8AC3E}">
        <p14:creationId xmlns:p14="http://schemas.microsoft.com/office/powerpoint/2010/main" val="2036844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D4E8FA"/>
        </a:solidFill>
        <a:effectLst/>
      </p:bgPr>
    </p:bg>
    <p:spTree>
      <p:nvGrpSpPr>
        <p:cNvPr id="1" name="">
          <a:extLst>
            <a:ext uri="{FF2B5EF4-FFF2-40B4-BE49-F238E27FC236}">
              <a16:creationId xmlns:a16="http://schemas.microsoft.com/office/drawing/2014/main" id="{6C9B106F-0FCA-066C-83DD-C44C44282B7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26E79F6-42A2-51BB-38CA-3C0151E57059}"/>
              </a:ext>
            </a:extLst>
          </p:cNvPr>
          <p:cNvSpPr>
            <a:spLocks noGrp="1"/>
          </p:cNvSpPr>
          <p:nvPr>
            <p:ph idx="1"/>
          </p:nvPr>
        </p:nvSpPr>
        <p:spPr>
          <a:xfrm>
            <a:off x="278610" y="1018567"/>
            <a:ext cx="11636301" cy="695140"/>
          </a:xfrm>
          <a:solidFill>
            <a:schemeClr val="accent4">
              <a:lumMod val="20000"/>
              <a:lumOff val="80000"/>
            </a:schemeClr>
          </a:solidFill>
        </p:spPr>
        <p:txBody>
          <a:bodyPr vert="horz" lIns="91440" tIns="45720" rIns="91440" bIns="45720" rtlCol="0" anchor="t">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indent="0" algn="ctr">
              <a:lnSpc>
                <a:spcPct val="114999"/>
              </a:lnSpc>
              <a:buNone/>
            </a:pPr>
            <a:r>
              <a:rPr lang="en-GB" sz="3200"/>
              <a:t>"Sometimes you have to be cruel to be kind." </a:t>
            </a:r>
          </a:p>
        </p:txBody>
      </p:sp>
      <p:sp>
        <p:nvSpPr>
          <p:cNvPr id="4" name="Title 1">
            <a:extLst>
              <a:ext uri="{FF2B5EF4-FFF2-40B4-BE49-F238E27FC236}">
                <a16:creationId xmlns:a16="http://schemas.microsoft.com/office/drawing/2014/main" id="{D3A2888B-80E8-F778-EE19-85DE165C9554}"/>
              </a:ext>
            </a:extLst>
          </p:cNvPr>
          <p:cNvSpPr txBox="1">
            <a:spLocks/>
          </p:cNvSpPr>
          <p:nvPr/>
        </p:nvSpPr>
        <p:spPr>
          <a:xfrm>
            <a:off x="50800" y="6534"/>
            <a:ext cx="12104915" cy="673595"/>
          </a:xfrm>
          <a:prstGeom prst="rect">
            <a:avLst/>
          </a:prstGeom>
          <a:solidFill>
            <a:schemeClr val="bg2">
              <a:lumMod val="90000"/>
            </a:schemeClr>
          </a:solidFill>
        </p:spPr>
        <p:txBody>
          <a:bodyPr vert="horz" lIns="91440" tIns="45720" rIns="91440" bIns="45720" rtlCol="0" anchor="ct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en-GB" sz="3600">
                <a:solidFill>
                  <a:srgbClr val="FF00C9"/>
                </a:solidFill>
                <a:latin typeface="Arial"/>
                <a:cs typeface="Arial"/>
              </a:rPr>
              <a:t>Think, pair, share- 45/45/45</a:t>
            </a:r>
          </a:p>
        </p:txBody>
      </p:sp>
      <p:pic>
        <p:nvPicPr>
          <p:cNvPr id="6146" name="Picture 2" descr="thought bubble icon">
            <a:extLst>
              <a:ext uri="{FF2B5EF4-FFF2-40B4-BE49-F238E27FC236}">
                <a16:creationId xmlns:a16="http://schemas.microsoft.com/office/drawing/2014/main" id="{A4E108D0-CC87-E22E-71A3-CF6057AD76C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57208" y="31724"/>
            <a:ext cx="865200" cy="865200"/>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pair icon">
            <a:extLst>
              <a:ext uri="{FF2B5EF4-FFF2-40B4-BE49-F238E27FC236}">
                <a16:creationId xmlns:a16="http://schemas.microsoft.com/office/drawing/2014/main" id="{AEDE27B9-452C-63FB-9E77-554BFDE968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41532" y="31723"/>
            <a:ext cx="884117" cy="884117"/>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class discussion icon">
            <a:extLst>
              <a:ext uri="{FF2B5EF4-FFF2-40B4-BE49-F238E27FC236}">
                <a16:creationId xmlns:a16="http://schemas.microsoft.com/office/drawing/2014/main" id="{50BF58C0-84DB-89A0-135D-B0FC9970D75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53030" y="31723"/>
            <a:ext cx="884117" cy="884117"/>
          </a:xfrm>
          <a:prstGeom prst="rect">
            <a:avLst/>
          </a:prstGeom>
          <a:noFill/>
          <a:extLst>
            <a:ext uri="{909E8E84-426E-40DD-AFC4-6F175D3DCCD1}">
              <a14:hiddenFill xmlns:a14="http://schemas.microsoft.com/office/drawing/2010/main">
                <a:solidFill>
                  <a:srgbClr val="FFFFFF"/>
                </a:solidFill>
              </a14:hiddenFill>
            </a:ext>
          </a:extLst>
        </p:spPr>
      </p:pic>
      <p:sp>
        <p:nvSpPr>
          <p:cNvPr id="2" name="Arrow: Left-Right 1">
            <a:extLst>
              <a:ext uri="{FF2B5EF4-FFF2-40B4-BE49-F238E27FC236}">
                <a16:creationId xmlns:a16="http://schemas.microsoft.com/office/drawing/2014/main" id="{ED83333B-901B-AFAB-4B0D-B9F55D0CDA7B}"/>
              </a:ext>
            </a:extLst>
          </p:cNvPr>
          <p:cNvSpPr/>
          <p:nvPr/>
        </p:nvSpPr>
        <p:spPr>
          <a:xfrm>
            <a:off x="575685" y="1989535"/>
            <a:ext cx="11226297" cy="1207128"/>
          </a:xfrm>
          <a:prstGeom prst="leftRightArrow">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04B3B811-1763-B54B-7F15-1A6EC3DAB98B}"/>
              </a:ext>
            </a:extLst>
          </p:cNvPr>
          <p:cNvSpPr txBox="1"/>
          <p:nvPr/>
        </p:nvSpPr>
        <p:spPr>
          <a:xfrm>
            <a:off x="1199585" y="2325878"/>
            <a:ext cx="2761306" cy="523220"/>
          </a:xfrm>
          <a:prstGeom prst="rect">
            <a:avLst/>
          </a:prstGeom>
          <a:solidFill>
            <a:schemeClr val="accent2">
              <a:lumMod val="20000"/>
              <a:lumOff val="80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800" b="1">
                <a:latin typeface="Arial"/>
                <a:cs typeface="Arial"/>
              </a:rPr>
              <a:t>Cruel </a:t>
            </a:r>
            <a:endParaRPr lang="en-US"/>
          </a:p>
        </p:txBody>
      </p:sp>
      <p:sp>
        <p:nvSpPr>
          <p:cNvPr id="6" name="TextBox 5">
            <a:extLst>
              <a:ext uri="{FF2B5EF4-FFF2-40B4-BE49-F238E27FC236}">
                <a16:creationId xmlns:a16="http://schemas.microsoft.com/office/drawing/2014/main" id="{E77C0234-3921-1125-22D6-CC58ACD8334E}"/>
              </a:ext>
            </a:extLst>
          </p:cNvPr>
          <p:cNvSpPr txBox="1"/>
          <p:nvPr/>
        </p:nvSpPr>
        <p:spPr>
          <a:xfrm>
            <a:off x="8391412" y="2325877"/>
            <a:ext cx="2761306" cy="523220"/>
          </a:xfrm>
          <a:prstGeom prst="rect">
            <a:avLst/>
          </a:prstGeom>
          <a:solidFill>
            <a:schemeClr val="accent2">
              <a:lumMod val="20000"/>
              <a:lumOff val="80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800" b="1">
                <a:latin typeface="Arial"/>
                <a:cs typeface="Arial"/>
              </a:rPr>
              <a:t>Kind</a:t>
            </a:r>
            <a:endParaRPr lang="en-US"/>
          </a:p>
        </p:txBody>
      </p:sp>
      <p:sp>
        <p:nvSpPr>
          <p:cNvPr id="7" name="TextBox 6">
            <a:extLst>
              <a:ext uri="{FF2B5EF4-FFF2-40B4-BE49-F238E27FC236}">
                <a16:creationId xmlns:a16="http://schemas.microsoft.com/office/drawing/2014/main" id="{C5468F36-2778-71B3-6CBF-1FACEF63F5E0}"/>
              </a:ext>
            </a:extLst>
          </p:cNvPr>
          <p:cNvSpPr txBox="1"/>
          <p:nvPr/>
        </p:nvSpPr>
        <p:spPr>
          <a:xfrm>
            <a:off x="1799772" y="3813629"/>
            <a:ext cx="9173027" cy="267765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
              <a:buChar char="•"/>
            </a:pPr>
            <a:r>
              <a:rPr lang="en-US" sz="2400">
                <a:latin typeface="Arial"/>
                <a:cs typeface="Arial"/>
              </a:rPr>
              <a:t>Is there a difference between </a:t>
            </a:r>
            <a:r>
              <a:rPr lang="en-US" sz="2400" b="1">
                <a:latin typeface="Arial"/>
                <a:cs typeface="Arial"/>
              </a:rPr>
              <a:t>being honest</a:t>
            </a:r>
            <a:r>
              <a:rPr lang="en-US" sz="2400">
                <a:latin typeface="Arial"/>
                <a:cs typeface="Arial"/>
              </a:rPr>
              <a:t> and </a:t>
            </a:r>
            <a:r>
              <a:rPr lang="en-US" sz="2400" b="1">
                <a:latin typeface="Arial"/>
                <a:cs typeface="Arial"/>
              </a:rPr>
              <a:t>being hurtful</a:t>
            </a:r>
            <a:r>
              <a:rPr lang="en-US" sz="2400">
                <a:latin typeface="Arial"/>
                <a:cs typeface="Arial"/>
              </a:rPr>
              <a:t>? </a:t>
            </a:r>
            <a:endParaRPr lang="en-US"/>
          </a:p>
          <a:p>
            <a:pPr marL="342900" indent="-342900">
              <a:buFont typeface="Arial"/>
              <a:buChar char="•"/>
            </a:pPr>
            <a:r>
              <a:rPr lang="en-US" sz="2400">
                <a:latin typeface="Arial"/>
                <a:cs typeface="Arial"/>
              </a:rPr>
              <a:t>Does intention matter more than impact? </a:t>
            </a:r>
          </a:p>
          <a:p>
            <a:pPr marL="342900" indent="-342900">
              <a:buFont typeface="Arial"/>
              <a:buChar char="•"/>
            </a:pPr>
            <a:r>
              <a:rPr lang="en-US" sz="2400">
                <a:latin typeface="Arial"/>
                <a:cs typeface="Arial"/>
              </a:rPr>
              <a:t>Should we protect people's feelings? </a:t>
            </a:r>
          </a:p>
          <a:p>
            <a:pPr marL="342900" indent="-342900">
              <a:buFont typeface="Arial"/>
              <a:buChar char="•"/>
            </a:pPr>
            <a:r>
              <a:rPr lang="en-US" sz="2400">
                <a:latin typeface="Arial"/>
                <a:cs typeface="Arial"/>
              </a:rPr>
              <a:t>Can telling the truth ever be selfish? </a:t>
            </a:r>
          </a:p>
          <a:p>
            <a:pPr marL="342900" indent="-342900">
              <a:buFont typeface="Arial"/>
              <a:buChar char="•"/>
            </a:pPr>
            <a:r>
              <a:rPr lang="en-US" sz="2400">
                <a:latin typeface="Arial"/>
                <a:cs typeface="Arial"/>
              </a:rPr>
              <a:t>Is a "white lie" sometimes the kinder choice? </a:t>
            </a:r>
          </a:p>
          <a:p>
            <a:pPr marL="342900" indent="-342900">
              <a:buFont typeface="Arial"/>
              <a:buChar char="•"/>
            </a:pPr>
            <a:r>
              <a:rPr lang="en-US" sz="2400">
                <a:latin typeface="Arial"/>
                <a:cs typeface="Arial"/>
              </a:rPr>
              <a:t>Would your opinion change if Jag knew Sunny was lonely?</a:t>
            </a:r>
          </a:p>
          <a:p>
            <a:pPr marL="342900" indent="-342900" algn="ctr">
              <a:buFont typeface="Arial"/>
              <a:buChar char="•"/>
            </a:pPr>
            <a:endParaRPr lang="en-GB" sz="2400">
              <a:latin typeface="Arial"/>
              <a:cs typeface="Arial"/>
            </a:endParaRPr>
          </a:p>
        </p:txBody>
      </p:sp>
      <p:sp>
        <p:nvSpPr>
          <p:cNvPr id="9" name="TextBox 8">
            <a:extLst>
              <a:ext uri="{FF2B5EF4-FFF2-40B4-BE49-F238E27FC236}">
                <a16:creationId xmlns:a16="http://schemas.microsoft.com/office/drawing/2014/main" id="{E6F2843B-AA54-A58B-83E1-39653C88E8F7}"/>
              </a:ext>
            </a:extLst>
          </p:cNvPr>
          <p:cNvSpPr txBox="1"/>
          <p:nvPr/>
        </p:nvSpPr>
        <p:spPr>
          <a:xfrm>
            <a:off x="574" y="6490543"/>
            <a:ext cx="2308633" cy="369332"/>
          </a:xfrm>
          <a:prstGeom prst="rect">
            <a:avLst/>
          </a:prstGeom>
          <a:solidFill>
            <a:srgbClr val="FFFF00"/>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t>Page 64</a:t>
            </a:r>
          </a:p>
        </p:txBody>
      </p:sp>
    </p:spTree>
    <p:extLst>
      <p:ext uri="{BB962C8B-B14F-4D97-AF65-F5344CB8AC3E}">
        <p14:creationId xmlns:p14="http://schemas.microsoft.com/office/powerpoint/2010/main" val="6080144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D4E8FA"/>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8CAAE4D2-95F9-9563-19E9-E0B40B45E7B2}"/>
              </a:ext>
            </a:extLst>
          </p:cNvPr>
          <p:cNvSpPr>
            <a:spLocks noGrp="1"/>
          </p:cNvSpPr>
          <p:nvPr>
            <p:ph type="dt" sz="half" idx="10"/>
          </p:nvPr>
        </p:nvSpPr>
        <p:spPr/>
        <p:txBody>
          <a:bodyPr/>
          <a:lstStyle/>
          <a:p>
            <a:fld id="{D3961119-662A-4059-8AF6-0336E11B028D}" type="datetime1">
              <a:rPr lang="en-US" smtClean="0"/>
              <a:t>9/8/2026</a:t>
            </a:fld>
            <a:endParaRPr lang="en-US"/>
          </a:p>
        </p:txBody>
      </p:sp>
      <p:pic>
        <p:nvPicPr>
          <p:cNvPr id="6" name="Picture 5" descr="A black background with a black square&#10;&#10;AI-generated content may be incorrect.">
            <a:extLst>
              <a:ext uri="{FF2B5EF4-FFF2-40B4-BE49-F238E27FC236}">
                <a16:creationId xmlns:a16="http://schemas.microsoft.com/office/drawing/2014/main" id="{80A8254F-4C18-7DB3-9B9E-BD7F78BE536C}"/>
              </a:ext>
            </a:extLst>
          </p:cNvPr>
          <p:cNvPicPr>
            <a:picLocks noChangeAspect="1"/>
          </p:cNvPicPr>
          <p:nvPr/>
        </p:nvPicPr>
        <p:blipFill>
          <a:blip r:embed="rId2" cstate="print">
            <a:extLst>
              <a:ext uri="{28A0092B-C50C-407E-A947-70E740481C1C}">
                <a14:useLocalDpi xmlns:a14="http://schemas.microsoft.com/office/drawing/2010/main" val="0"/>
              </a:ext>
            </a:extLst>
          </a:blip>
          <a:srcRect l="27778" t="11395" r="27616" b="27999"/>
          <a:stretch>
            <a:fillRect/>
          </a:stretch>
        </p:blipFill>
        <p:spPr>
          <a:xfrm>
            <a:off x="231672" y="261257"/>
            <a:ext cx="1176389" cy="1598355"/>
          </a:xfrm>
          <a:prstGeom prst="rect">
            <a:avLst/>
          </a:prstGeom>
        </p:spPr>
      </p:pic>
      <p:pic>
        <p:nvPicPr>
          <p:cNvPr id="8" name="Picture 7" descr="A black background with a black square&#10;&#10;AI-generated content may be incorrect.">
            <a:extLst>
              <a:ext uri="{FF2B5EF4-FFF2-40B4-BE49-F238E27FC236}">
                <a16:creationId xmlns:a16="http://schemas.microsoft.com/office/drawing/2014/main" id="{68D13A6B-16E7-C133-5372-FD34F89ED076}"/>
              </a:ext>
            </a:extLst>
          </p:cNvPr>
          <p:cNvPicPr>
            <a:picLocks noChangeAspect="1"/>
          </p:cNvPicPr>
          <p:nvPr/>
        </p:nvPicPr>
        <p:blipFill>
          <a:blip r:embed="rId3" cstate="print">
            <a:extLst>
              <a:ext uri="{28A0092B-C50C-407E-A947-70E740481C1C}">
                <a14:useLocalDpi xmlns:a14="http://schemas.microsoft.com/office/drawing/2010/main" val="0"/>
              </a:ext>
            </a:extLst>
          </a:blip>
          <a:srcRect l="14063" t="5022" r="14560" b="19481"/>
          <a:stretch>
            <a:fillRect/>
          </a:stretch>
        </p:blipFill>
        <p:spPr>
          <a:xfrm>
            <a:off x="10630562" y="4966723"/>
            <a:ext cx="1405147" cy="1486279"/>
          </a:xfrm>
          <a:prstGeom prst="rect">
            <a:avLst/>
          </a:prstGeom>
        </p:spPr>
      </p:pic>
      <p:sp>
        <p:nvSpPr>
          <p:cNvPr id="9" name="Oval 8">
            <a:extLst>
              <a:ext uri="{FF2B5EF4-FFF2-40B4-BE49-F238E27FC236}">
                <a16:creationId xmlns:a16="http://schemas.microsoft.com/office/drawing/2014/main" id="{2A17A2EE-4F70-1349-14D9-57B35AC00537}"/>
              </a:ext>
            </a:extLst>
          </p:cNvPr>
          <p:cNvSpPr/>
          <p:nvPr/>
        </p:nvSpPr>
        <p:spPr>
          <a:xfrm>
            <a:off x="3525982" y="2151887"/>
            <a:ext cx="5140036" cy="201635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400">
                <a:latin typeface="Arial"/>
                <a:cs typeface="Arial"/>
              </a:rPr>
              <a:t>Question:</a:t>
            </a:r>
            <a:endParaRPr lang="en-US"/>
          </a:p>
          <a:p>
            <a:pPr algn="ctr"/>
            <a:r>
              <a:rPr lang="en-GB" sz="2400">
                <a:latin typeface="Arial"/>
                <a:cs typeface="Arial"/>
              </a:rPr>
              <a:t>"I don't know why you want to learn to beat people up."</a:t>
            </a:r>
            <a:endParaRPr lang="en-GB"/>
          </a:p>
        </p:txBody>
      </p:sp>
      <p:pic>
        <p:nvPicPr>
          <p:cNvPr id="11" name="Picture 10" descr="A black background with a black square&#10;&#10;AI-generated content may be incorrect.">
            <a:extLst>
              <a:ext uri="{FF2B5EF4-FFF2-40B4-BE49-F238E27FC236}">
                <a16:creationId xmlns:a16="http://schemas.microsoft.com/office/drawing/2014/main" id="{0E1BBC45-51FD-1BA6-6609-8DEA6A8A3B29}"/>
              </a:ext>
            </a:extLst>
          </p:cNvPr>
          <p:cNvPicPr>
            <a:picLocks noChangeAspect="1"/>
          </p:cNvPicPr>
          <p:nvPr/>
        </p:nvPicPr>
        <p:blipFill>
          <a:blip r:embed="rId4" cstate="print">
            <a:extLst>
              <a:ext uri="{28A0092B-C50C-407E-A947-70E740481C1C}">
                <a14:useLocalDpi xmlns:a14="http://schemas.microsoft.com/office/drawing/2010/main" val="0"/>
              </a:ext>
            </a:extLst>
          </a:blip>
          <a:srcRect l="17089" t="4228" r="15257" b="18816"/>
          <a:stretch>
            <a:fillRect/>
          </a:stretch>
        </p:blipFill>
        <p:spPr>
          <a:xfrm>
            <a:off x="137160" y="4998388"/>
            <a:ext cx="1405148" cy="1598355"/>
          </a:xfrm>
          <a:prstGeom prst="rect">
            <a:avLst/>
          </a:prstGeom>
        </p:spPr>
      </p:pic>
      <p:pic>
        <p:nvPicPr>
          <p:cNvPr id="13" name="Picture 12" descr="A black background with a black square&#10;&#10;AI-generated content may be incorrect.">
            <a:extLst>
              <a:ext uri="{FF2B5EF4-FFF2-40B4-BE49-F238E27FC236}">
                <a16:creationId xmlns:a16="http://schemas.microsoft.com/office/drawing/2014/main" id="{73DACFD8-4A70-3325-B973-F78CE71B1C78}"/>
              </a:ext>
            </a:extLst>
          </p:cNvPr>
          <p:cNvPicPr>
            <a:picLocks noChangeAspect="1"/>
          </p:cNvPicPr>
          <p:nvPr/>
        </p:nvPicPr>
        <p:blipFill>
          <a:blip r:embed="rId5" cstate="print">
            <a:extLst>
              <a:ext uri="{28A0092B-C50C-407E-A947-70E740481C1C}">
                <a14:useLocalDpi xmlns:a14="http://schemas.microsoft.com/office/drawing/2010/main" val="0"/>
              </a:ext>
            </a:extLst>
          </a:blip>
          <a:srcRect l="15166" t="3810" r="9884" b="15843"/>
          <a:stretch>
            <a:fillRect/>
          </a:stretch>
        </p:blipFill>
        <p:spPr>
          <a:xfrm>
            <a:off x="10464844" y="261257"/>
            <a:ext cx="1318242" cy="1413164"/>
          </a:xfrm>
          <a:prstGeom prst="rect">
            <a:avLst/>
          </a:prstGeom>
        </p:spPr>
      </p:pic>
      <p:sp>
        <p:nvSpPr>
          <p:cNvPr id="14" name="Speech Bubble: Oval 13">
            <a:extLst>
              <a:ext uri="{FF2B5EF4-FFF2-40B4-BE49-F238E27FC236}">
                <a16:creationId xmlns:a16="http://schemas.microsoft.com/office/drawing/2014/main" id="{6B17C436-BCFA-CEF7-8395-1875BD538499}"/>
              </a:ext>
            </a:extLst>
          </p:cNvPr>
          <p:cNvSpPr/>
          <p:nvPr/>
        </p:nvSpPr>
        <p:spPr>
          <a:xfrm>
            <a:off x="1544298" y="58057"/>
            <a:ext cx="3535548" cy="2010228"/>
          </a:xfrm>
          <a:prstGeom prst="wedgeEllipseCallout">
            <a:avLst>
              <a:gd name="adj1" fmla="val -67392"/>
              <a:gd name="adj2" fmla="val 12150"/>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400">
                <a:ea typeface="+mn-lt"/>
                <a:cs typeface="+mn-lt"/>
              </a:rPr>
              <a:t>"Boxing is simply violence with rules."</a:t>
            </a:r>
            <a:endParaRPr lang="en-US">
              <a:ea typeface="+mn-lt"/>
              <a:cs typeface="+mn-lt"/>
            </a:endParaRPr>
          </a:p>
        </p:txBody>
      </p:sp>
      <p:sp>
        <p:nvSpPr>
          <p:cNvPr id="15" name="Speech Bubble: Oval 14">
            <a:extLst>
              <a:ext uri="{FF2B5EF4-FFF2-40B4-BE49-F238E27FC236}">
                <a16:creationId xmlns:a16="http://schemas.microsoft.com/office/drawing/2014/main" id="{C11B7C59-F9F2-A4A4-E2BF-369A9BAB6C62}"/>
              </a:ext>
            </a:extLst>
          </p:cNvPr>
          <p:cNvSpPr/>
          <p:nvPr/>
        </p:nvSpPr>
        <p:spPr>
          <a:xfrm>
            <a:off x="1428184" y="4528458"/>
            <a:ext cx="3136404" cy="2046514"/>
          </a:xfrm>
          <a:prstGeom prst="wedgeEllipseCallout">
            <a:avLst>
              <a:gd name="adj1" fmla="val -67392"/>
              <a:gd name="adj2" fmla="val 12150"/>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400">
                <a:ea typeface="+mn-lt"/>
                <a:cs typeface="+mn-lt"/>
              </a:rPr>
              <a:t>"Boxing is no more violent than sports like rugby or martial arts."</a:t>
            </a:r>
            <a:endParaRPr lang="en-US"/>
          </a:p>
        </p:txBody>
      </p:sp>
      <p:sp>
        <p:nvSpPr>
          <p:cNvPr id="16" name="Speech Bubble: Oval 15">
            <a:extLst>
              <a:ext uri="{FF2B5EF4-FFF2-40B4-BE49-F238E27FC236}">
                <a16:creationId xmlns:a16="http://schemas.microsoft.com/office/drawing/2014/main" id="{2EA9748C-67DB-E9AA-23EE-9DCA146A25A5}"/>
              </a:ext>
            </a:extLst>
          </p:cNvPr>
          <p:cNvSpPr/>
          <p:nvPr/>
        </p:nvSpPr>
        <p:spPr>
          <a:xfrm>
            <a:off x="6988958" y="117005"/>
            <a:ext cx="3346863" cy="1879599"/>
          </a:xfrm>
          <a:prstGeom prst="wedgeEllipseCallout">
            <a:avLst>
              <a:gd name="adj1" fmla="val 71475"/>
              <a:gd name="adj2" fmla="val 7954"/>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400">
                <a:ea typeface="+mn-lt"/>
                <a:cs typeface="+mn-lt"/>
              </a:rPr>
              <a:t>"Boxing teaches discipline, respect and self-control."</a:t>
            </a:r>
            <a:endParaRPr lang="en-US"/>
          </a:p>
        </p:txBody>
      </p:sp>
      <p:sp>
        <p:nvSpPr>
          <p:cNvPr id="17" name="Speech Bubble: Oval 16">
            <a:extLst>
              <a:ext uri="{FF2B5EF4-FFF2-40B4-BE49-F238E27FC236}">
                <a16:creationId xmlns:a16="http://schemas.microsoft.com/office/drawing/2014/main" id="{1BD83C42-CA19-0F9F-DEE6-BB98C562C286}"/>
              </a:ext>
            </a:extLst>
          </p:cNvPr>
          <p:cNvSpPr/>
          <p:nvPr/>
        </p:nvSpPr>
        <p:spPr>
          <a:xfrm>
            <a:off x="7039264" y="4331005"/>
            <a:ext cx="3579090" cy="2235199"/>
          </a:xfrm>
          <a:prstGeom prst="wedgeEllipseCallout">
            <a:avLst>
              <a:gd name="adj1" fmla="val 59733"/>
              <a:gd name="adj2" fmla="val 19842"/>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400">
                <a:ea typeface="+mn-lt"/>
                <a:cs typeface="+mn-lt"/>
              </a:rPr>
              <a:t>"Whether boxing is violent depends on how people use it."</a:t>
            </a:r>
            <a:endParaRPr lang="en-US"/>
          </a:p>
        </p:txBody>
      </p:sp>
      <p:sp>
        <p:nvSpPr>
          <p:cNvPr id="3" name="TextBox 2">
            <a:extLst>
              <a:ext uri="{FF2B5EF4-FFF2-40B4-BE49-F238E27FC236}">
                <a16:creationId xmlns:a16="http://schemas.microsoft.com/office/drawing/2014/main" id="{8A74A52A-8EF6-A911-30BA-865299B832BF}"/>
              </a:ext>
            </a:extLst>
          </p:cNvPr>
          <p:cNvSpPr txBox="1"/>
          <p:nvPr/>
        </p:nvSpPr>
        <p:spPr>
          <a:xfrm>
            <a:off x="4732231" y="6490543"/>
            <a:ext cx="2308633" cy="369332"/>
          </a:xfrm>
          <a:prstGeom prst="rect">
            <a:avLst/>
          </a:prstGeom>
          <a:solidFill>
            <a:srgbClr val="FFFF00"/>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a:t>Page 80</a:t>
            </a:r>
            <a:endParaRPr lang="en-US"/>
          </a:p>
        </p:txBody>
      </p:sp>
    </p:spTree>
    <p:extLst>
      <p:ext uri="{BB962C8B-B14F-4D97-AF65-F5344CB8AC3E}">
        <p14:creationId xmlns:p14="http://schemas.microsoft.com/office/powerpoint/2010/main" val="40046502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FD400B-C6E5-A767-3E34-957B76A7641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0D8C589-27F4-47D9-1864-E8A01AC3C5B3}"/>
              </a:ext>
            </a:extLst>
          </p:cNvPr>
          <p:cNvSpPr>
            <a:spLocks noGrp="1"/>
          </p:cNvSpPr>
          <p:nvPr>
            <p:ph idx="1"/>
          </p:nvPr>
        </p:nvSpPr>
        <p:spPr>
          <a:xfrm>
            <a:off x="2" y="1284540"/>
            <a:ext cx="12191999" cy="866857"/>
          </a:xfrm>
          <a:solidFill>
            <a:schemeClr val="accent5">
              <a:lumMod val="20000"/>
              <a:lumOff val="80000"/>
            </a:schemeClr>
          </a:solidFill>
        </p:spPr>
        <p:txBody>
          <a:bodyPr vert="horz" lIns="121920" tIns="60960" rIns="121920" bIns="60960" rtlCol="0" anchor="t">
            <a:normAutofit/>
          </a:bodyPr>
          <a:lstStyle/>
          <a:p>
            <a:pPr marL="0" indent="0" algn="ctr">
              <a:spcBef>
                <a:spcPts val="0"/>
              </a:spcBef>
              <a:buNone/>
            </a:pPr>
            <a:r>
              <a:rPr lang="en-GB" sz="3200" b="1">
                <a:latin typeface="Arial"/>
                <a:ea typeface="+mn-lt"/>
                <a:cs typeface="Arial"/>
              </a:rPr>
              <a:t>The people we love should be our biggest motivation.</a:t>
            </a:r>
            <a:endParaRPr lang="en-US" sz="3200" b="1">
              <a:latin typeface="Arial"/>
              <a:ea typeface="Calibri"/>
              <a:cs typeface="Arial"/>
            </a:endParaRPr>
          </a:p>
        </p:txBody>
      </p:sp>
      <p:sp>
        <p:nvSpPr>
          <p:cNvPr id="4" name="Title 1">
            <a:extLst>
              <a:ext uri="{FF2B5EF4-FFF2-40B4-BE49-F238E27FC236}">
                <a16:creationId xmlns:a16="http://schemas.microsoft.com/office/drawing/2014/main" id="{33B5FDE2-4A0D-7FA2-A111-ADCCDF68F1B7}"/>
              </a:ext>
            </a:extLst>
          </p:cNvPr>
          <p:cNvSpPr txBox="1">
            <a:spLocks/>
          </p:cNvSpPr>
          <p:nvPr/>
        </p:nvSpPr>
        <p:spPr>
          <a:xfrm>
            <a:off x="0" y="12998"/>
            <a:ext cx="12192000" cy="968956"/>
          </a:xfrm>
          <a:prstGeom prst="rect">
            <a:avLst/>
          </a:prstGeom>
          <a:solidFill>
            <a:schemeClr val="accent4">
              <a:lumMod val="20000"/>
              <a:lumOff val="80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1219170">
              <a:buClr>
                <a:srgbClr val="000000"/>
              </a:buClr>
              <a:defRPr/>
            </a:pPr>
            <a:r>
              <a:rPr lang="en-GB" sz="4000">
                <a:solidFill>
                  <a:srgbClr val="FF00C9"/>
                </a:solidFill>
                <a:latin typeface="Arial"/>
                <a:cs typeface="Arial"/>
                <a:sym typeface="Arial"/>
              </a:rPr>
              <a:t>Think, pair, share- 45/45/30</a:t>
            </a:r>
            <a:endParaRPr lang="en-GB" sz="4000">
              <a:solidFill>
                <a:srgbClr val="FF00C9"/>
              </a:solidFill>
              <a:latin typeface="Arial" panose="020B0604020202020204" pitchFamily="34" charset="0"/>
              <a:cs typeface="Arial" panose="020B0604020202020204" pitchFamily="34" charset="0"/>
              <a:sym typeface="Arial"/>
            </a:endParaRPr>
          </a:p>
        </p:txBody>
      </p:sp>
      <p:graphicFrame>
        <p:nvGraphicFramePr>
          <p:cNvPr id="7" name="Table 7">
            <a:extLst>
              <a:ext uri="{FF2B5EF4-FFF2-40B4-BE49-F238E27FC236}">
                <a16:creationId xmlns:a16="http://schemas.microsoft.com/office/drawing/2014/main" id="{3DEB9544-041A-1EE6-11A8-CD4696C034C4}"/>
              </a:ext>
            </a:extLst>
          </p:cNvPr>
          <p:cNvGraphicFramePr>
            <a:graphicFrameLocks noGrp="1"/>
          </p:cNvGraphicFramePr>
          <p:nvPr>
            <p:extLst>
              <p:ext uri="{D42A27DB-BD31-4B8C-83A1-F6EECF244321}">
                <p14:modId xmlns:p14="http://schemas.microsoft.com/office/powerpoint/2010/main" val="966670830"/>
              </p:ext>
            </p:extLst>
          </p:nvPr>
        </p:nvGraphicFramePr>
        <p:xfrm>
          <a:off x="43542" y="2075542"/>
          <a:ext cx="12070321" cy="4606553"/>
        </p:xfrm>
        <a:graphic>
          <a:graphicData uri="http://schemas.openxmlformats.org/drawingml/2006/table">
            <a:tbl>
              <a:tblPr firstRow="1" bandRow="1">
                <a:tableStyleId>{5C22544A-7EE6-4342-B048-85BDC9FD1C3A}</a:tableStyleId>
              </a:tblPr>
              <a:tblGrid>
                <a:gridCol w="2659549">
                  <a:extLst>
                    <a:ext uri="{9D8B030D-6E8A-4147-A177-3AD203B41FA5}">
                      <a16:colId xmlns:a16="http://schemas.microsoft.com/office/drawing/2014/main" val="3517940719"/>
                    </a:ext>
                  </a:extLst>
                </a:gridCol>
                <a:gridCol w="2873538">
                  <a:extLst>
                    <a:ext uri="{9D8B030D-6E8A-4147-A177-3AD203B41FA5}">
                      <a16:colId xmlns:a16="http://schemas.microsoft.com/office/drawing/2014/main" val="319130201"/>
                    </a:ext>
                  </a:extLst>
                </a:gridCol>
                <a:gridCol w="6537234">
                  <a:extLst>
                    <a:ext uri="{9D8B030D-6E8A-4147-A177-3AD203B41FA5}">
                      <a16:colId xmlns:a16="http://schemas.microsoft.com/office/drawing/2014/main" val="2309769274"/>
                    </a:ext>
                  </a:extLst>
                </a:gridCol>
              </a:tblGrid>
              <a:tr h="451631">
                <a:tc>
                  <a:txBody>
                    <a:bodyPr/>
                    <a:lstStyle/>
                    <a:p>
                      <a:pPr algn="ctr"/>
                      <a:r>
                        <a:rPr lang="en-GB" sz="2400">
                          <a:solidFill>
                            <a:schemeClr val="tx1"/>
                          </a:solidFill>
                          <a:latin typeface="Arial"/>
                          <a:cs typeface="Arial"/>
                        </a:rPr>
                        <a:t>Partner A</a:t>
                      </a:r>
                      <a:endParaRPr lang="en-GB" sz="240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a:r>
                        <a:rPr lang="en-GB" sz="2400">
                          <a:solidFill>
                            <a:schemeClr val="tx1"/>
                          </a:solidFill>
                          <a:latin typeface="Arial"/>
                          <a:cs typeface="Arial"/>
                        </a:rPr>
                        <a:t>Partner B</a:t>
                      </a:r>
                      <a:endParaRPr lang="en-GB" sz="240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lvl="0" algn="ctr">
                        <a:buNone/>
                      </a:pPr>
                      <a:r>
                        <a:rPr lang="en-GB" sz="2400">
                          <a:solidFill>
                            <a:schemeClr val="tx1"/>
                          </a:solidFill>
                          <a:latin typeface="Arial"/>
                          <a:cs typeface="Arial"/>
                        </a:rPr>
                        <a:t>Points to Consider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685266736"/>
                  </a:ext>
                </a:extLst>
              </a:tr>
              <a:tr h="4149353">
                <a:tc>
                  <a:txBody>
                    <a:bodyPr/>
                    <a:lstStyle/>
                    <a:p>
                      <a:pPr marL="342900" lvl="0" indent="-342900">
                        <a:buFont typeface="Arial"/>
                        <a:buChar char="•"/>
                      </a:pPr>
                      <a:r>
                        <a:rPr lang="en-GB" sz="2400">
                          <a:solidFill>
                            <a:schemeClr val="tx1"/>
                          </a:solidFill>
                          <a:latin typeface="Arial"/>
                          <a:cs typeface="Arial"/>
                        </a:rPr>
                        <a:t>You MUST  state that the people you love should be our biggest motivations.  </a:t>
                      </a:r>
                    </a:p>
                    <a:p>
                      <a:pPr marL="342900" lvl="0" indent="-342900">
                        <a:buFont typeface="Arial"/>
                        <a:buChar char="•"/>
                      </a:pPr>
                      <a:r>
                        <a:rPr lang="en-GB" sz="2400" b="1" i="1">
                          <a:solidFill>
                            <a:schemeClr val="tx1"/>
                          </a:solidFill>
                          <a:latin typeface="Arial"/>
                          <a:cs typeface="Arial"/>
                        </a:rPr>
                        <a:t>I agree with the statement because ____</a:t>
                      </a:r>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L="342900" lvl="0" indent="-342900">
                        <a:buFont typeface="Arial"/>
                        <a:buChar char="•"/>
                      </a:pPr>
                      <a:r>
                        <a:rPr lang="en-GB" sz="2400" b="0" i="0" u="none" strike="noStrike" noProof="0">
                          <a:solidFill>
                            <a:schemeClr val="tx1"/>
                          </a:solidFill>
                          <a:latin typeface="Arial"/>
                        </a:rPr>
                        <a:t>You MUST disagree with the statement and argue that we should be motivated by our own goals a</a:t>
                      </a:r>
                    </a:p>
                    <a:p>
                      <a:pPr marL="342900" lvl="0" indent="-342900">
                        <a:buFont typeface="Arial"/>
                        <a:buChar char="•"/>
                      </a:pPr>
                      <a:r>
                        <a:rPr lang="en-GB" sz="2400" b="1" i="1" u="none" strike="noStrike" noProof="0">
                          <a:solidFill>
                            <a:schemeClr val="tx1"/>
                          </a:solidFill>
                          <a:latin typeface="Arial"/>
                        </a:rPr>
                        <a:t>I disagree with the statement because____</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marL="342900" lvl="0" indent="-342900" algn="l">
                        <a:lnSpc>
                          <a:spcPct val="100000"/>
                        </a:lnSpc>
                        <a:spcBef>
                          <a:spcPts val="0"/>
                        </a:spcBef>
                        <a:spcAft>
                          <a:spcPts val="0"/>
                        </a:spcAft>
                        <a:buFont typeface="Arial"/>
                        <a:buChar char="•"/>
                      </a:pPr>
                      <a:r>
                        <a:rPr lang="en-GB" sz="2400" b="0" i="0" u="none" strike="noStrike" noProof="0">
                          <a:solidFill>
                            <a:schemeClr val="tx1"/>
                          </a:solidFill>
                          <a:latin typeface="Arial"/>
                          <a:cs typeface="Arial"/>
                        </a:rPr>
                        <a:t>Family and friends inspire us. </a:t>
                      </a:r>
                      <a:endParaRPr lang="en-GB" sz="2400">
                        <a:solidFill>
                          <a:schemeClr val="tx1"/>
                        </a:solidFill>
                        <a:latin typeface="Arial"/>
                        <a:cs typeface="Arial"/>
                      </a:endParaRPr>
                    </a:p>
                    <a:p>
                      <a:pPr marL="342900" lvl="0" indent="-342900" algn="l">
                        <a:lnSpc>
                          <a:spcPct val="100000"/>
                        </a:lnSpc>
                        <a:spcBef>
                          <a:spcPts val="0"/>
                        </a:spcBef>
                        <a:spcAft>
                          <a:spcPts val="0"/>
                        </a:spcAft>
                        <a:buFont typeface="Arial"/>
                        <a:buChar char="•"/>
                      </a:pPr>
                      <a:r>
                        <a:rPr lang="en-GB" sz="2400" b="0" i="0" u="none" strike="noStrike" noProof="0">
                          <a:solidFill>
                            <a:schemeClr val="tx1"/>
                          </a:solidFill>
                          <a:latin typeface="Arial"/>
                          <a:cs typeface="Arial"/>
                        </a:rPr>
                        <a:t>Achievements mean more when shared. </a:t>
                      </a:r>
                      <a:endParaRPr lang="en-GB">
                        <a:latin typeface="Arial"/>
                        <a:cs typeface="Arial"/>
                      </a:endParaRPr>
                    </a:p>
                    <a:p>
                      <a:pPr marL="342900" lvl="0" indent="-342900" algn="l">
                        <a:lnSpc>
                          <a:spcPct val="100000"/>
                        </a:lnSpc>
                        <a:spcBef>
                          <a:spcPts val="0"/>
                        </a:spcBef>
                        <a:spcAft>
                          <a:spcPts val="0"/>
                        </a:spcAft>
                        <a:buFont typeface="Arial"/>
                        <a:buChar char="•"/>
                      </a:pPr>
                      <a:r>
                        <a:rPr lang="en-GB" sz="2400" b="0" i="0" u="none" strike="noStrike" noProof="0">
                          <a:solidFill>
                            <a:schemeClr val="tx1"/>
                          </a:solidFill>
                          <a:latin typeface="Arial"/>
                          <a:cs typeface="Arial"/>
                        </a:rPr>
                        <a:t>Helping others gives life purpose. </a:t>
                      </a:r>
                      <a:endParaRPr lang="en-GB">
                        <a:latin typeface="Arial"/>
                        <a:cs typeface="Arial"/>
                      </a:endParaRPr>
                    </a:p>
                    <a:p>
                      <a:pPr marL="342900" lvl="0" indent="-342900" algn="l">
                        <a:lnSpc>
                          <a:spcPct val="100000"/>
                        </a:lnSpc>
                        <a:spcBef>
                          <a:spcPts val="0"/>
                        </a:spcBef>
                        <a:spcAft>
                          <a:spcPts val="0"/>
                        </a:spcAft>
                        <a:buFont typeface="Arial"/>
                        <a:buChar char="•"/>
                      </a:pPr>
                      <a:r>
                        <a:rPr lang="en-GB" sz="2400" b="0" i="0" u="none" strike="noStrike" noProof="0">
                          <a:solidFill>
                            <a:schemeClr val="tx1"/>
                          </a:solidFill>
                          <a:latin typeface="Arial"/>
                          <a:cs typeface="Arial"/>
                        </a:rPr>
                        <a:t>You are responsible for your own happiness. </a:t>
                      </a:r>
                    </a:p>
                    <a:p>
                      <a:pPr marL="342900" lvl="0" indent="-342900" algn="l">
                        <a:lnSpc>
                          <a:spcPct val="100000"/>
                        </a:lnSpc>
                        <a:spcBef>
                          <a:spcPts val="0"/>
                        </a:spcBef>
                        <a:spcAft>
                          <a:spcPts val="0"/>
                        </a:spcAft>
                        <a:buFont typeface="Arial"/>
                        <a:buChar char="•"/>
                      </a:pPr>
                      <a:r>
                        <a:rPr lang="en-GB" sz="2400" b="0" i="0" u="none" strike="noStrike" noProof="0">
                          <a:solidFill>
                            <a:schemeClr val="tx1"/>
                          </a:solidFill>
                          <a:latin typeface="Arial"/>
                          <a:cs typeface="Arial"/>
                        </a:rPr>
                        <a:t>Living someone else's dream creates pressure. </a:t>
                      </a:r>
                      <a:endParaRPr lang="en-GB">
                        <a:latin typeface="Arial"/>
                        <a:cs typeface="Arial"/>
                      </a:endParaRPr>
                    </a:p>
                    <a:p>
                      <a:pPr marL="342900" lvl="0" indent="-342900" algn="l">
                        <a:lnSpc>
                          <a:spcPct val="100000"/>
                        </a:lnSpc>
                        <a:spcBef>
                          <a:spcPts val="0"/>
                        </a:spcBef>
                        <a:spcAft>
                          <a:spcPts val="0"/>
                        </a:spcAft>
                        <a:buFont typeface="Arial"/>
                        <a:buChar char="•"/>
                      </a:pPr>
                      <a:r>
                        <a:rPr lang="en-GB" sz="2400" b="0" i="0" u="none" strike="noStrike" noProof="0">
                          <a:solidFill>
                            <a:schemeClr val="tx1"/>
                          </a:solidFill>
                          <a:latin typeface="Arial"/>
                          <a:cs typeface="Arial"/>
                        </a:rPr>
                        <a:t>You work harder for goals you choose. </a:t>
                      </a:r>
                      <a:endParaRPr lang="en-GB">
                        <a:latin typeface="Arial"/>
                        <a:cs typeface="Arial"/>
                      </a:endParaRPr>
                    </a:p>
                    <a:p>
                      <a:pPr marL="342900" lvl="0" indent="-342900" algn="l">
                        <a:lnSpc>
                          <a:spcPct val="100000"/>
                        </a:lnSpc>
                        <a:spcBef>
                          <a:spcPts val="0"/>
                        </a:spcBef>
                        <a:spcAft>
                          <a:spcPts val="0"/>
                        </a:spcAft>
                        <a:buFont typeface="Arial"/>
                        <a:buChar char="•"/>
                      </a:pPr>
                      <a:r>
                        <a:rPr lang="en-GB" sz="2400" b="0" i="0" u="none" strike="noStrike" noProof="0">
                          <a:solidFill>
                            <a:schemeClr val="tx1"/>
                          </a:solidFill>
                          <a:latin typeface="Arial"/>
                          <a:cs typeface="Arial"/>
                        </a:rPr>
                        <a:t>Everyone deserves to follow their own passions. </a:t>
                      </a:r>
                      <a:endParaRPr lang="en-GB">
                        <a:latin typeface="Arial"/>
                        <a:cs typeface="Arial"/>
                      </a:endParaRPr>
                    </a:p>
                    <a:p>
                      <a:pPr marL="342900" lvl="0" indent="-342900" algn="l">
                        <a:lnSpc>
                          <a:spcPct val="100000"/>
                        </a:lnSpc>
                        <a:spcBef>
                          <a:spcPts val="0"/>
                        </a:spcBef>
                        <a:spcAft>
                          <a:spcPts val="0"/>
                        </a:spcAft>
                        <a:buFont typeface="Arial"/>
                        <a:buChar char="•"/>
                      </a:pPr>
                      <a:r>
                        <a:rPr lang="en-GB" sz="2400" b="0" i="0" u="none" strike="noStrike" noProof="0">
                          <a:solidFill>
                            <a:schemeClr val="tx1"/>
                          </a:solidFill>
                          <a:latin typeface="Arial"/>
                          <a:cs typeface="Arial"/>
                        </a:rPr>
                        <a:t>Success is more meaningful when it comes from your own choices.</a:t>
                      </a:r>
                      <a:endParaRPr lang="en-GB">
                        <a:latin typeface="Arial"/>
                        <a:cs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88345605"/>
                  </a:ext>
                </a:extLst>
              </a:tr>
            </a:tbl>
          </a:graphicData>
        </a:graphic>
      </p:graphicFrame>
      <p:pic>
        <p:nvPicPr>
          <p:cNvPr id="6146" name="Picture 2" descr="thought bubble icon">
            <a:extLst>
              <a:ext uri="{FF2B5EF4-FFF2-40B4-BE49-F238E27FC236}">
                <a16:creationId xmlns:a16="http://schemas.microsoft.com/office/drawing/2014/main" id="{B8ED7E32-114F-323B-5184-B72C27568E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42076" y="48646"/>
            <a:ext cx="974248" cy="722753"/>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pair icon">
            <a:extLst>
              <a:ext uri="{FF2B5EF4-FFF2-40B4-BE49-F238E27FC236}">
                <a16:creationId xmlns:a16="http://schemas.microsoft.com/office/drawing/2014/main" id="{19215845-0F06-77CB-C17D-1E27A9AD774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32272" y="48645"/>
            <a:ext cx="995549" cy="738556"/>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class discussion icon">
            <a:extLst>
              <a:ext uri="{FF2B5EF4-FFF2-40B4-BE49-F238E27FC236}">
                <a16:creationId xmlns:a16="http://schemas.microsoft.com/office/drawing/2014/main" id="{71C966E8-95B6-0AE1-FDB6-E05CB4776C1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943771" y="48645"/>
            <a:ext cx="995549" cy="73855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9E27F6FE-A69B-68C1-4E45-429FE97C7218}"/>
              </a:ext>
            </a:extLst>
          </p:cNvPr>
          <p:cNvSpPr txBox="1"/>
          <p:nvPr/>
        </p:nvSpPr>
        <p:spPr>
          <a:xfrm>
            <a:off x="44117" y="6490543"/>
            <a:ext cx="2308633" cy="369332"/>
          </a:xfrm>
          <a:prstGeom prst="rect">
            <a:avLst/>
          </a:prstGeom>
          <a:solidFill>
            <a:srgbClr val="FFFF00"/>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a:t>Page 83</a:t>
            </a:r>
            <a:endParaRPr lang="en-US"/>
          </a:p>
        </p:txBody>
      </p:sp>
    </p:spTree>
    <p:extLst>
      <p:ext uri="{BB962C8B-B14F-4D97-AF65-F5344CB8AC3E}">
        <p14:creationId xmlns:p14="http://schemas.microsoft.com/office/powerpoint/2010/main" val="83746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9BB800-806D-0768-2AB1-E7B2472CE3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42B5E3-065F-E38D-27C5-949B4E26600F}"/>
              </a:ext>
            </a:extLst>
          </p:cNvPr>
          <p:cNvSpPr>
            <a:spLocks noGrp="1"/>
          </p:cNvSpPr>
          <p:nvPr>
            <p:ph type="title" idx="4294967295"/>
          </p:nvPr>
        </p:nvSpPr>
        <p:spPr>
          <a:xfrm>
            <a:off x="0" y="25400"/>
            <a:ext cx="12192000" cy="1206500"/>
          </a:xfrm>
          <a:solidFill>
            <a:srgbClr val="FFF4D1"/>
          </a:solidFill>
          <a:ln w="12700"/>
        </p:spPr>
        <p:txBody>
          <a:bodyPr>
            <a:normAutofit fontScale="90000"/>
          </a:bodyPr>
          <a:lstStyle/>
          <a:p>
            <a:r>
              <a:rPr lang="en-GB"/>
              <a:t>Immigrant </a:t>
            </a:r>
            <a:r>
              <a:t>(</a:t>
            </a:r>
            <a:r>
              <a:rPr lang="en-GB"/>
              <a:t>noun</a:t>
            </a:r>
            <a:r>
              <a:t>)</a:t>
            </a:r>
            <a:br>
              <a:rPr/>
            </a:br>
            <a:r>
              <a:rPr lang="en-GB" err="1"/>
              <a:t>Im</a:t>
            </a:r>
            <a:r>
              <a:rPr lang="en-GB"/>
              <a:t>-ee-grant </a:t>
            </a:r>
            <a:endParaRPr lang="en-GB">
              <a:cs typeface="Arial"/>
            </a:endParaRPr>
          </a:p>
        </p:txBody>
      </p:sp>
      <p:sp>
        <p:nvSpPr>
          <p:cNvPr id="3" name="Text Placeholder 2">
            <a:extLst>
              <a:ext uri="{FF2B5EF4-FFF2-40B4-BE49-F238E27FC236}">
                <a16:creationId xmlns:a16="http://schemas.microsoft.com/office/drawing/2014/main" id="{71703A33-9BC8-D9FC-FF18-A226A4D8E3CE}"/>
              </a:ext>
            </a:extLst>
          </p:cNvPr>
          <p:cNvSpPr>
            <a:spLocks noGrp="1"/>
          </p:cNvSpPr>
          <p:nvPr>
            <p:ph type="body" idx="4294967295"/>
          </p:nvPr>
        </p:nvSpPr>
        <p:spPr>
          <a:xfrm>
            <a:off x="342900" y="1727200"/>
            <a:ext cx="11328400" cy="1066800"/>
          </a:xfrm>
          <a:solidFill>
            <a:srgbClr val="FFFACC"/>
          </a:solidFill>
        </p:spPr>
        <p:txBody>
          <a:bodyPr vert="horz" lIns="91440" tIns="45720" rIns="91440" bIns="45720" rtlCol="0" anchor="t">
            <a:normAutofit/>
          </a:bodyPr>
          <a:lstStyle/>
          <a:p>
            <a:pPr marL="0" indent="0">
              <a:buNone/>
            </a:pPr>
            <a:r>
              <a:rPr sz="3200"/>
              <a:t>Definition: </a:t>
            </a:r>
            <a:r>
              <a:rPr lang="en-US" sz="3200">
                <a:latin typeface="Arial"/>
                <a:cs typeface="Arial"/>
              </a:rPr>
              <a:t>A person who comes from a different country to live in a new one permanently. </a:t>
            </a:r>
          </a:p>
        </p:txBody>
      </p:sp>
      <p:sp>
        <p:nvSpPr>
          <p:cNvPr id="5" name="Text Placeholder 2">
            <a:extLst>
              <a:ext uri="{FF2B5EF4-FFF2-40B4-BE49-F238E27FC236}">
                <a16:creationId xmlns:a16="http://schemas.microsoft.com/office/drawing/2014/main" id="{072333F4-4946-5B8F-D9D8-B8CD15FD1FBA}"/>
              </a:ext>
            </a:extLst>
          </p:cNvPr>
          <p:cNvSpPr txBox="1">
            <a:spLocks/>
          </p:cNvSpPr>
          <p:nvPr/>
        </p:nvSpPr>
        <p:spPr>
          <a:xfrm>
            <a:off x="342900" y="3289300"/>
            <a:ext cx="11328400" cy="1066800"/>
          </a:xfrm>
          <a:prstGeom prst="rect">
            <a:avLst/>
          </a:prstGeom>
          <a:solidFill>
            <a:schemeClr val="accent6">
              <a:lumMod val="20000"/>
              <a:lumOff val="80000"/>
            </a:schemeClr>
          </a:solid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609585" marR="0" lvl="0" indent="-575719" algn="l" rtl="0">
              <a:lnSpc>
                <a:spcPct val="115000"/>
              </a:lnSpc>
              <a:spcBef>
                <a:spcPts val="853"/>
              </a:spcBef>
              <a:spcAft>
                <a:spcPts val="0"/>
              </a:spcAft>
              <a:buClr>
                <a:schemeClr val="dk1"/>
              </a:buClr>
              <a:buSzPts val="3200"/>
              <a:buFont typeface="Arial"/>
              <a:buChar char="•"/>
              <a:defRPr sz="4267" b="0" i="0" u="none" strike="noStrike" cap="none">
                <a:solidFill>
                  <a:schemeClr val="dk1"/>
                </a:solidFill>
                <a:latin typeface="Calibri"/>
                <a:ea typeface="Calibri"/>
                <a:cs typeface="Calibri"/>
                <a:sym typeface="Calibri"/>
              </a:defRPr>
            </a:lvl1pPr>
            <a:lvl2pPr marL="1219170" marR="0" lvl="1" indent="-541853" algn="l" rtl="0">
              <a:lnSpc>
                <a:spcPct val="115000"/>
              </a:lnSpc>
              <a:spcBef>
                <a:spcPts val="2133"/>
              </a:spcBef>
              <a:spcAft>
                <a:spcPts val="0"/>
              </a:spcAft>
              <a:buClr>
                <a:schemeClr val="dk1"/>
              </a:buClr>
              <a:buSzPts val="2800"/>
              <a:buFont typeface="Arial"/>
              <a:buChar char="–"/>
              <a:defRPr sz="3733" b="0" i="0" u="none" strike="noStrike" cap="none">
                <a:solidFill>
                  <a:schemeClr val="dk1"/>
                </a:solidFill>
                <a:latin typeface="Calibri"/>
                <a:ea typeface="Calibri"/>
                <a:cs typeface="Calibri"/>
                <a:sym typeface="Calibri"/>
              </a:defRPr>
            </a:lvl2pPr>
            <a:lvl3pPr marL="1828754" marR="0" lvl="2" indent="-507987" algn="l" rtl="0">
              <a:lnSpc>
                <a:spcPct val="115000"/>
              </a:lnSpc>
              <a:spcBef>
                <a:spcPts val="2133"/>
              </a:spcBef>
              <a:spcAft>
                <a:spcPts val="0"/>
              </a:spcAft>
              <a:buClr>
                <a:schemeClr val="dk1"/>
              </a:buClr>
              <a:buSzPts val="2400"/>
              <a:buFont typeface="Arial"/>
              <a:buChar char="•"/>
              <a:defRPr sz="3200" b="0" i="0" u="none" strike="noStrike" cap="none">
                <a:solidFill>
                  <a:schemeClr val="dk1"/>
                </a:solidFill>
                <a:latin typeface="Calibri"/>
                <a:ea typeface="Calibri"/>
                <a:cs typeface="Calibri"/>
                <a:sym typeface="Calibri"/>
              </a:defRPr>
            </a:lvl3pPr>
            <a:lvl4pPr marL="2438339" marR="0" lvl="3" indent="-474121" algn="l" rtl="0">
              <a:lnSpc>
                <a:spcPct val="115000"/>
              </a:lnSpc>
              <a:spcBef>
                <a:spcPts val="2133"/>
              </a:spcBef>
              <a:spcAft>
                <a:spcPts val="0"/>
              </a:spcAft>
              <a:buClr>
                <a:schemeClr val="dk1"/>
              </a:buClr>
              <a:buSzPts val="2000"/>
              <a:buFont typeface="Arial"/>
              <a:buChar char="–"/>
              <a:defRPr sz="2667" b="0" i="0" u="none" strike="noStrike" cap="none">
                <a:solidFill>
                  <a:schemeClr val="dk1"/>
                </a:solidFill>
                <a:latin typeface="Calibri"/>
                <a:ea typeface="Calibri"/>
                <a:cs typeface="Calibri"/>
                <a:sym typeface="Calibri"/>
              </a:defRPr>
            </a:lvl4pPr>
            <a:lvl5pPr marL="3047924" marR="0" lvl="4" indent="-474121" algn="l" rtl="0">
              <a:lnSpc>
                <a:spcPct val="115000"/>
              </a:lnSpc>
              <a:spcBef>
                <a:spcPts val="2133"/>
              </a:spcBef>
              <a:spcAft>
                <a:spcPts val="0"/>
              </a:spcAft>
              <a:buClr>
                <a:schemeClr val="dk1"/>
              </a:buClr>
              <a:buSzPts val="2000"/>
              <a:buFont typeface="Arial"/>
              <a:buChar char="»"/>
              <a:defRPr sz="2667" b="0" i="0" u="none" strike="noStrike" cap="none">
                <a:solidFill>
                  <a:schemeClr val="dk1"/>
                </a:solidFill>
                <a:latin typeface="Calibri"/>
                <a:ea typeface="Calibri"/>
                <a:cs typeface="Calibri"/>
                <a:sym typeface="Calibri"/>
              </a:defRPr>
            </a:lvl5pPr>
            <a:lvl6pPr marL="3657509" marR="0" lvl="5" indent="-474121" algn="l" rtl="0">
              <a:lnSpc>
                <a:spcPct val="115000"/>
              </a:lnSpc>
              <a:spcBef>
                <a:spcPts val="2133"/>
              </a:spcBef>
              <a:spcAft>
                <a:spcPts val="0"/>
              </a:spcAft>
              <a:buClr>
                <a:schemeClr val="dk1"/>
              </a:buClr>
              <a:buSzPts val="2000"/>
              <a:buFont typeface="Arial"/>
              <a:buChar char="•"/>
              <a:defRPr sz="2667" b="0" i="0" u="none" strike="noStrike" cap="none">
                <a:solidFill>
                  <a:schemeClr val="dk1"/>
                </a:solidFill>
                <a:latin typeface="Calibri"/>
                <a:ea typeface="Calibri"/>
                <a:cs typeface="Calibri"/>
                <a:sym typeface="Calibri"/>
              </a:defRPr>
            </a:lvl6pPr>
            <a:lvl7pPr marL="4267093" marR="0" lvl="6" indent="-474121" algn="l" rtl="0">
              <a:lnSpc>
                <a:spcPct val="115000"/>
              </a:lnSpc>
              <a:spcBef>
                <a:spcPts val="2133"/>
              </a:spcBef>
              <a:spcAft>
                <a:spcPts val="0"/>
              </a:spcAft>
              <a:buClr>
                <a:schemeClr val="dk1"/>
              </a:buClr>
              <a:buSzPts val="2000"/>
              <a:buFont typeface="Arial"/>
              <a:buChar char="•"/>
              <a:defRPr sz="2667" b="0" i="0" u="none" strike="noStrike" cap="none">
                <a:solidFill>
                  <a:schemeClr val="dk1"/>
                </a:solidFill>
                <a:latin typeface="Calibri"/>
                <a:ea typeface="Calibri"/>
                <a:cs typeface="Calibri"/>
                <a:sym typeface="Calibri"/>
              </a:defRPr>
            </a:lvl7pPr>
            <a:lvl8pPr marL="4876678" marR="0" lvl="7" indent="-474121" algn="l" rtl="0">
              <a:lnSpc>
                <a:spcPct val="115000"/>
              </a:lnSpc>
              <a:spcBef>
                <a:spcPts val="2133"/>
              </a:spcBef>
              <a:spcAft>
                <a:spcPts val="0"/>
              </a:spcAft>
              <a:buClr>
                <a:schemeClr val="dk1"/>
              </a:buClr>
              <a:buSzPts val="2000"/>
              <a:buFont typeface="Arial"/>
              <a:buChar char="•"/>
              <a:defRPr sz="2667" b="0" i="0" u="none" strike="noStrike" cap="none">
                <a:solidFill>
                  <a:schemeClr val="dk1"/>
                </a:solidFill>
                <a:latin typeface="Calibri"/>
                <a:ea typeface="Calibri"/>
                <a:cs typeface="Calibri"/>
                <a:sym typeface="Calibri"/>
              </a:defRPr>
            </a:lvl8pPr>
            <a:lvl9pPr marL="5486263" marR="0" lvl="8" indent="-474121" algn="l" rtl="0">
              <a:lnSpc>
                <a:spcPct val="115000"/>
              </a:lnSpc>
              <a:spcBef>
                <a:spcPts val="2133"/>
              </a:spcBef>
              <a:spcAft>
                <a:spcPts val="2133"/>
              </a:spcAft>
              <a:buClr>
                <a:schemeClr val="dk1"/>
              </a:buClr>
              <a:buSzPts val="2000"/>
              <a:buFont typeface="Arial"/>
              <a:buChar char="•"/>
              <a:defRPr sz="2667" b="0" i="0" u="none" strike="noStrike" cap="none">
                <a:solidFill>
                  <a:schemeClr val="dk1"/>
                </a:solidFill>
                <a:latin typeface="Calibri"/>
                <a:ea typeface="Calibri"/>
                <a:cs typeface="Calibri"/>
                <a:sym typeface="Calibri"/>
              </a:defRPr>
            </a:lvl9pPr>
          </a:lstStyle>
          <a:p>
            <a:pPr marL="33655" indent="0">
              <a:buNone/>
            </a:pPr>
            <a:r>
              <a:rPr sz="2800">
                <a:latin typeface="+mn-lt"/>
              </a:rPr>
              <a:t>Variation:</a:t>
            </a:r>
            <a:r>
              <a:rPr lang="en-GB" sz="2800">
                <a:latin typeface="+mn-lt"/>
              </a:rPr>
              <a:t> immigration (noun) </a:t>
            </a:r>
            <a:r>
              <a:rPr sz="2800">
                <a:latin typeface="+mn-lt"/>
              </a:rPr>
              <a:t> </a:t>
            </a:r>
            <a:endParaRPr lang="en-US"/>
          </a:p>
        </p:txBody>
      </p:sp>
      <p:sp>
        <p:nvSpPr>
          <p:cNvPr id="6" name="Text Placeholder 2">
            <a:extLst>
              <a:ext uri="{FF2B5EF4-FFF2-40B4-BE49-F238E27FC236}">
                <a16:creationId xmlns:a16="http://schemas.microsoft.com/office/drawing/2014/main" id="{B9CE4466-515A-A0F9-3416-C8F69630FAD5}"/>
              </a:ext>
            </a:extLst>
          </p:cNvPr>
          <p:cNvSpPr txBox="1">
            <a:spLocks/>
          </p:cNvSpPr>
          <p:nvPr/>
        </p:nvSpPr>
        <p:spPr>
          <a:xfrm>
            <a:off x="342900" y="4851400"/>
            <a:ext cx="11328400" cy="1066064"/>
          </a:xfrm>
          <a:prstGeom prst="rect">
            <a:avLst/>
          </a:prstGeom>
          <a:solidFill>
            <a:schemeClr val="accent2">
              <a:lumMod val="40000"/>
              <a:lumOff val="60000"/>
            </a:schemeClr>
          </a:solid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609585" marR="0" lvl="0" indent="-575719" algn="l" rtl="0">
              <a:lnSpc>
                <a:spcPct val="115000"/>
              </a:lnSpc>
              <a:spcBef>
                <a:spcPts val="853"/>
              </a:spcBef>
              <a:spcAft>
                <a:spcPts val="0"/>
              </a:spcAft>
              <a:buClr>
                <a:schemeClr val="dk1"/>
              </a:buClr>
              <a:buSzPts val="3200"/>
              <a:buFont typeface="Arial"/>
              <a:buChar char="•"/>
              <a:defRPr sz="4267" b="0" i="0" u="none" strike="noStrike" cap="none">
                <a:solidFill>
                  <a:schemeClr val="dk1"/>
                </a:solidFill>
                <a:latin typeface="Calibri"/>
                <a:ea typeface="Calibri"/>
                <a:cs typeface="Calibri"/>
                <a:sym typeface="Calibri"/>
              </a:defRPr>
            </a:lvl1pPr>
            <a:lvl2pPr marL="1219170" marR="0" lvl="1" indent="-541853" algn="l" rtl="0">
              <a:lnSpc>
                <a:spcPct val="115000"/>
              </a:lnSpc>
              <a:spcBef>
                <a:spcPts val="2133"/>
              </a:spcBef>
              <a:spcAft>
                <a:spcPts val="0"/>
              </a:spcAft>
              <a:buClr>
                <a:schemeClr val="dk1"/>
              </a:buClr>
              <a:buSzPts val="2800"/>
              <a:buFont typeface="Arial"/>
              <a:buChar char="–"/>
              <a:defRPr sz="3733" b="0" i="0" u="none" strike="noStrike" cap="none">
                <a:solidFill>
                  <a:schemeClr val="dk1"/>
                </a:solidFill>
                <a:latin typeface="Calibri"/>
                <a:ea typeface="Calibri"/>
                <a:cs typeface="Calibri"/>
                <a:sym typeface="Calibri"/>
              </a:defRPr>
            </a:lvl2pPr>
            <a:lvl3pPr marL="1828754" marR="0" lvl="2" indent="-507987" algn="l" rtl="0">
              <a:lnSpc>
                <a:spcPct val="115000"/>
              </a:lnSpc>
              <a:spcBef>
                <a:spcPts val="2133"/>
              </a:spcBef>
              <a:spcAft>
                <a:spcPts val="0"/>
              </a:spcAft>
              <a:buClr>
                <a:schemeClr val="dk1"/>
              </a:buClr>
              <a:buSzPts val="2400"/>
              <a:buFont typeface="Arial"/>
              <a:buChar char="•"/>
              <a:defRPr sz="3200" b="0" i="0" u="none" strike="noStrike" cap="none">
                <a:solidFill>
                  <a:schemeClr val="dk1"/>
                </a:solidFill>
                <a:latin typeface="Calibri"/>
                <a:ea typeface="Calibri"/>
                <a:cs typeface="Calibri"/>
                <a:sym typeface="Calibri"/>
              </a:defRPr>
            </a:lvl3pPr>
            <a:lvl4pPr marL="2438339" marR="0" lvl="3" indent="-474121" algn="l" rtl="0">
              <a:lnSpc>
                <a:spcPct val="115000"/>
              </a:lnSpc>
              <a:spcBef>
                <a:spcPts val="2133"/>
              </a:spcBef>
              <a:spcAft>
                <a:spcPts val="0"/>
              </a:spcAft>
              <a:buClr>
                <a:schemeClr val="dk1"/>
              </a:buClr>
              <a:buSzPts val="2000"/>
              <a:buFont typeface="Arial"/>
              <a:buChar char="–"/>
              <a:defRPr sz="2667" b="0" i="0" u="none" strike="noStrike" cap="none">
                <a:solidFill>
                  <a:schemeClr val="dk1"/>
                </a:solidFill>
                <a:latin typeface="Calibri"/>
                <a:ea typeface="Calibri"/>
                <a:cs typeface="Calibri"/>
                <a:sym typeface="Calibri"/>
              </a:defRPr>
            </a:lvl4pPr>
            <a:lvl5pPr marL="3047924" marR="0" lvl="4" indent="-474121" algn="l" rtl="0">
              <a:lnSpc>
                <a:spcPct val="115000"/>
              </a:lnSpc>
              <a:spcBef>
                <a:spcPts val="2133"/>
              </a:spcBef>
              <a:spcAft>
                <a:spcPts val="0"/>
              </a:spcAft>
              <a:buClr>
                <a:schemeClr val="dk1"/>
              </a:buClr>
              <a:buSzPts val="2000"/>
              <a:buFont typeface="Arial"/>
              <a:buChar char="»"/>
              <a:defRPr sz="2667" b="0" i="0" u="none" strike="noStrike" cap="none">
                <a:solidFill>
                  <a:schemeClr val="dk1"/>
                </a:solidFill>
                <a:latin typeface="Calibri"/>
                <a:ea typeface="Calibri"/>
                <a:cs typeface="Calibri"/>
                <a:sym typeface="Calibri"/>
              </a:defRPr>
            </a:lvl5pPr>
            <a:lvl6pPr marL="3657509" marR="0" lvl="5" indent="-474121" algn="l" rtl="0">
              <a:lnSpc>
                <a:spcPct val="115000"/>
              </a:lnSpc>
              <a:spcBef>
                <a:spcPts val="2133"/>
              </a:spcBef>
              <a:spcAft>
                <a:spcPts val="0"/>
              </a:spcAft>
              <a:buClr>
                <a:schemeClr val="dk1"/>
              </a:buClr>
              <a:buSzPts val="2000"/>
              <a:buFont typeface="Arial"/>
              <a:buChar char="•"/>
              <a:defRPr sz="2667" b="0" i="0" u="none" strike="noStrike" cap="none">
                <a:solidFill>
                  <a:schemeClr val="dk1"/>
                </a:solidFill>
                <a:latin typeface="Calibri"/>
                <a:ea typeface="Calibri"/>
                <a:cs typeface="Calibri"/>
                <a:sym typeface="Calibri"/>
              </a:defRPr>
            </a:lvl6pPr>
            <a:lvl7pPr marL="4267093" marR="0" lvl="6" indent="-474121" algn="l" rtl="0">
              <a:lnSpc>
                <a:spcPct val="115000"/>
              </a:lnSpc>
              <a:spcBef>
                <a:spcPts val="2133"/>
              </a:spcBef>
              <a:spcAft>
                <a:spcPts val="0"/>
              </a:spcAft>
              <a:buClr>
                <a:schemeClr val="dk1"/>
              </a:buClr>
              <a:buSzPts val="2000"/>
              <a:buFont typeface="Arial"/>
              <a:buChar char="•"/>
              <a:defRPr sz="2667" b="0" i="0" u="none" strike="noStrike" cap="none">
                <a:solidFill>
                  <a:schemeClr val="dk1"/>
                </a:solidFill>
                <a:latin typeface="Calibri"/>
                <a:ea typeface="Calibri"/>
                <a:cs typeface="Calibri"/>
                <a:sym typeface="Calibri"/>
              </a:defRPr>
            </a:lvl7pPr>
            <a:lvl8pPr marL="4876678" marR="0" lvl="7" indent="-474121" algn="l" rtl="0">
              <a:lnSpc>
                <a:spcPct val="115000"/>
              </a:lnSpc>
              <a:spcBef>
                <a:spcPts val="2133"/>
              </a:spcBef>
              <a:spcAft>
                <a:spcPts val="0"/>
              </a:spcAft>
              <a:buClr>
                <a:schemeClr val="dk1"/>
              </a:buClr>
              <a:buSzPts val="2000"/>
              <a:buFont typeface="Arial"/>
              <a:buChar char="•"/>
              <a:defRPr sz="2667" b="0" i="0" u="none" strike="noStrike" cap="none">
                <a:solidFill>
                  <a:schemeClr val="dk1"/>
                </a:solidFill>
                <a:latin typeface="Calibri"/>
                <a:ea typeface="Calibri"/>
                <a:cs typeface="Calibri"/>
                <a:sym typeface="Calibri"/>
              </a:defRPr>
            </a:lvl8pPr>
            <a:lvl9pPr marL="5486263" marR="0" lvl="8" indent="-474121" algn="l" rtl="0">
              <a:lnSpc>
                <a:spcPct val="115000"/>
              </a:lnSpc>
              <a:spcBef>
                <a:spcPts val="2133"/>
              </a:spcBef>
              <a:spcAft>
                <a:spcPts val="2133"/>
              </a:spcAft>
              <a:buClr>
                <a:schemeClr val="dk1"/>
              </a:buClr>
              <a:buSzPts val="2000"/>
              <a:buFont typeface="Arial"/>
              <a:buChar char="•"/>
              <a:defRPr sz="2667" b="0" i="0" u="none" strike="noStrike" cap="none">
                <a:solidFill>
                  <a:schemeClr val="dk1"/>
                </a:solidFill>
                <a:latin typeface="Calibri"/>
                <a:ea typeface="Calibri"/>
                <a:cs typeface="Calibri"/>
                <a:sym typeface="Calibri"/>
              </a:defRPr>
            </a:lvl9pPr>
          </a:lstStyle>
          <a:p>
            <a:pPr marL="33655" indent="0">
              <a:buNone/>
            </a:pPr>
            <a:r>
              <a:rPr sz="2800">
                <a:latin typeface="+mn-lt"/>
              </a:rPr>
              <a:t>Morphology: </a:t>
            </a:r>
            <a:r>
              <a:rPr lang="en-GB" sz="2800">
                <a:latin typeface="+mn-lt"/>
              </a:rPr>
              <a:t>the </a:t>
            </a:r>
            <a:r>
              <a:rPr lang="en-GB" sz="2800" err="1">
                <a:latin typeface="+mn-lt"/>
              </a:rPr>
              <a:t>pref</a:t>
            </a:r>
            <a:r>
              <a:rPr lang="en-GB" sz="2800">
                <a:latin typeface="+mn-lt"/>
              </a:rPr>
              <a:t>ix of '</a:t>
            </a:r>
            <a:r>
              <a:rPr lang="en-GB" sz="2800" err="1">
                <a:latin typeface="+mn-lt"/>
              </a:rPr>
              <a:t>im</a:t>
            </a:r>
            <a:r>
              <a:rPr lang="en-GB" sz="2800">
                <a:latin typeface="+mn-lt"/>
              </a:rPr>
              <a:t>' means to go into; the root word migrate means to move from one </a:t>
            </a:r>
            <a:r>
              <a:rPr lang="en-GB" sz="2800" err="1">
                <a:latin typeface="+mn-lt"/>
              </a:rPr>
              <a:t>plac</a:t>
            </a:r>
            <a:r>
              <a:rPr lang="en-GB" sz="2800">
                <a:latin typeface="+mn-lt"/>
              </a:rPr>
              <a:t>e to another. </a:t>
            </a:r>
            <a:endParaRPr lang="en-US" sz="2800">
              <a:latin typeface="+mn-lt"/>
            </a:endParaRPr>
          </a:p>
        </p:txBody>
      </p:sp>
      <p:sp>
        <p:nvSpPr>
          <p:cNvPr id="7" name="TextBox 6">
            <a:extLst>
              <a:ext uri="{FF2B5EF4-FFF2-40B4-BE49-F238E27FC236}">
                <a16:creationId xmlns:a16="http://schemas.microsoft.com/office/drawing/2014/main" id="{E0A7D3FE-5C83-4D37-C9F8-D817E09483C7}"/>
              </a:ext>
            </a:extLst>
          </p:cNvPr>
          <p:cNvSpPr txBox="1"/>
          <p:nvPr/>
        </p:nvSpPr>
        <p:spPr>
          <a:xfrm>
            <a:off x="44117" y="6490543"/>
            <a:ext cx="2308633" cy="369332"/>
          </a:xfrm>
          <a:prstGeom prst="rect">
            <a:avLst/>
          </a:prstGeom>
          <a:solidFill>
            <a:srgbClr val="FFFF00"/>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a:t>Page 84-86</a:t>
            </a:r>
            <a:endParaRPr lang="en-US"/>
          </a:p>
        </p:txBody>
      </p:sp>
    </p:spTree>
    <p:extLst>
      <p:ext uri="{BB962C8B-B14F-4D97-AF65-F5344CB8AC3E}">
        <p14:creationId xmlns:p14="http://schemas.microsoft.com/office/powerpoint/2010/main" val="36187166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1119F38-B34D-A436-7D8C-78C3FF53FA49}"/>
              </a:ext>
            </a:extLst>
          </p:cNvPr>
          <p:cNvSpPr txBox="1"/>
          <p:nvPr/>
        </p:nvSpPr>
        <p:spPr>
          <a:xfrm>
            <a:off x="689920" y="4293972"/>
            <a:ext cx="10338484" cy="2246769"/>
          </a:xfrm>
          <a:prstGeom prst="rect">
            <a:avLst/>
          </a:prstGeom>
          <a:noFill/>
          <a:ln w="28575">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
              <a:buChar char="•"/>
            </a:pPr>
            <a:r>
              <a:rPr lang="en-GB" sz="2800">
                <a:cs typeface="Arial"/>
              </a:rPr>
              <a:t>What does the word immigrant mean? </a:t>
            </a:r>
            <a:endParaRPr lang="en-GB" sz="2800" dirty="0">
              <a:cs typeface="Arial"/>
            </a:endParaRPr>
          </a:p>
          <a:p>
            <a:pPr marL="342900" indent="-342900">
              <a:buFont typeface="Arial"/>
              <a:buChar char="•"/>
            </a:pPr>
            <a:r>
              <a:rPr lang="en-GB" sz="2800">
                <a:cs typeface="Arial"/>
              </a:rPr>
              <a:t>Where have you heard this word before? </a:t>
            </a:r>
            <a:endParaRPr lang="en-GB" sz="2800" dirty="0">
              <a:cs typeface="Arial"/>
            </a:endParaRPr>
          </a:p>
          <a:p>
            <a:pPr marL="342900" indent="-342900">
              <a:buFont typeface="Arial"/>
              <a:buChar char="•"/>
            </a:pPr>
            <a:r>
              <a:rPr lang="en-GB" sz="2800" dirty="0">
                <a:cs typeface="Arial"/>
              </a:rPr>
              <a:t>What are the connotat</a:t>
            </a:r>
            <a:r>
              <a:rPr lang="en-GB" sz="2800">
                <a:cs typeface="Arial"/>
              </a:rPr>
              <a:t>ions (thoughts, feelings, ideas) that you associate with the word immigrant? </a:t>
            </a:r>
            <a:endParaRPr lang="en-GB" sz="2800" dirty="0">
              <a:cs typeface="Arial"/>
            </a:endParaRPr>
          </a:p>
          <a:p>
            <a:pPr marL="342900" indent="-342900">
              <a:buFont typeface="Arial"/>
              <a:buChar char="•"/>
            </a:pPr>
            <a:r>
              <a:rPr lang="en-GB" sz="2800" dirty="0">
                <a:cs typeface="Arial"/>
              </a:rPr>
              <a:t>How are immigrants portrayed in modern societ</a:t>
            </a:r>
            <a:r>
              <a:rPr lang="en-GB" sz="2800">
                <a:cs typeface="Arial"/>
              </a:rPr>
              <a:t>y? </a:t>
            </a:r>
            <a:endParaRPr lang="en-GB" sz="2800" dirty="0">
              <a:cs typeface="Arial"/>
            </a:endParaRPr>
          </a:p>
        </p:txBody>
      </p:sp>
      <p:sp>
        <p:nvSpPr>
          <p:cNvPr id="6" name="Title 1">
            <a:extLst>
              <a:ext uri="{FF2B5EF4-FFF2-40B4-BE49-F238E27FC236}">
                <a16:creationId xmlns:a16="http://schemas.microsoft.com/office/drawing/2014/main" id="{A14C951C-054D-47B9-B848-F37955B74058}"/>
              </a:ext>
            </a:extLst>
          </p:cNvPr>
          <p:cNvSpPr txBox="1">
            <a:spLocks/>
          </p:cNvSpPr>
          <p:nvPr/>
        </p:nvSpPr>
        <p:spPr>
          <a:xfrm>
            <a:off x="-2627" y="-2737"/>
            <a:ext cx="12177547" cy="990546"/>
          </a:xfrm>
          <a:prstGeom prst="rect">
            <a:avLst/>
          </a:prstGeom>
          <a:solidFill>
            <a:srgbClr val="FFFACC"/>
          </a:solidFill>
        </p:spPr>
        <p:txBody>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r>
              <a:rPr lang="en-GB">
                <a:latin typeface="Arial"/>
                <a:cs typeface="Arial"/>
              </a:rPr>
              <a:t>Always, sometimes, never...</a:t>
            </a:r>
          </a:p>
        </p:txBody>
      </p:sp>
      <p:sp>
        <p:nvSpPr>
          <p:cNvPr id="8" name="Content Placeholder 2">
            <a:extLst>
              <a:ext uri="{FF2B5EF4-FFF2-40B4-BE49-F238E27FC236}">
                <a16:creationId xmlns:a16="http://schemas.microsoft.com/office/drawing/2014/main" id="{1E571A26-1C1D-F43C-60F2-89EF00A8FFF3}"/>
              </a:ext>
            </a:extLst>
          </p:cNvPr>
          <p:cNvSpPr txBox="1">
            <a:spLocks/>
          </p:cNvSpPr>
          <p:nvPr/>
        </p:nvSpPr>
        <p:spPr>
          <a:xfrm>
            <a:off x="369864" y="1716168"/>
            <a:ext cx="11418711" cy="1468640"/>
          </a:xfrm>
          <a:prstGeom prst="rect">
            <a:avLst/>
          </a:prstGeom>
        </p:spPr>
        <p:txBody>
          <a:bodyPr vert="horz" lIns="91440" tIns="45720" rIns="91440" bIns="45720" rtlCol="0" anchor="t">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7965" indent="-227965" algn="ctr">
              <a:buFont typeface="Arial" panose="020B0604020202020204" pitchFamily="34" charset="0"/>
              <a:buNone/>
            </a:pPr>
            <a:r>
              <a:rPr lang="en-GB" dirty="0">
                <a:latin typeface="Arial"/>
                <a:ea typeface="+mn-lt"/>
                <a:cs typeface="Arial"/>
              </a:rPr>
              <a:t>The</a:t>
            </a:r>
            <a:r>
              <a:rPr lang="en-GB" dirty="0">
                <a:latin typeface="Arial"/>
                <a:ea typeface="Calibri"/>
                <a:cs typeface="Arial"/>
              </a:rPr>
              <a:t> word </a:t>
            </a:r>
            <a:r>
              <a:rPr lang="en-GB" dirty="0" err="1">
                <a:latin typeface="Arial"/>
                <a:ea typeface="Calibri"/>
                <a:cs typeface="Arial"/>
              </a:rPr>
              <a:t>immigr</a:t>
            </a:r>
            <a:r>
              <a:rPr lang="en-GB" dirty="0">
                <a:latin typeface="Arial"/>
                <a:ea typeface="Calibri"/>
                <a:cs typeface="Arial"/>
              </a:rPr>
              <a:t>ant is a controversial word in today's society.</a:t>
            </a:r>
            <a:endParaRPr lang="en-US" dirty="0"/>
          </a:p>
        </p:txBody>
      </p:sp>
      <p:graphicFrame>
        <p:nvGraphicFramePr>
          <p:cNvPr id="10" name="Table 9">
            <a:extLst>
              <a:ext uri="{FF2B5EF4-FFF2-40B4-BE49-F238E27FC236}">
                <a16:creationId xmlns:a16="http://schemas.microsoft.com/office/drawing/2014/main" id="{D2961526-94B1-E2DB-703D-49A1EA2597F4}"/>
              </a:ext>
            </a:extLst>
          </p:cNvPr>
          <p:cNvGraphicFramePr>
            <a:graphicFrameLocks noGrp="1"/>
          </p:cNvGraphicFramePr>
          <p:nvPr>
            <p:extLst>
              <p:ext uri="{D42A27DB-BD31-4B8C-83A1-F6EECF244321}">
                <p14:modId xmlns:p14="http://schemas.microsoft.com/office/powerpoint/2010/main" val="2063068271"/>
              </p:ext>
            </p:extLst>
          </p:nvPr>
        </p:nvGraphicFramePr>
        <p:xfrm>
          <a:off x="399142" y="2924628"/>
          <a:ext cx="11084142" cy="518160"/>
        </p:xfrm>
        <a:graphic>
          <a:graphicData uri="http://schemas.openxmlformats.org/drawingml/2006/table">
            <a:tbl>
              <a:tblPr firstRow="1" bandRow="1">
                <a:tableStyleId>{5C22544A-7EE6-4342-B048-85BDC9FD1C3A}</a:tableStyleId>
              </a:tblPr>
              <a:tblGrid>
                <a:gridCol w="3694714">
                  <a:extLst>
                    <a:ext uri="{9D8B030D-6E8A-4147-A177-3AD203B41FA5}">
                      <a16:colId xmlns:a16="http://schemas.microsoft.com/office/drawing/2014/main" val="2962970038"/>
                    </a:ext>
                  </a:extLst>
                </a:gridCol>
                <a:gridCol w="3694714">
                  <a:extLst>
                    <a:ext uri="{9D8B030D-6E8A-4147-A177-3AD203B41FA5}">
                      <a16:colId xmlns:a16="http://schemas.microsoft.com/office/drawing/2014/main" val="4261369026"/>
                    </a:ext>
                  </a:extLst>
                </a:gridCol>
                <a:gridCol w="3694714">
                  <a:extLst>
                    <a:ext uri="{9D8B030D-6E8A-4147-A177-3AD203B41FA5}">
                      <a16:colId xmlns:a16="http://schemas.microsoft.com/office/drawing/2014/main" val="882770842"/>
                    </a:ext>
                  </a:extLst>
                </a:gridCol>
              </a:tblGrid>
              <a:tr h="504353">
                <a:tc>
                  <a:txBody>
                    <a:bodyPr/>
                    <a:lstStyle/>
                    <a:p>
                      <a:pPr algn="ctr"/>
                      <a:r>
                        <a:rPr lang="en-GB" sz="2800">
                          <a:solidFill>
                            <a:schemeClr val="tx1"/>
                          </a:solidFill>
                          <a:latin typeface="Arial"/>
                          <a:cs typeface="Arial"/>
                        </a:rPr>
                        <a:t>Always </a:t>
                      </a:r>
                    </a:p>
                  </a:txBody>
                  <a:tcPr>
                    <a:lnL w="12700">
                      <a:solidFill>
                        <a:schemeClr val="tx1"/>
                      </a:solidFill>
                    </a:lnL>
                    <a:lnR w="12700">
                      <a:solidFill>
                        <a:schemeClr val="tx1"/>
                      </a:solidFill>
                    </a:lnR>
                    <a:lnT w="12700">
                      <a:solidFill>
                        <a:schemeClr val="tx1"/>
                      </a:solidFill>
                    </a:lnT>
                    <a:lnB w="12700">
                      <a:solidFill>
                        <a:schemeClr val="tx1"/>
                      </a:solidFill>
                    </a:lnB>
                    <a:solidFill>
                      <a:srgbClr val="FFFACC"/>
                    </a:solidFill>
                  </a:tcPr>
                </a:tc>
                <a:tc>
                  <a:txBody>
                    <a:bodyPr/>
                    <a:lstStyle/>
                    <a:p>
                      <a:pPr algn="ctr"/>
                      <a:r>
                        <a:rPr lang="en-GB" sz="2800">
                          <a:solidFill>
                            <a:schemeClr val="tx1"/>
                          </a:solidFill>
                          <a:latin typeface="Arial"/>
                          <a:cs typeface="Arial"/>
                        </a:rPr>
                        <a:t>Sometimes </a:t>
                      </a:r>
                    </a:p>
                  </a:txBody>
                  <a:tcPr>
                    <a:lnL w="12700">
                      <a:solidFill>
                        <a:schemeClr val="tx1"/>
                      </a:solidFill>
                    </a:lnL>
                    <a:lnR w="12700">
                      <a:solidFill>
                        <a:schemeClr val="tx1"/>
                      </a:solidFill>
                    </a:lnR>
                    <a:lnT w="12700">
                      <a:solidFill>
                        <a:schemeClr val="tx1"/>
                      </a:solidFill>
                    </a:lnT>
                    <a:lnB w="12700">
                      <a:solidFill>
                        <a:schemeClr val="tx1"/>
                      </a:solidFill>
                    </a:lnB>
                    <a:solidFill>
                      <a:srgbClr val="FFFACC"/>
                    </a:solidFill>
                  </a:tcPr>
                </a:tc>
                <a:tc>
                  <a:txBody>
                    <a:bodyPr/>
                    <a:lstStyle/>
                    <a:p>
                      <a:pPr algn="ctr"/>
                      <a:r>
                        <a:rPr lang="en-GB" sz="2800">
                          <a:solidFill>
                            <a:schemeClr val="tx1"/>
                          </a:solidFill>
                          <a:latin typeface="Arial"/>
                          <a:cs typeface="Arial"/>
                        </a:rPr>
                        <a:t>Never </a:t>
                      </a:r>
                    </a:p>
                  </a:txBody>
                  <a:tcPr>
                    <a:lnL w="12700">
                      <a:solidFill>
                        <a:schemeClr val="tx1"/>
                      </a:solidFill>
                    </a:lnL>
                    <a:lnR w="12700">
                      <a:solidFill>
                        <a:schemeClr val="tx1"/>
                      </a:solidFill>
                    </a:lnR>
                    <a:lnT w="12700">
                      <a:solidFill>
                        <a:schemeClr val="tx1"/>
                      </a:solidFill>
                    </a:lnT>
                    <a:lnB w="12700">
                      <a:solidFill>
                        <a:schemeClr val="tx1"/>
                      </a:solidFill>
                    </a:lnB>
                    <a:solidFill>
                      <a:srgbClr val="FFFACC"/>
                    </a:solidFill>
                  </a:tcPr>
                </a:tc>
                <a:extLst>
                  <a:ext uri="{0D108BD9-81ED-4DB2-BD59-A6C34878D82A}">
                    <a16:rowId xmlns:a16="http://schemas.microsoft.com/office/drawing/2014/main" val="4289573713"/>
                  </a:ext>
                </a:extLst>
              </a:tr>
            </a:tbl>
          </a:graphicData>
        </a:graphic>
      </p:graphicFrame>
      <p:sp>
        <p:nvSpPr>
          <p:cNvPr id="3" name="TextBox 2">
            <a:extLst>
              <a:ext uri="{FF2B5EF4-FFF2-40B4-BE49-F238E27FC236}">
                <a16:creationId xmlns:a16="http://schemas.microsoft.com/office/drawing/2014/main" id="{3AF3D4F0-C6A1-79CB-B835-A9CCF5F03013}"/>
              </a:ext>
            </a:extLst>
          </p:cNvPr>
          <p:cNvSpPr txBox="1"/>
          <p:nvPr/>
        </p:nvSpPr>
        <p:spPr>
          <a:xfrm>
            <a:off x="9857441" y="-7052"/>
            <a:ext cx="2308633" cy="369332"/>
          </a:xfrm>
          <a:prstGeom prst="rect">
            <a:avLst/>
          </a:prstGeom>
          <a:solidFill>
            <a:srgbClr val="FFFF00"/>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a:t>Page 84-86</a:t>
            </a:r>
            <a:endParaRPr lang="en-US"/>
          </a:p>
        </p:txBody>
      </p:sp>
    </p:spTree>
    <p:extLst>
      <p:ext uri="{BB962C8B-B14F-4D97-AF65-F5344CB8AC3E}">
        <p14:creationId xmlns:p14="http://schemas.microsoft.com/office/powerpoint/2010/main" val="29610591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History | KS3 | Migration | BBC Teach">
            <a:hlinkClick r:id="" action="ppaction://noaction"/>
            <a:extLst>
              <a:ext uri="{FF2B5EF4-FFF2-40B4-BE49-F238E27FC236}">
                <a16:creationId xmlns:a16="http://schemas.microsoft.com/office/drawing/2014/main" id="{CF535507-33C9-9E51-0C4F-19F1B0BEA18A}"/>
              </a:ext>
            </a:extLst>
          </p:cNvPr>
          <p:cNvPicPr>
            <a:picLocks noRot="1" noChangeAspect="1"/>
          </p:cNvPicPr>
          <p:nvPr>
            <a:videoFile r:link="rId1"/>
          </p:nvPr>
        </p:nvPicPr>
        <p:blipFill>
          <a:blip r:embed="rId3"/>
          <a:stretch>
            <a:fillRect/>
          </a:stretch>
        </p:blipFill>
        <p:spPr>
          <a:xfrm>
            <a:off x="211695" y="201827"/>
            <a:ext cx="11770197" cy="6444048"/>
          </a:xfrm>
          <a:prstGeom prst="rect">
            <a:avLst/>
          </a:prstGeom>
        </p:spPr>
      </p:pic>
      <p:sp>
        <p:nvSpPr>
          <p:cNvPr id="4" name="TextBox 3">
            <a:extLst>
              <a:ext uri="{FF2B5EF4-FFF2-40B4-BE49-F238E27FC236}">
                <a16:creationId xmlns:a16="http://schemas.microsoft.com/office/drawing/2014/main" id="{CFBFF2FE-BC40-EE8B-52A1-2EF141D13132}"/>
              </a:ext>
            </a:extLst>
          </p:cNvPr>
          <p:cNvSpPr txBox="1"/>
          <p:nvPr/>
        </p:nvSpPr>
        <p:spPr>
          <a:xfrm>
            <a:off x="44117" y="6490543"/>
            <a:ext cx="2308633" cy="369332"/>
          </a:xfrm>
          <a:prstGeom prst="rect">
            <a:avLst/>
          </a:prstGeom>
          <a:solidFill>
            <a:srgbClr val="FFFF00"/>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a:t>Page 84-86</a:t>
            </a:r>
            <a:endParaRPr lang="en-US"/>
          </a:p>
        </p:txBody>
      </p:sp>
    </p:spTree>
    <p:extLst>
      <p:ext uri="{BB962C8B-B14F-4D97-AF65-F5344CB8AC3E}">
        <p14:creationId xmlns:p14="http://schemas.microsoft.com/office/powerpoint/2010/main" val="18679790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The Migrant Crisis Explained | How is the UK Government Tackling it? | Newsround">
            <a:hlinkClick r:id="" action="ppaction://noaction"/>
            <a:extLst>
              <a:ext uri="{FF2B5EF4-FFF2-40B4-BE49-F238E27FC236}">
                <a16:creationId xmlns:a16="http://schemas.microsoft.com/office/drawing/2014/main" id="{B37A3665-7D0A-D6DB-A4C3-B79746AAEED3}"/>
              </a:ext>
            </a:extLst>
          </p:cNvPr>
          <p:cNvPicPr>
            <a:picLocks noRot="1" noChangeAspect="1"/>
          </p:cNvPicPr>
          <p:nvPr>
            <a:videoFile r:link="rId1"/>
          </p:nvPr>
        </p:nvPicPr>
        <p:blipFill>
          <a:blip r:embed="rId3"/>
          <a:stretch>
            <a:fillRect/>
          </a:stretch>
        </p:blipFill>
        <p:spPr>
          <a:xfrm>
            <a:off x="191101" y="201827"/>
            <a:ext cx="11749602" cy="6505832"/>
          </a:xfrm>
          <a:prstGeom prst="rect">
            <a:avLst/>
          </a:prstGeom>
        </p:spPr>
      </p:pic>
      <p:sp>
        <p:nvSpPr>
          <p:cNvPr id="4" name="TextBox 3">
            <a:extLst>
              <a:ext uri="{FF2B5EF4-FFF2-40B4-BE49-F238E27FC236}">
                <a16:creationId xmlns:a16="http://schemas.microsoft.com/office/drawing/2014/main" id="{0D3C261B-7597-3060-6BAA-B52E1B2D41A1}"/>
              </a:ext>
            </a:extLst>
          </p:cNvPr>
          <p:cNvSpPr txBox="1"/>
          <p:nvPr/>
        </p:nvSpPr>
        <p:spPr>
          <a:xfrm>
            <a:off x="44117" y="6490543"/>
            <a:ext cx="2308633" cy="369332"/>
          </a:xfrm>
          <a:prstGeom prst="rect">
            <a:avLst/>
          </a:prstGeom>
          <a:solidFill>
            <a:srgbClr val="FFFF00"/>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a:t>Page 84-86</a:t>
            </a:r>
            <a:endParaRPr lang="en-US"/>
          </a:p>
        </p:txBody>
      </p:sp>
    </p:spTree>
    <p:extLst>
      <p:ext uri="{BB962C8B-B14F-4D97-AF65-F5344CB8AC3E}">
        <p14:creationId xmlns:p14="http://schemas.microsoft.com/office/powerpoint/2010/main" val="24830147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1A877-AFD3-9A49-890A-54A9D93DD2E9}"/>
              </a:ext>
            </a:extLst>
          </p:cNvPr>
          <p:cNvSpPr>
            <a:spLocks noGrp="1"/>
          </p:cNvSpPr>
          <p:nvPr>
            <p:ph type="title"/>
          </p:nvPr>
        </p:nvSpPr>
        <p:spPr>
          <a:xfrm>
            <a:off x="-3897" y="4561"/>
            <a:ext cx="12196743" cy="846798"/>
          </a:xfrm>
          <a:custGeom>
            <a:avLst/>
            <a:gdLst>
              <a:gd name="csX0" fmla="*/ 0 w 12196743"/>
              <a:gd name="csY0" fmla="*/ 0 h 846798"/>
              <a:gd name="csX1" fmla="*/ 396393 w 12196743"/>
              <a:gd name="csY1" fmla="*/ 0 h 846798"/>
              <a:gd name="csX2" fmla="*/ 792787 w 12196743"/>
              <a:gd name="csY2" fmla="*/ 0 h 846798"/>
              <a:gd name="csX3" fmla="*/ 1189181 w 12196743"/>
              <a:gd name="csY3" fmla="*/ 0 h 846798"/>
              <a:gd name="csX4" fmla="*/ 2195412 w 12196743"/>
              <a:gd name="csY4" fmla="*/ 0 h 846798"/>
              <a:gd name="csX5" fmla="*/ 2561315 w 12196743"/>
              <a:gd name="csY5" fmla="*/ 0 h 846798"/>
              <a:gd name="csX6" fmla="*/ 2957710 w 12196743"/>
              <a:gd name="csY6" fmla="*/ 0 h 846798"/>
              <a:gd name="csX7" fmla="*/ 3354103 w 12196743"/>
              <a:gd name="csY7" fmla="*/ 0 h 846798"/>
              <a:gd name="csX8" fmla="*/ 4116400 w 12196743"/>
              <a:gd name="csY8" fmla="*/ 0 h 846798"/>
              <a:gd name="csX9" fmla="*/ 5122631 w 12196743"/>
              <a:gd name="csY9" fmla="*/ 0 h 846798"/>
              <a:gd name="csX10" fmla="*/ 5762960 w 12196743"/>
              <a:gd name="csY10" fmla="*/ 0 h 846798"/>
              <a:gd name="csX11" fmla="*/ 6403289 w 12196743"/>
              <a:gd name="csY11" fmla="*/ 0 h 846798"/>
              <a:gd name="csX12" fmla="*/ 7165585 w 12196743"/>
              <a:gd name="csY12" fmla="*/ 0 h 846798"/>
              <a:gd name="csX13" fmla="*/ 8049850 w 12196743"/>
              <a:gd name="csY13" fmla="*/ 0 h 846798"/>
              <a:gd name="csX14" fmla="*/ 8934114 w 12196743"/>
              <a:gd name="csY14" fmla="*/ 0 h 846798"/>
              <a:gd name="csX15" fmla="*/ 9818377 w 12196743"/>
              <a:gd name="csY15" fmla="*/ 0 h 846798"/>
              <a:gd name="csX16" fmla="*/ 10824609 w 12196743"/>
              <a:gd name="csY16" fmla="*/ 0 h 846798"/>
              <a:gd name="csX17" fmla="*/ 12196743 w 12196743"/>
              <a:gd name="csY17" fmla="*/ 0 h 846798"/>
              <a:gd name="csX18" fmla="*/ 12196743 w 12196743"/>
              <a:gd name="csY18" fmla="*/ 431866 h 846798"/>
              <a:gd name="csX19" fmla="*/ 12196743 w 12196743"/>
              <a:gd name="csY19" fmla="*/ 846798 h 846798"/>
              <a:gd name="csX20" fmla="*/ 11190510 w 12196743"/>
              <a:gd name="csY20" fmla="*/ 846798 h 846798"/>
              <a:gd name="csX21" fmla="*/ 10428214 w 12196743"/>
              <a:gd name="csY21" fmla="*/ 846798 h 846798"/>
              <a:gd name="csX22" fmla="*/ 9787885 w 12196743"/>
              <a:gd name="csY22" fmla="*/ 846798 h 846798"/>
              <a:gd name="csX23" fmla="*/ 9147556 w 12196743"/>
              <a:gd name="csY23" fmla="*/ 846798 h 846798"/>
              <a:gd name="csX24" fmla="*/ 8507227 w 12196743"/>
              <a:gd name="csY24" fmla="*/ 846798 h 846798"/>
              <a:gd name="csX25" fmla="*/ 7866899 w 12196743"/>
              <a:gd name="csY25" fmla="*/ 846798 h 846798"/>
              <a:gd name="csX26" fmla="*/ 6982635 w 12196743"/>
              <a:gd name="csY26" fmla="*/ 846798 h 846798"/>
              <a:gd name="csX27" fmla="*/ 6220337 w 12196743"/>
              <a:gd name="csY27" fmla="*/ 846798 h 846798"/>
              <a:gd name="csX28" fmla="*/ 5823944 w 12196743"/>
              <a:gd name="csY28" fmla="*/ 846798 h 846798"/>
              <a:gd name="csX29" fmla="*/ 5183615 w 12196743"/>
              <a:gd name="csY29" fmla="*/ 846798 h 846798"/>
              <a:gd name="csX30" fmla="*/ 4299351 w 12196743"/>
              <a:gd name="csY30" fmla="*/ 846798 h 846798"/>
              <a:gd name="csX31" fmla="*/ 3780990 w 12196743"/>
              <a:gd name="csY31" fmla="*/ 846798 h 846798"/>
              <a:gd name="csX32" fmla="*/ 2774758 w 12196743"/>
              <a:gd name="csY32" fmla="*/ 846798 h 846798"/>
              <a:gd name="csX33" fmla="*/ 1768527 w 12196743"/>
              <a:gd name="csY33" fmla="*/ 846798 h 846798"/>
              <a:gd name="csX34" fmla="*/ 1387379 w 12196743"/>
              <a:gd name="csY34" fmla="*/ 846798 h 846798"/>
              <a:gd name="csX35" fmla="*/ 1006230 w 12196743"/>
              <a:gd name="csY35" fmla="*/ 846798 h 846798"/>
              <a:gd name="csX36" fmla="*/ 0 w 12196743"/>
              <a:gd name="csY36" fmla="*/ 846798 h 846798"/>
              <a:gd name="csX37" fmla="*/ 0 w 12196743"/>
              <a:gd name="csY37" fmla="*/ 423398 h 846798"/>
              <a:gd name="csX38" fmla="*/ 0 w 12196743"/>
              <a:gd name="csY38" fmla="*/ 0 h 84679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Lst>
            <a:rect l="l" t="t" r="r" b="b"/>
            <a:pathLst>
              <a:path w="12196743" h="846798" fill="none" extrusionOk="0">
                <a:moveTo>
                  <a:pt x="0" y="0"/>
                </a:moveTo>
                <a:cubicBezTo>
                  <a:pt x="117727" y="-20678"/>
                  <a:pt x="267461" y="-16745"/>
                  <a:pt x="396393" y="0"/>
                </a:cubicBezTo>
                <a:cubicBezTo>
                  <a:pt x="456314" y="61029"/>
                  <a:pt x="586215" y="23718"/>
                  <a:pt x="792787" y="0"/>
                </a:cubicBezTo>
                <a:cubicBezTo>
                  <a:pt x="899517" y="-17792"/>
                  <a:pt x="1097611" y="-14199"/>
                  <a:pt x="1189181" y="0"/>
                </a:cubicBezTo>
                <a:cubicBezTo>
                  <a:pt x="1355107" y="61328"/>
                  <a:pt x="1826845" y="114673"/>
                  <a:pt x="2195412" y="0"/>
                </a:cubicBezTo>
                <a:cubicBezTo>
                  <a:pt x="2324700" y="5350"/>
                  <a:pt x="2481759" y="-16557"/>
                  <a:pt x="2561315" y="0"/>
                </a:cubicBezTo>
                <a:cubicBezTo>
                  <a:pt x="2624593" y="12003"/>
                  <a:pt x="2836823" y="21522"/>
                  <a:pt x="2957710" y="0"/>
                </a:cubicBezTo>
                <a:cubicBezTo>
                  <a:pt x="3139547" y="4725"/>
                  <a:pt x="3179071" y="-20510"/>
                  <a:pt x="3354103" y="0"/>
                </a:cubicBezTo>
                <a:cubicBezTo>
                  <a:pt x="3479617" y="-8684"/>
                  <a:pt x="3891335" y="34802"/>
                  <a:pt x="4116400" y="0"/>
                </a:cubicBezTo>
                <a:cubicBezTo>
                  <a:pt x="4120206" y="-130339"/>
                  <a:pt x="4682399" y="46646"/>
                  <a:pt x="5122631" y="0"/>
                </a:cubicBezTo>
                <a:cubicBezTo>
                  <a:pt x="5517550" y="-31252"/>
                  <a:pt x="5546821" y="111"/>
                  <a:pt x="5762960" y="0"/>
                </a:cubicBezTo>
                <a:cubicBezTo>
                  <a:pt x="5978108" y="28698"/>
                  <a:pt x="6226622" y="-32410"/>
                  <a:pt x="6403289" y="0"/>
                </a:cubicBezTo>
                <a:cubicBezTo>
                  <a:pt x="6622811" y="-30598"/>
                  <a:pt x="6935549" y="-40300"/>
                  <a:pt x="7165585" y="0"/>
                </a:cubicBezTo>
                <a:cubicBezTo>
                  <a:pt x="7419529" y="40390"/>
                  <a:pt x="7812480" y="31020"/>
                  <a:pt x="8049850" y="0"/>
                </a:cubicBezTo>
                <a:cubicBezTo>
                  <a:pt x="8100027" y="68066"/>
                  <a:pt x="8521805" y="4522"/>
                  <a:pt x="8934114" y="0"/>
                </a:cubicBezTo>
                <a:cubicBezTo>
                  <a:pt x="9241989" y="16327"/>
                  <a:pt x="9453691" y="79428"/>
                  <a:pt x="9818377" y="0"/>
                </a:cubicBezTo>
                <a:cubicBezTo>
                  <a:pt x="10109435" y="-1709"/>
                  <a:pt x="10327897" y="86670"/>
                  <a:pt x="10824609" y="0"/>
                </a:cubicBezTo>
                <a:cubicBezTo>
                  <a:pt x="11122709" y="37300"/>
                  <a:pt x="11403431" y="-65857"/>
                  <a:pt x="12196743" y="0"/>
                </a:cubicBezTo>
                <a:cubicBezTo>
                  <a:pt x="12185714" y="163452"/>
                  <a:pt x="12223330" y="255446"/>
                  <a:pt x="12196743" y="431866"/>
                </a:cubicBezTo>
                <a:cubicBezTo>
                  <a:pt x="12174432" y="628612"/>
                  <a:pt x="12232283" y="708306"/>
                  <a:pt x="12196743" y="846798"/>
                </a:cubicBezTo>
                <a:cubicBezTo>
                  <a:pt x="11821599" y="838449"/>
                  <a:pt x="11465362" y="872227"/>
                  <a:pt x="11190510" y="846798"/>
                </a:cubicBezTo>
                <a:cubicBezTo>
                  <a:pt x="10951229" y="843167"/>
                  <a:pt x="10707557" y="773363"/>
                  <a:pt x="10428214" y="846798"/>
                </a:cubicBezTo>
                <a:cubicBezTo>
                  <a:pt x="10141201" y="825299"/>
                  <a:pt x="9935248" y="917825"/>
                  <a:pt x="9787885" y="846798"/>
                </a:cubicBezTo>
                <a:cubicBezTo>
                  <a:pt x="9617592" y="886335"/>
                  <a:pt x="9403798" y="823731"/>
                  <a:pt x="9147556" y="846798"/>
                </a:cubicBezTo>
                <a:cubicBezTo>
                  <a:pt x="8833870" y="839076"/>
                  <a:pt x="8683650" y="864242"/>
                  <a:pt x="8507227" y="846798"/>
                </a:cubicBezTo>
                <a:cubicBezTo>
                  <a:pt x="8392960" y="858608"/>
                  <a:pt x="8189934" y="883127"/>
                  <a:pt x="7866899" y="846798"/>
                </a:cubicBezTo>
                <a:cubicBezTo>
                  <a:pt x="7668571" y="832564"/>
                  <a:pt x="7353471" y="875090"/>
                  <a:pt x="6982635" y="846798"/>
                </a:cubicBezTo>
                <a:cubicBezTo>
                  <a:pt x="6704902" y="812596"/>
                  <a:pt x="6412655" y="842678"/>
                  <a:pt x="6220337" y="846798"/>
                </a:cubicBezTo>
                <a:cubicBezTo>
                  <a:pt x="5967365" y="861535"/>
                  <a:pt x="5912074" y="863158"/>
                  <a:pt x="5823944" y="846798"/>
                </a:cubicBezTo>
                <a:cubicBezTo>
                  <a:pt x="5735958" y="856221"/>
                  <a:pt x="5449074" y="854628"/>
                  <a:pt x="5183615" y="846798"/>
                </a:cubicBezTo>
                <a:cubicBezTo>
                  <a:pt x="5125482" y="929876"/>
                  <a:pt x="4840183" y="806107"/>
                  <a:pt x="4299351" y="846798"/>
                </a:cubicBezTo>
                <a:cubicBezTo>
                  <a:pt x="3923141" y="830009"/>
                  <a:pt x="3988144" y="834969"/>
                  <a:pt x="3780990" y="846798"/>
                </a:cubicBezTo>
                <a:cubicBezTo>
                  <a:pt x="3580979" y="791057"/>
                  <a:pt x="3108960" y="744798"/>
                  <a:pt x="2774758" y="846798"/>
                </a:cubicBezTo>
                <a:cubicBezTo>
                  <a:pt x="2492515" y="735044"/>
                  <a:pt x="2046575" y="870480"/>
                  <a:pt x="1768527" y="846798"/>
                </a:cubicBezTo>
                <a:cubicBezTo>
                  <a:pt x="1634936" y="854087"/>
                  <a:pt x="1576055" y="843173"/>
                  <a:pt x="1387379" y="846798"/>
                </a:cubicBezTo>
                <a:cubicBezTo>
                  <a:pt x="1264302" y="827892"/>
                  <a:pt x="1108935" y="844518"/>
                  <a:pt x="1006230" y="846798"/>
                </a:cubicBezTo>
                <a:cubicBezTo>
                  <a:pt x="787720" y="892484"/>
                  <a:pt x="226699" y="760419"/>
                  <a:pt x="0" y="846798"/>
                </a:cubicBezTo>
                <a:cubicBezTo>
                  <a:pt x="-15057" y="689562"/>
                  <a:pt x="-31358" y="595270"/>
                  <a:pt x="0" y="423398"/>
                </a:cubicBezTo>
                <a:cubicBezTo>
                  <a:pt x="19273" y="227472"/>
                  <a:pt x="-35757" y="184854"/>
                  <a:pt x="0" y="0"/>
                </a:cubicBezTo>
                <a:close/>
              </a:path>
              <a:path w="12196743" h="846798" stroke="0" extrusionOk="0">
                <a:moveTo>
                  <a:pt x="0" y="0"/>
                </a:moveTo>
                <a:cubicBezTo>
                  <a:pt x="298228" y="26434"/>
                  <a:pt x="441566" y="46843"/>
                  <a:pt x="640328" y="0"/>
                </a:cubicBezTo>
                <a:cubicBezTo>
                  <a:pt x="897370" y="-8114"/>
                  <a:pt x="880677" y="-8849"/>
                  <a:pt x="1036722" y="0"/>
                </a:cubicBezTo>
                <a:cubicBezTo>
                  <a:pt x="1072769" y="142273"/>
                  <a:pt x="1507437" y="37982"/>
                  <a:pt x="2042953" y="0"/>
                </a:cubicBezTo>
                <a:cubicBezTo>
                  <a:pt x="2403784" y="11285"/>
                  <a:pt x="2450508" y="24"/>
                  <a:pt x="2683282" y="0"/>
                </a:cubicBezTo>
                <a:cubicBezTo>
                  <a:pt x="2925491" y="-39940"/>
                  <a:pt x="3109185" y="-15186"/>
                  <a:pt x="3323611" y="0"/>
                </a:cubicBezTo>
                <a:cubicBezTo>
                  <a:pt x="3310612" y="45589"/>
                  <a:pt x="3868560" y="119551"/>
                  <a:pt x="4329842" y="0"/>
                </a:cubicBezTo>
                <a:cubicBezTo>
                  <a:pt x="4802077" y="44573"/>
                  <a:pt x="4675363" y="-22204"/>
                  <a:pt x="4848205" y="0"/>
                </a:cubicBezTo>
                <a:cubicBezTo>
                  <a:pt x="5095048" y="-159340"/>
                  <a:pt x="5595142" y="-6480"/>
                  <a:pt x="5854436" y="0"/>
                </a:cubicBezTo>
                <a:cubicBezTo>
                  <a:pt x="6157137" y="-28565"/>
                  <a:pt x="6551966" y="-65551"/>
                  <a:pt x="6860667" y="0"/>
                </a:cubicBezTo>
                <a:cubicBezTo>
                  <a:pt x="7135040" y="-6695"/>
                  <a:pt x="7384072" y="20312"/>
                  <a:pt x="7622964" y="0"/>
                </a:cubicBezTo>
                <a:cubicBezTo>
                  <a:pt x="7875901" y="39572"/>
                  <a:pt x="8192835" y="-74999"/>
                  <a:pt x="8629195" y="0"/>
                </a:cubicBezTo>
                <a:cubicBezTo>
                  <a:pt x="9025271" y="-36188"/>
                  <a:pt x="9105555" y="-8579"/>
                  <a:pt x="9269524" y="0"/>
                </a:cubicBezTo>
                <a:cubicBezTo>
                  <a:pt x="9467975" y="53165"/>
                  <a:pt x="9696539" y="3187"/>
                  <a:pt x="9909853" y="0"/>
                </a:cubicBezTo>
                <a:cubicBezTo>
                  <a:pt x="10232408" y="-27400"/>
                  <a:pt x="10441300" y="-92215"/>
                  <a:pt x="10794116" y="0"/>
                </a:cubicBezTo>
                <a:cubicBezTo>
                  <a:pt x="11152039" y="-60123"/>
                  <a:pt x="11322246" y="-25948"/>
                  <a:pt x="11434445" y="0"/>
                </a:cubicBezTo>
                <a:cubicBezTo>
                  <a:pt x="11629599" y="34143"/>
                  <a:pt x="11998268" y="-34042"/>
                  <a:pt x="12196743" y="0"/>
                </a:cubicBezTo>
                <a:cubicBezTo>
                  <a:pt x="12144926" y="183935"/>
                  <a:pt x="12165709" y="364655"/>
                  <a:pt x="12196743" y="440334"/>
                </a:cubicBezTo>
                <a:cubicBezTo>
                  <a:pt x="12181471" y="558347"/>
                  <a:pt x="12172983" y="623518"/>
                  <a:pt x="12196743" y="846798"/>
                </a:cubicBezTo>
                <a:cubicBezTo>
                  <a:pt x="11902556" y="760786"/>
                  <a:pt x="11579438" y="859917"/>
                  <a:pt x="11312478" y="846798"/>
                </a:cubicBezTo>
                <a:cubicBezTo>
                  <a:pt x="10937596" y="859581"/>
                  <a:pt x="11058349" y="863045"/>
                  <a:pt x="10794116" y="846798"/>
                </a:cubicBezTo>
                <a:cubicBezTo>
                  <a:pt x="10580053" y="868559"/>
                  <a:pt x="9995577" y="823590"/>
                  <a:pt x="9787885" y="846798"/>
                </a:cubicBezTo>
                <a:cubicBezTo>
                  <a:pt x="9548448" y="746032"/>
                  <a:pt x="9162189" y="834383"/>
                  <a:pt x="9025589" y="846798"/>
                </a:cubicBezTo>
                <a:cubicBezTo>
                  <a:pt x="8832343" y="782025"/>
                  <a:pt x="8731613" y="830904"/>
                  <a:pt x="8507227" y="846798"/>
                </a:cubicBezTo>
                <a:cubicBezTo>
                  <a:pt x="8413200" y="886647"/>
                  <a:pt x="8063007" y="832295"/>
                  <a:pt x="7744931" y="846798"/>
                </a:cubicBezTo>
                <a:cubicBezTo>
                  <a:pt x="7517553" y="804398"/>
                  <a:pt x="7477674" y="826495"/>
                  <a:pt x="7348536" y="846798"/>
                </a:cubicBezTo>
                <a:cubicBezTo>
                  <a:pt x="7254954" y="897871"/>
                  <a:pt x="7142103" y="873743"/>
                  <a:pt x="6952142" y="846798"/>
                </a:cubicBezTo>
                <a:cubicBezTo>
                  <a:pt x="6841360" y="836845"/>
                  <a:pt x="6408221" y="864460"/>
                  <a:pt x="6189846" y="846798"/>
                </a:cubicBezTo>
                <a:cubicBezTo>
                  <a:pt x="6020709" y="913077"/>
                  <a:pt x="5766736" y="868903"/>
                  <a:pt x="5671485" y="846798"/>
                </a:cubicBezTo>
                <a:cubicBezTo>
                  <a:pt x="5566302" y="816218"/>
                  <a:pt x="5271816" y="916054"/>
                  <a:pt x="4787221" y="846798"/>
                </a:cubicBezTo>
                <a:cubicBezTo>
                  <a:pt x="4553003" y="894334"/>
                  <a:pt x="4494260" y="842443"/>
                  <a:pt x="4268859" y="846798"/>
                </a:cubicBezTo>
                <a:cubicBezTo>
                  <a:pt x="3950558" y="860725"/>
                  <a:pt x="3701201" y="854233"/>
                  <a:pt x="3384595" y="846798"/>
                </a:cubicBezTo>
                <a:cubicBezTo>
                  <a:pt x="3142611" y="839133"/>
                  <a:pt x="3126713" y="838873"/>
                  <a:pt x="2988201" y="846798"/>
                </a:cubicBezTo>
                <a:cubicBezTo>
                  <a:pt x="2983017" y="917287"/>
                  <a:pt x="2394385" y="850618"/>
                  <a:pt x="2103937" y="846798"/>
                </a:cubicBezTo>
                <a:cubicBezTo>
                  <a:pt x="1739965" y="844052"/>
                  <a:pt x="1783470" y="839856"/>
                  <a:pt x="1585576" y="846798"/>
                </a:cubicBezTo>
                <a:cubicBezTo>
                  <a:pt x="1378227" y="840249"/>
                  <a:pt x="1378192" y="840712"/>
                  <a:pt x="1189181" y="846798"/>
                </a:cubicBezTo>
                <a:cubicBezTo>
                  <a:pt x="974695" y="843321"/>
                  <a:pt x="894428" y="891252"/>
                  <a:pt x="670820" y="846798"/>
                </a:cubicBezTo>
                <a:cubicBezTo>
                  <a:pt x="436639" y="852278"/>
                  <a:pt x="118134" y="834673"/>
                  <a:pt x="0" y="846798"/>
                </a:cubicBezTo>
                <a:cubicBezTo>
                  <a:pt x="6283" y="748758"/>
                  <a:pt x="-4442" y="523466"/>
                  <a:pt x="0" y="440334"/>
                </a:cubicBezTo>
                <a:cubicBezTo>
                  <a:pt x="13856" y="370851"/>
                  <a:pt x="3210" y="106551"/>
                  <a:pt x="0" y="0"/>
                </a:cubicBezTo>
                <a:close/>
              </a:path>
              <a:path w="12196743" h="846798" fill="none" stroke="0" extrusionOk="0">
                <a:moveTo>
                  <a:pt x="0" y="0"/>
                </a:moveTo>
                <a:cubicBezTo>
                  <a:pt x="102536" y="-3011"/>
                  <a:pt x="317951" y="-4971"/>
                  <a:pt x="396393" y="0"/>
                </a:cubicBezTo>
                <a:cubicBezTo>
                  <a:pt x="489846" y="-26851"/>
                  <a:pt x="568600" y="-20288"/>
                  <a:pt x="792787" y="0"/>
                </a:cubicBezTo>
                <a:cubicBezTo>
                  <a:pt x="975285" y="-2986"/>
                  <a:pt x="1043985" y="10644"/>
                  <a:pt x="1189181" y="0"/>
                </a:cubicBezTo>
                <a:cubicBezTo>
                  <a:pt x="1183895" y="72817"/>
                  <a:pt x="1904849" y="-42764"/>
                  <a:pt x="2195412" y="0"/>
                </a:cubicBezTo>
                <a:cubicBezTo>
                  <a:pt x="2333268" y="-19946"/>
                  <a:pt x="2439253" y="-9805"/>
                  <a:pt x="2584184" y="0"/>
                </a:cubicBezTo>
                <a:cubicBezTo>
                  <a:pt x="2750953" y="354"/>
                  <a:pt x="2769477" y="3433"/>
                  <a:pt x="2957710" y="0"/>
                </a:cubicBezTo>
                <a:cubicBezTo>
                  <a:pt x="3138132" y="-3577"/>
                  <a:pt x="3259512" y="15825"/>
                  <a:pt x="3354103" y="0"/>
                </a:cubicBezTo>
                <a:cubicBezTo>
                  <a:pt x="3555807" y="-13336"/>
                  <a:pt x="3977433" y="-16314"/>
                  <a:pt x="4116400" y="0"/>
                </a:cubicBezTo>
                <a:cubicBezTo>
                  <a:pt x="4205652" y="11001"/>
                  <a:pt x="4824075" y="-41949"/>
                  <a:pt x="5122631" y="0"/>
                </a:cubicBezTo>
                <a:cubicBezTo>
                  <a:pt x="5490258" y="-5105"/>
                  <a:pt x="5550380" y="19260"/>
                  <a:pt x="5762960" y="0"/>
                </a:cubicBezTo>
                <a:cubicBezTo>
                  <a:pt x="5980107" y="-2665"/>
                  <a:pt x="6200120" y="14070"/>
                  <a:pt x="6403289" y="0"/>
                </a:cubicBezTo>
                <a:cubicBezTo>
                  <a:pt x="6662176" y="52518"/>
                  <a:pt x="6842084" y="37872"/>
                  <a:pt x="7165585" y="0"/>
                </a:cubicBezTo>
                <a:cubicBezTo>
                  <a:pt x="7351067" y="18348"/>
                  <a:pt x="7771846" y="-37078"/>
                  <a:pt x="8049850" y="0"/>
                </a:cubicBezTo>
                <a:cubicBezTo>
                  <a:pt x="8289737" y="24853"/>
                  <a:pt x="8557713" y="38647"/>
                  <a:pt x="8934114" y="0"/>
                </a:cubicBezTo>
                <a:cubicBezTo>
                  <a:pt x="9276996" y="253"/>
                  <a:pt x="9525732" y="-80177"/>
                  <a:pt x="9818377" y="0"/>
                </a:cubicBezTo>
                <a:cubicBezTo>
                  <a:pt x="10147956" y="-892"/>
                  <a:pt x="10339804" y="25625"/>
                  <a:pt x="10824609" y="0"/>
                </a:cubicBezTo>
                <a:cubicBezTo>
                  <a:pt x="11153769" y="4878"/>
                  <a:pt x="11568080" y="-7369"/>
                  <a:pt x="12196743" y="0"/>
                </a:cubicBezTo>
                <a:cubicBezTo>
                  <a:pt x="12201101" y="153423"/>
                  <a:pt x="12228550" y="216829"/>
                  <a:pt x="12196743" y="431866"/>
                </a:cubicBezTo>
                <a:cubicBezTo>
                  <a:pt x="12156064" y="653638"/>
                  <a:pt x="12206124" y="693716"/>
                  <a:pt x="12196743" y="846798"/>
                </a:cubicBezTo>
                <a:cubicBezTo>
                  <a:pt x="11721873" y="913605"/>
                  <a:pt x="11449788" y="816672"/>
                  <a:pt x="11190510" y="846798"/>
                </a:cubicBezTo>
                <a:cubicBezTo>
                  <a:pt x="10947326" y="820789"/>
                  <a:pt x="10709637" y="907379"/>
                  <a:pt x="10428214" y="846798"/>
                </a:cubicBezTo>
                <a:cubicBezTo>
                  <a:pt x="10176219" y="866666"/>
                  <a:pt x="9904524" y="868342"/>
                  <a:pt x="9787885" y="846798"/>
                </a:cubicBezTo>
                <a:cubicBezTo>
                  <a:pt x="9666501" y="915771"/>
                  <a:pt x="9387843" y="811810"/>
                  <a:pt x="9147556" y="846798"/>
                </a:cubicBezTo>
                <a:cubicBezTo>
                  <a:pt x="8911076" y="879319"/>
                  <a:pt x="8728458" y="865118"/>
                  <a:pt x="8507227" y="846798"/>
                </a:cubicBezTo>
                <a:cubicBezTo>
                  <a:pt x="8307307" y="819465"/>
                  <a:pt x="8161516" y="811288"/>
                  <a:pt x="7866899" y="846798"/>
                </a:cubicBezTo>
                <a:cubicBezTo>
                  <a:pt x="7658826" y="914123"/>
                  <a:pt x="7324893" y="824063"/>
                  <a:pt x="6982635" y="846798"/>
                </a:cubicBezTo>
                <a:cubicBezTo>
                  <a:pt x="6706700" y="862388"/>
                  <a:pt x="6452753" y="826665"/>
                  <a:pt x="6220337" y="846798"/>
                </a:cubicBezTo>
                <a:cubicBezTo>
                  <a:pt x="5961086" y="854615"/>
                  <a:pt x="5906708" y="853851"/>
                  <a:pt x="5823944" y="846798"/>
                </a:cubicBezTo>
                <a:cubicBezTo>
                  <a:pt x="5762544" y="864276"/>
                  <a:pt x="5379041" y="808717"/>
                  <a:pt x="5183615" y="846798"/>
                </a:cubicBezTo>
                <a:cubicBezTo>
                  <a:pt x="4969589" y="878974"/>
                  <a:pt x="4695171" y="801758"/>
                  <a:pt x="4299351" y="846798"/>
                </a:cubicBezTo>
                <a:cubicBezTo>
                  <a:pt x="3914173" y="835461"/>
                  <a:pt x="4009745" y="814190"/>
                  <a:pt x="3780990" y="846798"/>
                </a:cubicBezTo>
                <a:cubicBezTo>
                  <a:pt x="3533126" y="860927"/>
                  <a:pt x="3007433" y="925573"/>
                  <a:pt x="2774758" y="846798"/>
                </a:cubicBezTo>
                <a:cubicBezTo>
                  <a:pt x="2453781" y="794449"/>
                  <a:pt x="2035973" y="759523"/>
                  <a:pt x="1768527" y="846798"/>
                </a:cubicBezTo>
                <a:cubicBezTo>
                  <a:pt x="1606685" y="863881"/>
                  <a:pt x="1523732" y="830822"/>
                  <a:pt x="1395002" y="846798"/>
                </a:cubicBezTo>
                <a:cubicBezTo>
                  <a:pt x="1260483" y="864239"/>
                  <a:pt x="1090218" y="874551"/>
                  <a:pt x="1006230" y="846798"/>
                </a:cubicBezTo>
                <a:cubicBezTo>
                  <a:pt x="747410" y="791895"/>
                  <a:pt x="216045" y="788015"/>
                  <a:pt x="0" y="846798"/>
                </a:cubicBezTo>
                <a:cubicBezTo>
                  <a:pt x="-37151" y="693524"/>
                  <a:pt x="-14057" y="601056"/>
                  <a:pt x="0" y="423398"/>
                </a:cubicBezTo>
                <a:cubicBezTo>
                  <a:pt x="-6584" y="229293"/>
                  <a:pt x="-13686" y="177990"/>
                  <a:pt x="0" y="0"/>
                </a:cubicBezTo>
                <a:close/>
              </a:path>
              <a:path w="12196743" h="846798" fill="none" stroke="0" extrusionOk="0">
                <a:moveTo>
                  <a:pt x="0" y="0"/>
                </a:moveTo>
                <a:cubicBezTo>
                  <a:pt x="92403" y="16946"/>
                  <a:pt x="282301" y="5623"/>
                  <a:pt x="396393" y="0"/>
                </a:cubicBezTo>
                <a:cubicBezTo>
                  <a:pt x="482539" y="6624"/>
                  <a:pt x="614488" y="-1145"/>
                  <a:pt x="792787" y="0"/>
                </a:cubicBezTo>
                <a:cubicBezTo>
                  <a:pt x="972322" y="-21109"/>
                  <a:pt x="1038898" y="-4120"/>
                  <a:pt x="1189181" y="0"/>
                </a:cubicBezTo>
                <a:cubicBezTo>
                  <a:pt x="1272668" y="26301"/>
                  <a:pt x="1769929" y="-79736"/>
                  <a:pt x="2195412" y="0"/>
                </a:cubicBezTo>
                <a:cubicBezTo>
                  <a:pt x="2321285" y="14163"/>
                  <a:pt x="2474023" y="-10618"/>
                  <a:pt x="2561315" y="0"/>
                </a:cubicBezTo>
                <a:cubicBezTo>
                  <a:pt x="2657284" y="19141"/>
                  <a:pt x="2800631" y="17776"/>
                  <a:pt x="2957710" y="0"/>
                </a:cubicBezTo>
                <a:cubicBezTo>
                  <a:pt x="3139394" y="4106"/>
                  <a:pt x="3178303" y="2557"/>
                  <a:pt x="3354103" y="0"/>
                </a:cubicBezTo>
                <a:cubicBezTo>
                  <a:pt x="3448233" y="-44101"/>
                  <a:pt x="3959299" y="24454"/>
                  <a:pt x="4116400" y="0"/>
                </a:cubicBezTo>
                <a:cubicBezTo>
                  <a:pt x="4196126" y="-63630"/>
                  <a:pt x="4751673" y="111238"/>
                  <a:pt x="5122631" y="0"/>
                </a:cubicBezTo>
                <a:cubicBezTo>
                  <a:pt x="5502036" y="-17911"/>
                  <a:pt x="5547487" y="-7834"/>
                  <a:pt x="5762960" y="0"/>
                </a:cubicBezTo>
                <a:cubicBezTo>
                  <a:pt x="5992152" y="-2957"/>
                  <a:pt x="6183573" y="20051"/>
                  <a:pt x="6403289" y="0"/>
                </a:cubicBezTo>
                <a:cubicBezTo>
                  <a:pt x="6598800" y="11723"/>
                  <a:pt x="6915068" y="3237"/>
                  <a:pt x="7165585" y="0"/>
                </a:cubicBezTo>
                <a:cubicBezTo>
                  <a:pt x="7404616" y="-31792"/>
                  <a:pt x="7880335" y="16488"/>
                  <a:pt x="8049850" y="0"/>
                </a:cubicBezTo>
                <a:cubicBezTo>
                  <a:pt x="8286613" y="47138"/>
                  <a:pt x="8450109" y="10798"/>
                  <a:pt x="8934114" y="0"/>
                </a:cubicBezTo>
                <a:cubicBezTo>
                  <a:pt x="9294436" y="-86208"/>
                  <a:pt x="9544239" y="32004"/>
                  <a:pt x="9818377" y="0"/>
                </a:cubicBezTo>
                <a:cubicBezTo>
                  <a:pt x="10079404" y="-64214"/>
                  <a:pt x="10329142" y="60224"/>
                  <a:pt x="10824609" y="0"/>
                </a:cubicBezTo>
                <a:cubicBezTo>
                  <a:pt x="11272723" y="16695"/>
                  <a:pt x="11553016" y="-18311"/>
                  <a:pt x="12196743" y="0"/>
                </a:cubicBezTo>
                <a:cubicBezTo>
                  <a:pt x="12185139" y="117461"/>
                  <a:pt x="12275772" y="207046"/>
                  <a:pt x="12196743" y="431866"/>
                </a:cubicBezTo>
                <a:cubicBezTo>
                  <a:pt x="12171751" y="616522"/>
                  <a:pt x="12202320" y="701741"/>
                  <a:pt x="12196743" y="846798"/>
                </a:cubicBezTo>
                <a:cubicBezTo>
                  <a:pt x="11755823" y="872641"/>
                  <a:pt x="11433101" y="929389"/>
                  <a:pt x="11190510" y="846798"/>
                </a:cubicBezTo>
                <a:cubicBezTo>
                  <a:pt x="10947945" y="843488"/>
                  <a:pt x="10727833" y="760832"/>
                  <a:pt x="10428214" y="846798"/>
                </a:cubicBezTo>
                <a:cubicBezTo>
                  <a:pt x="10171728" y="841039"/>
                  <a:pt x="9934738" y="879574"/>
                  <a:pt x="9787885" y="846798"/>
                </a:cubicBezTo>
                <a:cubicBezTo>
                  <a:pt x="9635084" y="936100"/>
                  <a:pt x="9438349" y="813539"/>
                  <a:pt x="9147556" y="846798"/>
                </a:cubicBezTo>
                <a:cubicBezTo>
                  <a:pt x="8870364" y="882241"/>
                  <a:pt x="8658068" y="874424"/>
                  <a:pt x="8507227" y="846798"/>
                </a:cubicBezTo>
                <a:cubicBezTo>
                  <a:pt x="8420215" y="802393"/>
                  <a:pt x="8146806" y="911165"/>
                  <a:pt x="7866899" y="846798"/>
                </a:cubicBezTo>
                <a:cubicBezTo>
                  <a:pt x="7590500" y="815547"/>
                  <a:pt x="7255571" y="777128"/>
                  <a:pt x="6982635" y="846798"/>
                </a:cubicBezTo>
                <a:cubicBezTo>
                  <a:pt x="6688020" y="788526"/>
                  <a:pt x="6375109" y="786152"/>
                  <a:pt x="6220337" y="846798"/>
                </a:cubicBezTo>
                <a:cubicBezTo>
                  <a:pt x="5973652" y="859866"/>
                  <a:pt x="5886211" y="847035"/>
                  <a:pt x="5823944" y="846798"/>
                </a:cubicBezTo>
                <a:cubicBezTo>
                  <a:pt x="5743535" y="838085"/>
                  <a:pt x="5360759" y="823508"/>
                  <a:pt x="5183615" y="846798"/>
                </a:cubicBezTo>
                <a:cubicBezTo>
                  <a:pt x="5002162" y="868802"/>
                  <a:pt x="4749798" y="878129"/>
                  <a:pt x="4299351" y="846798"/>
                </a:cubicBezTo>
                <a:cubicBezTo>
                  <a:pt x="3926783" y="822493"/>
                  <a:pt x="3975189" y="852540"/>
                  <a:pt x="3780990" y="846798"/>
                </a:cubicBezTo>
                <a:cubicBezTo>
                  <a:pt x="3536486" y="911208"/>
                  <a:pt x="3054729" y="791060"/>
                  <a:pt x="2774758" y="846798"/>
                </a:cubicBezTo>
                <a:cubicBezTo>
                  <a:pt x="2395793" y="727845"/>
                  <a:pt x="2043861" y="751906"/>
                  <a:pt x="1768527" y="846798"/>
                </a:cubicBezTo>
                <a:cubicBezTo>
                  <a:pt x="1642844" y="850218"/>
                  <a:pt x="1564180" y="847795"/>
                  <a:pt x="1387379" y="846798"/>
                </a:cubicBezTo>
                <a:cubicBezTo>
                  <a:pt x="1221625" y="850737"/>
                  <a:pt x="1096753" y="864622"/>
                  <a:pt x="1006230" y="846798"/>
                </a:cubicBezTo>
                <a:cubicBezTo>
                  <a:pt x="716912" y="868475"/>
                  <a:pt x="330506" y="816637"/>
                  <a:pt x="0" y="846798"/>
                </a:cubicBezTo>
                <a:cubicBezTo>
                  <a:pt x="-30573" y="690968"/>
                  <a:pt x="-29803" y="605212"/>
                  <a:pt x="0" y="423398"/>
                </a:cubicBezTo>
                <a:cubicBezTo>
                  <a:pt x="15576" y="220586"/>
                  <a:pt x="-25477" y="201449"/>
                  <a:pt x="0" y="0"/>
                </a:cubicBezTo>
                <a:close/>
              </a:path>
              <a:path w="12196743" h="846798" fill="none" stroke="0" extrusionOk="0">
                <a:moveTo>
                  <a:pt x="0" y="0"/>
                </a:moveTo>
                <a:cubicBezTo>
                  <a:pt x="116496" y="-4143"/>
                  <a:pt x="286253" y="-4834"/>
                  <a:pt x="396393" y="0"/>
                </a:cubicBezTo>
                <a:cubicBezTo>
                  <a:pt x="473848" y="52144"/>
                  <a:pt x="579574" y="-5990"/>
                  <a:pt x="792787" y="0"/>
                </a:cubicBezTo>
                <a:cubicBezTo>
                  <a:pt x="911467" y="11447"/>
                  <a:pt x="1051383" y="8206"/>
                  <a:pt x="1189181" y="0"/>
                </a:cubicBezTo>
                <a:cubicBezTo>
                  <a:pt x="1403208" y="14969"/>
                  <a:pt x="1770240" y="53397"/>
                  <a:pt x="2195412" y="0"/>
                </a:cubicBezTo>
                <a:cubicBezTo>
                  <a:pt x="2311316" y="16067"/>
                  <a:pt x="2468828" y="-2453"/>
                  <a:pt x="2561315" y="0"/>
                </a:cubicBezTo>
                <a:cubicBezTo>
                  <a:pt x="2654666" y="30799"/>
                  <a:pt x="2845958" y="5184"/>
                  <a:pt x="2957710" y="0"/>
                </a:cubicBezTo>
                <a:cubicBezTo>
                  <a:pt x="3147046" y="12535"/>
                  <a:pt x="3182785" y="-5618"/>
                  <a:pt x="3354103" y="0"/>
                </a:cubicBezTo>
                <a:cubicBezTo>
                  <a:pt x="3489071" y="-47669"/>
                  <a:pt x="3884109" y="47720"/>
                  <a:pt x="4116400" y="0"/>
                </a:cubicBezTo>
                <a:cubicBezTo>
                  <a:pt x="4183835" y="-128670"/>
                  <a:pt x="4589408" y="68762"/>
                  <a:pt x="5122631" y="0"/>
                </a:cubicBezTo>
                <a:cubicBezTo>
                  <a:pt x="5512265" y="-26662"/>
                  <a:pt x="5545610" y="-5452"/>
                  <a:pt x="5762960" y="0"/>
                </a:cubicBezTo>
                <a:cubicBezTo>
                  <a:pt x="5985505" y="46661"/>
                  <a:pt x="6220000" y="-28072"/>
                  <a:pt x="6403289" y="0"/>
                </a:cubicBezTo>
                <a:cubicBezTo>
                  <a:pt x="6596990" y="-6186"/>
                  <a:pt x="6959953" y="9907"/>
                  <a:pt x="7165585" y="0"/>
                </a:cubicBezTo>
                <a:cubicBezTo>
                  <a:pt x="7411652" y="14650"/>
                  <a:pt x="7856156" y="13333"/>
                  <a:pt x="8049850" y="0"/>
                </a:cubicBezTo>
                <a:cubicBezTo>
                  <a:pt x="8229682" y="2237"/>
                  <a:pt x="8495480" y="56374"/>
                  <a:pt x="8934114" y="0"/>
                </a:cubicBezTo>
                <a:cubicBezTo>
                  <a:pt x="9273382" y="-79656"/>
                  <a:pt x="9485557" y="22030"/>
                  <a:pt x="9818377" y="0"/>
                </a:cubicBezTo>
                <a:cubicBezTo>
                  <a:pt x="10112375" y="-1799"/>
                  <a:pt x="10337111" y="42844"/>
                  <a:pt x="10824609" y="0"/>
                </a:cubicBezTo>
                <a:cubicBezTo>
                  <a:pt x="11169048" y="115052"/>
                  <a:pt x="11488552" y="-46216"/>
                  <a:pt x="12196743" y="0"/>
                </a:cubicBezTo>
                <a:cubicBezTo>
                  <a:pt x="12158650" y="152419"/>
                  <a:pt x="12226391" y="243823"/>
                  <a:pt x="12196743" y="431866"/>
                </a:cubicBezTo>
                <a:cubicBezTo>
                  <a:pt x="12149389" y="622946"/>
                  <a:pt x="12206288" y="689626"/>
                  <a:pt x="12196743" y="846798"/>
                </a:cubicBezTo>
                <a:cubicBezTo>
                  <a:pt x="11745378" y="765552"/>
                  <a:pt x="11496721" y="883638"/>
                  <a:pt x="11190510" y="846798"/>
                </a:cubicBezTo>
                <a:cubicBezTo>
                  <a:pt x="10994065" y="898466"/>
                  <a:pt x="10672309" y="852577"/>
                  <a:pt x="10428214" y="846798"/>
                </a:cubicBezTo>
                <a:cubicBezTo>
                  <a:pt x="10146287" y="793260"/>
                  <a:pt x="9946065" y="883841"/>
                  <a:pt x="9787885" y="846798"/>
                </a:cubicBezTo>
                <a:cubicBezTo>
                  <a:pt x="9630678" y="888896"/>
                  <a:pt x="9436299" y="818939"/>
                  <a:pt x="9147556" y="846798"/>
                </a:cubicBezTo>
                <a:cubicBezTo>
                  <a:pt x="8837461" y="817045"/>
                  <a:pt x="8642688" y="856885"/>
                  <a:pt x="8507227" y="846798"/>
                </a:cubicBezTo>
                <a:cubicBezTo>
                  <a:pt x="8408943" y="807522"/>
                  <a:pt x="8200786" y="911667"/>
                  <a:pt x="7866899" y="846798"/>
                </a:cubicBezTo>
                <a:cubicBezTo>
                  <a:pt x="7591501" y="843800"/>
                  <a:pt x="7342484" y="948159"/>
                  <a:pt x="6982635" y="846798"/>
                </a:cubicBezTo>
                <a:cubicBezTo>
                  <a:pt x="6717800" y="837322"/>
                  <a:pt x="6411463" y="803706"/>
                  <a:pt x="6220337" y="846798"/>
                </a:cubicBezTo>
                <a:cubicBezTo>
                  <a:pt x="5970770" y="861512"/>
                  <a:pt x="5900185" y="853344"/>
                  <a:pt x="5823944" y="846798"/>
                </a:cubicBezTo>
                <a:cubicBezTo>
                  <a:pt x="5729524" y="863051"/>
                  <a:pt x="5418665" y="869355"/>
                  <a:pt x="5183615" y="846798"/>
                </a:cubicBezTo>
                <a:cubicBezTo>
                  <a:pt x="5112223" y="960631"/>
                  <a:pt x="4817644" y="872454"/>
                  <a:pt x="4299351" y="846798"/>
                </a:cubicBezTo>
                <a:cubicBezTo>
                  <a:pt x="3922949" y="827007"/>
                  <a:pt x="3996076" y="837591"/>
                  <a:pt x="3780990" y="846798"/>
                </a:cubicBezTo>
                <a:cubicBezTo>
                  <a:pt x="3530021" y="860466"/>
                  <a:pt x="3145712" y="734628"/>
                  <a:pt x="2774758" y="846798"/>
                </a:cubicBezTo>
                <a:cubicBezTo>
                  <a:pt x="2518783" y="714042"/>
                  <a:pt x="2061771" y="875979"/>
                  <a:pt x="1768527" y="846798"/>
                </a:cubicBezTo>
                <a:cubicBezTo>
                  <a:pt x="1639890" y="861883"/>
                  <a:pt x="1578418" y="841954"/>
                  <a:pt x="1387379" y="846798"/>
                </a:cubicBezTo>
                <a:cubicBezTo>
                  <a:pt x="1278671" y="834729"/>
                  <a:pt x="1125021" y="828155"/>
                  <a:pt x="1006230" y="846798"/>
                </a:cubicBezTo>
                <a:cubicBezTo>
                  <a:pt x="722795" y="878088"/>
                  <a:pt x="297473" y="783736"/>
                  <a:pt x="0" y="846798"/>
                </a:cubicBezTo>
                <a:cubicBezTo>
                  <a:pt x="-23161" y="684906"/>
                  <a:pt x="-34331" y="586586"/>
                  <a:pt x="0" y="423398"/>
                </a:cubicBezTo>
                <a:cubicBezTo>
                  <a:pt x="16670" y="224956"/>
                  <a:pt x="-31023" y="195000"/>
                  <a:pt x="0" y="0"/>
                </a:cubicBezTo>
                <a:close/>
              </a:path>
            </a:pathLst>
          </a:custGeom>
          <a:solidFill>
            <a:schemeClr val="accent4">
              <a:lumMod val="20000"/>
              <a:lumOff val="80000"/>
            </a:schemeClr>
          </a:solidFill>
          <a:ln>
            <a:noFill/>
            <a:extLst>
              <a:ext uri="{C807C97D-BFC1-408E-A445-0C87EB9F89A2}">
                <ask:lineSketchStyleProps xmlns:ask="http://schemas.microsoft.com/office/drawing/2018/sketchyshapes" sd="1411281475">
                  <a:custGeom>
                    <a:avLst/>
                    <a:gdLst>
                      <a:gd name="connsiteX0" fmla="*/ 0 w 11414149"/>
                      <a:gd name="connsiteY0" fmla="*/ 0 h 846798"/>
                      <a:gd name="connsiteX1" fmla="*/ 370959 w 11414149"/>
                      <a:gd name="connsiteY1" fmla="*/ 0 h 846798"/>
                      <a:gd name="connsiteX2" fmla="*/ 741919 w 11414149"/>
                      <a:gd name="connsiteY2" fmla="*/ 0 h 846798"/>
                      <a:gd name="connsiteX3" fmla="*/ 1112879 w 11414149"/>
                      <a:gd name="connsiteY3" fmla="*/ 0 h 846798"/>
                      <a:gd name="connsiteX4" fmla="*/ 2054546 w 11414149"/>
                      <a:gd name="connsiteY4" fmla="*/ 0 h 846798"/>
                      <a:gd name="connsiteX5" fmla="*/ 2396971 w 11414149"/>
                      <a:gd name="connsiteY5" fmla="*/ 0 h 846798"/>
                      <a:gd name="connsiteX6" fmla="*/ 2767931 w 11414149"/>
                      <a:gd name="connsiteY6" fmla="*/ 0 h 846798"/>
                      <a:gd name="connsiteX7" fmla="*/ 3138890 w 11414149"/>
                      <a:gd name="connsiteY7" fmla="*/ 0 h 846798"/>
                      <a:gd name="connsiteX8" fmla="*/ 3852275 w 11414149"/>
                      <a:gd name="connsiteY8" fmla="*/ 0 h 846798"/>
                      <a:gd name="connsiteX9" fmla="*/ 4793942 w 11414149"/>
                      <a:gd name="connsiteY9" fmla="*/ 0 h 846798"/>
                      <a:gd name="connsiteX10" fmla="*/ 5393185 w 11414149"/>
                      <a:gd name="connsiteY10" fmla="*/ 0 h 846798"/>
                      <a:gd name="connsiteX11" fmla="*/ 5992428 w 11414149"/>
                      <a:gd name="connsiteY11" fmla="*/ 0 h 846798"/>
                      <a:gd name="connsiteX12" fmla="*/ 6705812 w 11414149"/>
                      <a:gd name="connsiteY12" fmla="*/ 0 h 846798"/>
                      <a:gd name="connsiteX13" fmla="*/ 7533338 w 11414149"/>
                      <a:gd name="connsiteY13" fmla="*/ 0 h 846798"/>
                      <a:gd name="connsiteX14" fmla="*/ 8360864 w 11414149"/>
                      <a:gd name="connsiteY14" fmla="*/ 0 h 846798"/>
                      <a:gd name="connsiteX15" fmla="*/ 9188389 w 11414149"/>
                      <a:gd name="connsiteY15" fmla="*/ 0 h 846798"/>
                      <a:gd name="connsiteX16" fmla="*/ 10130057 w 11414149"/>
                      <a:gd name="connsiteY16" fmla="*/ 0 h 846798"/>
                      <a:gd name="connsiteX17" fmla="*/ 11414149 w 11414149"/>
                      <a:gd name="connsiteY17" fmla="*/ 0 h 846798"/>
                      <a:gd name="connsiteX18" fmla="*/ 11414149 w 11414149"/>
                      <a:gd name="connsiteY18" fmla="*/ 431866 h 846798"/>
                      <a:gd name="connsiteX19" fmla="*/ 11414149 w 11414149"/>
                      <a:gd name="connsiteY19" fmla="*/ 846798 h 846798"/>
                      <a:gd name="connsiteX20" fmla="*/ 10472481 w 11414149"/>
                      <a:gd name="connsiteY20" fmla="*/ 846798 h 846798"/>
                      <a:gd name="connsiteX21" fmla="*/ 9759097 w 11414149"/>
                      <a:gd name="connsiteY21" fmla="*/ 846798 h 846798"/>
                      <a:gd name="connsiteX22" fmla="*/ 9159854 w 11414149"/>
                      <a:gd name="connsiteY22" fmla="*/ 846798 h 846798"/>
                      <a:gd name="connsiteX23" fmla="*/ 8560611 w 11414149"/>
                      <a:gd name="connsiteY23" fmla="*/ 846798 h 846798"/>
                      <a:gd name="connsiteX24" fmla="*/ 7961368 w 11414149"/>
                      <a:gd name="connsiteY24" fmla="*/ 846798 h 846798"/>
                      <a:gd name="connsiteX25" fmla="*/ 7362126 w 11414149"/>
                      <a:gd name="connsiteY25" fmla="*/ 846798 h 846798"/>
                      <a:gd name="connsiteX26" fmla="*/ 6534600 w 11414149"/>
                      <a:gd name="connsiteY26" fmla="*/ 846798 h 846798"/>
                      <a:gd name="connsiteX27" fmla="*/ 5821215 w 11414149"/>
                      <a:gd name="connsiteY27" fmla="*/ 846798 h 846798"/>
                      <a:gd name="connsiteX28" fmla="*/ 5450256 w 11414149"/>
                      <a:gd name="connsiteY28" fmla="*/ 846798 h 846798"/>
                      <a:gd name="connsiteX29" fmla="*/ 4851013 w 11414149"/>
                      <a:gd name="connsiteY29" fmla="*/ 846798 h 846798"/>
                      <a:gd name="connsiteX30" fmla="*/ 4023487 w 11414149"/>
                      <a:gd name="connsiteY30" fmla="*/ 846798 h 846798"/>
                      <a:gd name="connsiteX31" fmla="*/ 3538386 w 11414149"/>
                      <a:gd name="connsiteY31" fmla="*/ 846798 h 846798"/>
                      <a:gd name="connsiteX32" fmla="*/ 2596718 w 11414149"/>
                      <a:gd name="connsiteY32" fmla="*/ 846798 h 846798"/>
                      <a:gd name="connsiteX33" fmla="*/ 1655051 w 11414149"/>
                      <a:gd name="connsiteY33" fmla="*/ 846798 h 846798"/>
                      <a:gd name="connsiteX34" fmla="*/ 1298359 w 11414149"/>
                      <a:gd name="connsiteY34" fmla="*/ 846798 h 846798"/>
                      <a:gd name="connsiteX35" fmla="*/ 941667 w 11414149"/>
                      <a:gd name="connsiteY35" fmla="*/ 846798 h 846798"/>
                      <a:gd name="connsiteX36" fmla="*/ 0 w 11414149"/>
                      <a:gd name="connsiteY36" fmla="*/ 846798 h 846798"/>
                      <a:gd name="connsiteX37" fmla="*/ 0 w 11414149"/>
                      <a:gd name="connsiteY37" fmla="*/ 423398 h 846798"/>
                      <a:gd name="connsiteX38" fmla="*/ 0 w 11414149"/>
                      <a:gd name="connsiteY38" fmla="*/ 0 h 846798"/>
                      <a:gd name="connsiteX0" fmla="*/ 0 w 11414149"/>
                      <a:gd name="connsiteY0" fmla="*/ 0 h 846798"/>
                      <a:gd name="connsiteX1" fmla="*/ 599242 w 11414149"/>
                      <a:gd name="connsiteY1" fmla="*/ 0 h 846798"/>
                      <a:gd name="connsiteX2" fmla="*/ 970202 w 11414149"/>
                      <a:gd name="connsiteY2" fmla="*/ 0 h 846798"/>
                      <a:gd name="connsiteX3" fmla="*/ 1911869 w 11414149"/>
                      <a:gd name="connsiteY3" fmla="*/ 0 h 846798"/>
                      <a:gd name="connsiteX4" fmla="*/ 2511112 w 11414149"/>
                      <a:gd name="connsiteY4" fmla="*/ 0 h 846798"/>
                      <a:gd name="connsiteX5" fmla="*/ 3110355 w 11414149"/>
                      <a:gd name="connsiteY5" fmla="*/ 0 h 846798"/>
                      <a:gd name="connsiteX6" fmla="*/ 4052022 w 11414149"/>
                      <a:gd name="connsiteY6" fmla="*/ 0 h 846798"/>
                      <a:gd name="connsiteX7" fmla="*/ 4537124 w 11414149"/>
                      <a:gd name="connsiteY7" fmla="*/ 0 h 846798"/>
                      <a:gd name="connsiteX8" fmla="*/ 5478791 w 11414149"/>
                      <a:gd name="connsiteY8" fmla="*/ 0 h 846798"/>
                      <a:gd name="connsiteX9" fmla="*/ 6420458 w 11414149"/>
                      <a:gd name="connsiteY9" fmla="*/ 0 h 846798"/>
                      <a:gd name="connsiteX10" fmla="*/ 7133843 w 11414149"/>
                      <a:gd name="connsiteY10" fmla="*/ 0 h 846798"/>
                      <a:gd name="connsiteX11" fmla="*/ 8075510 w 11414149"/>
                      <a:gd name="connsiteY11" fmla="*/ 0 h 846798"/>
                      <a:gd name="connsiteX12" fmla="*/ 8674753 w 11414149"/>
                      <a:gd name="connsiteY12" fmla="*/ 0 h 846798"/>
                      <a:gd name="connsiteX13" fmla="*/ 9273996 w 11414149"/>
                      <a:gd name="connsiteY13" fmla="*/ 0 h 846798"/>
                      <a:gd name="connsiteX14" fmla="*/ 10101521 w 11414149"/>
                      <a:gd name="connsiteY14" fmla="*/ 0 h 846798"/>
                      <a:gd name="connsiteX15" fmla="*/ 10700764 w 11414149"/>
                      <a:gd name="connsiteY15" fmla="*/ 0 h 846798"/>
                      <a:gd name="connsiteX16" fmla="*/ 11414149 w 11414149"/>
                      <a:gd name="connsiteY16" fmla="*/ 0 h 846798"/>
                      <a:gd name="connsiteX17" fmla="*/ 11414149 w 11414149"/>
                      <a:gd name="connsiteY17" fmla="*/ 440334 h 846798"/>
                      <a:gd name="connsiteX18" fmla="*/ 11414149 w 11414149"/>
                      <a:gd name="connsiteY18" fmla="*/ 846798 h 846798"/>
                      <a:gd name="connsiteX19" fmla="*/ 10586623 w 11414149"/>
                      <a:gd name="connsiteY19" fmla="*/ 846798 h 846798"/>
                      <a:gd name="connsiteX20" fmla="*/ 10101521 w 11414149"/>
                      <a:gd name="connsiteY20" fmla="*/ 846798 h 846798"/>
                      <a:gd name="connsiteX21" fmla="*/ 9159854 w 11414149"/>
                      <a:gd name="connsiteY21" fmla="*/ 846798 h 846798"/>
                      <a:gd name="connsiteX22" fmla="*/ 8446470 w 11414149"/>
                      <a:gd name="connsiteY22" fmla="*/ 846798 h 846798"/>
                      <a:gd name="connsiteX23" fmla="*/ 7961368 w 11414149"/>
                      <a:gd name="connsiteY23" fmla="*/ 846798 h 846798"/>
                      <a:gd name="connsiteX24" fmla="*/ 7247984 w 11414149"/>
                      <a:gd name="connsiteY24" fmla="*/ 846798 h 846798"/>
                      <a:gd name="connsiteX25" fmla="*/ 6877024 w 11414149"/>
                      <a:gd name="connsiteY25" fmla="*/ 846798 h 846798"/>
                      <a:gd name="connsiteX26" fmla="*/ 6506064 w 11414149"/>
                      <a:gd name="connsiteY26" fmla="*/ 846798 h 846798"/>
                      <a:gd name="connsiteX27" fmla="*/ 5792680 w 11414149"/>
                      <a:gd name="connsiteY27" fmla="*/ 846798 h 846798"/>
                      <a:gd name="connsiteX28" fmla="*/ 5307579 w 11414149"/>
                      <a:gd name="connsiteY28" fmla="*/ 846798 h 846798"/>
                      <a:gd name="connsiteX29" fmla="*/ 4480053 w 11414149"/>
                      <a:gd name="connsiteY29" fmla="*/ 846798 h 846798"/>
                      <a:gd name="connsiteX30" fmla="*/ 3994952 w 11414149"/>
                      <a:gd name="connsiteY30" fmla="*/ 846798 h 846798"/>
                      <a:gd name="connsiteX31" fmla="*/ 3167426 w 11414149"/>
                      <a:gd name="connsiteY31" fmla="*/ 846798 h 846798"/>
                      <a:gd name="connsiteX32" fmla="*/ 2796466 w 11414149"/>
                      <a:gd name="connsiteY32" fmla="*/ 846798 h 846798"/>
                      <a:gd name="connsiteX33" fmla="*/ 1968940 w 11414149"/>
                      <a:gd name="connsiteY33" fmla="*/ 846798 h 846798"/>
                      <a:gd name="connsiteX34" fmla="*/ 1483839 w 11414149"/>
                      <a:gd name="connsiteY34" fmla="*/ 846798 h 846798"/>
                      <a:gd name="connsiteX35" fmla="*/ 1112879 w 11414149"/>
                      <a:gd name="connsiteY35" fmla="*/ 846798 h 846798"/>
                      <a:gd name="connsiteX36" fmla="*/ 627778 w 11414149"/>
                      <a:gd name="connsiteY36" fmla="*/ 846798 h 846798"/>
                      <a:gd name="connsiteX37" fmla="*/ 0 w 11414149"/>
                      <a:gd name="connsiteY37" fmla="*/ 846798 h 846798"/>
                      <a:gd name="connsiteX38" fmla="*/ 0 w 11414149"/>
                      <a:gd name="connsiteY38" fmla="*/ 440334 h 846798"/>
                      <a:gd name="connsiteX39" fmla="*/ 0 w 11414149"/>
                      <a:gd name="connsiteY39" fmla="*/ 0 h 846798"/>
                      <a:gd name="connsiteX0" fmla="*/ 0 w 11414149"/>
                      <a:gd name="connsiteY0" fmla="*/ 0 h 846798"/>
                      <a:gd name="connsiteX1" fmla="*/ 370959 w 11414149"/>
                      <a:gd name="connsiteY1" fmla="*/ 0 h 846798"/>
                      <a:gd name="connsiteX2" fmla="*/ 741919 w 11414149"/>
                      <a:gd name="connsiteY2" fmla="*/ 0 h 846798"/>
                      <a:gd name="connsiteX3" fmla="*/ 1112879 w 11414149"/>
                      <a:gd name="connsiteY3" fmla="*/ 0 h 846798"/>
                      <a:gd name="connsiteX4" fmla="*/ 2054546 w 11414149"/>
                      <a:gd name="connsiteY4" fmla="*/ 0 h 846798"/>
                      <a:gd name="connsiteX5" fmla="*/ 2418372 w 11414149"/>
                      <a:gd name="connsiteY5" fmla="*/ 0 h 846798"/>
                      <a:gd name="connsiteX6" fmla="*/ 2767931 w 11414149"/>
                      <a:gd name="connsiteY6" fmla="*/ 0 h 846798"/>
                      <a:gd name="connsiteX7" fmla="*/ 3138890 w 11414149"/>
                      <a:gd name="connsiteY7" fmla="*/ 0 h 846798"/>
                      <a:gd name="connsiteX8" fmla="*/ 3852275 w 11414149"/>
                      <a:gd name="connsiteY8" fmla="*/ 0 h 846798"/>
                      <a:gd name="connsiteX9" fmla="*/ 4793942 w 11414149"/>
                      <a:gd name="connsiteY9" fmla="*/ 0 h 846798"/>
                      <a:gd name="connsiteX10" fmla="*/ 5393185 w 11414149"/>
                      <a:gd name="connsiteY10" fmla="*/ 0 h 846798"/>
                      <a:gd name="connsiteX11" fmla="*/ 5992428 w 11414149"/>
                      <a:gd name="connsiteY11" fmla="*/ 0 h 846798"/>
                      <a:gd name="connsiteX12" fmla="*/ 6705812 w 11414149"/>
                      <a:gd name="connsiteY12" fmla="*/ 0 h 846798"/>
                      <a:gd name="connsiteX13" fmla="*/ 7533338 w 11414149"/>
                      <a:gd name="connsiteY13" fmla="*/ 0 h 846798"/>
                      <a:gd name="connsiteX14" fmla="*/ 8360864 w 11414149"/>
                      <a:gd name="connsiteY14" fmla="*/ 0 h 846798"/>
                      <a:gd name="connsiteX15" fmla="*/ 9188389 w 11414149"/>
                      <a:gd name="connsiteY15" fmla="*/ 0 h 846798"/>
                      <a:gd name="connsiteX16" fmla="*/ 10130057 w 11414149"/>
                      <a:gd name="connsiteY16" fmla="*/ 0 h 846798"/>
                      <a:gd name="connsiteX17" fmla="*/ 11414149 w 11414149"/>
                      <a:gd name="connsiteY17" fmla="*/ 0 h 846798"/>
                      <a:gd name="connsiteX18" fmla="*/ 11414149 w 11414149"/>
                      <a:gd name="connsiteY18" fmla="*/ 431866 h 846798"/>
                      <a:gd name="connsiteX19" fmla="*/ 11414149 w 11414149"/>
                      <a:gd name="connsiteY19" fmla="*/ 846798 h 846798"/>
                      <a:gd name="connsiteX20" fmla="*/ 10472481 w 11414149"/>
                      <a:gd name="connsiteY20" fmla="*/ 846798 h 846798"/>
                      <a:gd name="connsiteX21" fmla="*/ 9759097 w 11414149"/>
                      <a:gd name="connsiteY21" fmla="*/ 846798 h 846798"/>
                      <a:gd name="connsiteX22" fmla="*/ 9159854 w 11414149"/>
                      <a:gd name="connsiteY22" fmla="*/ 846798 h 846798"/>
                      <a:gd name="connsiteX23" fmla="*/ 8560611 w 11414149"/>
                      <a:gd name="connsiteY23" fmla="*/ 846798 h 846798"/>
                      <a:gd name="connsiteX24" fmla="*/ 7961368 w 11414149"/>
                      <a:gd name="connsiteY24" fmla="*/ 846798 h 846798"/>
                      <a:gd name="connsiteX25" fmla="*/ 7362126 w 11414149"/>
                      <a:gd name="connsiteY25" fmla="*/ 846798 h 846798"/>
                      <a:gd name="connsiteX26" fmla="*/ 6534600 w 11414149"/>
                      <a:gd name="connsiteY26" fmla="*/ 846798 h 846798"/>
                      <a:gd name="connsiteX27" fmla="*/ 5821215 w 11414149"/>
                      <a:gd name="connsiteY27" fmla="*/ 846798 h 846798"/>
                      <a:gd name="connsiteX28" fmla="*/ 5450256 w 11414149"/>
                      <a:gd name="connsiteY28" fmla="*/ 846798 h 846798"/>
                      <a:gd name="connsiteX29" fmla="*/ 4851013 w 11414149"/>
                      <a:gd name="connsiteY29" fmla="*/ 846798 h 846798"/>
                      <a:gd name="connsiteX30" fmla="*/ 4023487 w 11414149"/>
                      <a:gd name="connsiteY30" fmla="*/ 846798 h 846798"/>
                      <a:gd name="connsiteX31" fmla="*/ 3538386 w 11414149"/>
                      <a:gd name="connsiteY31" fmla="*/ 846798 h 846798"/>
                      <a:gd name="connsiteX32" fmla="*/ 2596718 w 11414149"/>
                      <a:gd name="connsiteY32" fmla="*/ 846798 h 846798"/>
                      <a:gd name="connsiteX33" fmla="*/ 1655051 w 11414149"/>
                      <a:gd name="connsiteY33" fmla="*/ 846798 h 846798"/>
                      <a:gd name="connsiteX34" fmla="*/ 1305493 w 11414149"/>
                      <a:gd name="connsiteY34" fmla="*/ 846798 h 846798"/>
                      <a:gd name="connsiteX35" fmla="*/ 941667 w 11414149"/>
                      <a:gd name="connsiteY35" fmla="*/ 846798 h 846798"/>
                      <a:gd name="connsiteX36" fmla="*/ 0 w 11414149"/>
                      <a:gd name="connsiteY36" fmla="*/ 846798 h 846798"/>
                      <a:gd name="connsiteX37" fmla="*/ 0 w 11414149"/>
                      <a:gd name="connsiteY37" fmla="*/ 423398 h 846798"/>
                      <a:gd name="connsiteX38" fmla="*/ 0 w 11414149"/>
                      <a:gd name="connsiteY38" fmla="*/ 0 h 846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1414149" h="846798" fill="none" extrusionOk="0">
                        <a:moveTo>
                          <a:pt x="0" y="0"/>
                        </a:moveTo>
                        <a:cubicBezTo>
                          <a:pt x="109285" y="-7891"/>
                          <a:pt x="269044" y="-1449"/>
                          <a:pt x="370959" y="0"/>
                        </a:cubicBezTo>
                        <a:cubicBezTo>
                          <a:pt x="442692" y="34443"/>
                          <a:pt x="558946" y="8829"/>
                          <a:pt x="741919" y="0"/>
                        </a:cubicBezTo>
                        <a:cubicBezTo>
                          <a:pt x="917462" y="766"/>
                          <a:pt x="961891" y="1634"/>
                          <a:pt x="1112879" y="0"/>
                        </a:cubicBezTo>
                        <a:cubicBezTo>
                          <a:pt x="1312808" y="73943"/>
                          <a:pt x="1653301" y="80749"/>
                          <a:pt x="2054546" y="0"/>
                        </a:cubicBezTo>
                        <a:cubicBezTo>
                          <a:pt x="2170527" y="1506"/>
                          <a:pt x="2308660" y="-3878"/>
                          <a:pt x="2396971" y="0"/>
                        </a:cubicBezTo>
                        <a:cubicBezTo>
                          <a:pt x="2473742" y="4580"/>
                          <a:pt x="2656774" y="16717"/>
                          <a:pt x="2767931" y="0"/>
                        </a:cubicBezTo>
                        <a:cubicBezTo>
                          <a:pt x="2944561" y="8886"/>
                          <a:pt x="2977979" y="-13161"/>
                          <a:pt x="3138890" y="0"/>
                        </a:cubicBezTo>
                        <a:cubicBezTo>
                          <a:pt x="3266464" y="-40912"/>
                          <a:pt x="3675465" y="62262"/>
                          <a:pt x="3852275" y="0"/>
                        </a:cubicBezTo>
                        <a:cubicBezTo>
                          <a:pt x="3954736" y="-146520"/>
                          <a:pt x="4308886" y="86909"/>
                          <a:pt x="4793942" y="0"/>
                        </a:cubicBezTo>
                        <a:cubicBezTo>
                          <a:pt x="5164460" y="-26451"/>
                          <a:pt x="5187868" y="-3257"/>
                          <a:pt x="5393185" y="0"/>
                        </a:cubicBezTo>
                        <a:cubicBezTo>
                          <a:pt x="5616638" y="26813"/>
                          <a:pt x="5827943" y="-16984"/>
                          <a:pt x="5992428" y="0"/>
                        </a:cubicBezTo>
                        <a:cubicBezTo>
                          <a:pt x="6157905" y="278"/>
                          <a:pt x="6487908" y="13255"/>
                          <a:pt x="6705812" y="0"/>
                        </a:cubicBezTo>
                        <a:cubicBezTo>
                          <a:pt x="6951976" y="-3088"/>
                          <a:pt x="7343344" y="10170"/>
                          <a:pt x="7533338" y="0"/>
                        </a:cubicBezTo>
                        <a:cubicBezTo>
                          <a:pt x="7647384" y="24996"/>
                          <a:pt x="7984094" y="62617"/>
                          <a:pt x="8360864" y="0"/>
                        </a:cubicBezTo>
                        <a:cubicBezTo>
                          <a:pt x="8668639" y="-31627"/>
                          <a:pt x="8867757" y="55652"/>
                          <a:pt x="9188389" y="0"/>
                        </a:cubicBezTo>
                        <a:cubicBezTo>
                          <a:pt x="9473912" y="-11551"/>
                          <a:pt x="9676690" y="37354"/>
                          <a:pt x="10130057" y="0"/>
                        </a:cubicBezTo>
                        <a:cubicBezTo>
                          <a:pt x="10471241" y="64487"/>
                          <a:pt x="10741326" y="-47194"/>
                          <a:pt x="11414149" y="0"/>
                        </a:cubicBezTo>
                        <a:cubicBezTo>
                          <a:pt x="11382641" y="154510"/>
                          <a:pt x="11463197" y="245692"/>
                          <a:pt x="11414149" y="431866"/>
                        </a:cubicBezTo>
                        <a:cubicBezTo>
                          <a:pt x="11384733" y="629309"/>
                          <a:pt x="11429694" y="699341"/>
                          <a:pt x="11414149" y="846798"/>
                        </a:cubicBezTo>
                        <a:cubicBezTo>
                          <a:pt x="11009704" y="823213"/>
                          <a:pt x="10737607" y="874345"/>
                          <a:pt x="10472481" y="846798"/>
                        </a:cubicBezTo>
                        <a:cubicBezTo>
                          <a:pt x="10253006" y="855322"/>
                          <a:pt x="10003010" y="822283"/>
                          <a:pt x="9759097" y="846798"/>
                        </a:cubicBezTo>
                        <a:cubicBezTo>
                          <a:pt x="9484987" y="825765"/>
                          <a:pt x="9294393" y="886165"/>
                          <a:pt x="9159854" y="846798"/>
                        </a:cubicBezTo>
                        <a:cubicBezTo>
                          <a:pt x="8997601" y="891324"/>
                          <a:pt x="8827185" y="840174"/>
                          <a:pt x="8560611" y="846798"/>
                        </a:cubicBezTo>
                        <a:cubicBezTo>
                          <a:pt x="8291680" y="845480"/>
                          <a:pt x="8112599" y="866783"/>
                          <a:pt x="7961368" y="846798"/>
                        </a:cubicBezTo>
                        <a:cubicBezTo>
                          <a:pt x="7852773" y="840967"/>
                          <a:pt x="7631459" y="880915"/>
                          <a:pt x="7362126" y="846798"/>
                        </a:cubicBezTo>
                        <a:cubicBezTo>
                          <a:pt x="7137328" y="800154"/>
                          <a:pt x="6865990" y="875243"/>
                          <a:pt x="6534600" y="846798"/>
                        </a:cubicBezTo>
                        <a:cubicBezTo>
                          <a:pt x="6277825" y="818906"/>
                          <a:pt x="6023852" y="803874"/>
                          <a:pt x="5821215" y="846798"/>
                        </a:cubicBezTo>
                        <a:cubicBezTo>
                          <a:pt x="5588992" y="860561"/>
                          <a:pt x="5529186" y="856972"/>
                          <a:pt x="5450256" y="846798"/>
                        </a:cubicBezTo>
                        <a:cubicBezTo>
                          <a:pt x="5357208" y="858285"/>
                          <a:pt x="5071896" y="842318"/>
                          <a:pt x="4851013" y="846798"/>
                        </a:cubicBezTo>
                        <a:cubicBezTo>
                          <a:pt x="4764172" y="905301"/>
                          <a:pt x="4463204" y="840071"/>
                          <a:pt x="4023487" y="846798"/>
                        </a:cubicBezTo>
                        <a:cubicBezTo>
                          <a:pt x="3678137" y="828448"/>
                          <a:pt x="3727821" y="838970"/>
                          <a:pt x="3538386" y="846798"/>
                        </a:cubicBezTo>
                        <a:cubicBezTo>
                          <a:pt x="3314270" y="852511"/>
                          <a:pt x="2926775" y="770911"/>
                          <a:pt x="2596718" y="846798"/>
                        </a:cubicBezTo>
                        <a:cubicBezTo>
                          <a:pt x="2344791" y="747774"/>
                          <a:pt x="1935731" y="861358"/>
                          <a:pt x="1655051" y="846798"/>
                        </a:cubicBezTo>
                        <a:cubicBezTo>
                          <a:pt x="1531115" y="858770"/>
                          <a:pt x="1465514" y="847573"/>
                          <a:pt x="1298359" y="846798"/>
                        </a:cubicBezTo>
                        <a:cubicBezTo>
                          <a:pt x="1186575" y="845306"/>
                          <a:pt x="1039219" y="842430"/>
                          <a:pt x="941667" y="846798"/>
                        </a:cubicBezTo>
                        <a:cubicBezTo>
                          <a:pt x="715824" y="896392"/>
                          <a:pt x="263633" y="798455"/>
                          <a:pt x="0" y="846798"/>
                        </a:cubicBezTo>
                        <a:cubicBezTo>
                          <a:pt x="-25668" y="691866"/>
                          <a:pt x="-26190" y="599536"/>
                          <a:pt x="0" y="423398"/>
                        </a:cubicBezTo>
                        <a:cubicBezTo>
                          <a:pt x="15616" y="222838"/>
                          <a:pt x="-23185" y="187422"/>
                          <a:pt x="0" y="0"/>
                        </a:cubicBezTo>
                        <a:close/>
                      </a:path>
                      <a:path w="11414149" h="846798" stroke="0" extrusionOk="0">
                        <a:moveTo>
                          <a:pt x="0" y="0"/>
                        </a:moveTo>
                        <a:cubicBezTo>
                          <a:pt x="269289" y="21114"/>
                          <a:pt x="400453" y="38071"/>
                          <a:pt x="599242" y="0"/>
                        </a:cubicBezTo>
                        <a:cubicBezTo>
                          <a:pt x="839414" y="-9928"/>
                          <a:pt x="825444" y="-8670"/>
                          <a:pt x="970202" y="0"/>
                        </a:cubicBezTo>
                        <a:cubicBezTo>
                          <a:pt x="1048265" y="64381"/>
                          <a:pt x="1467030" y="30734"/>
                          <a:pt x="1911869" y="0"/>
                        </a:cubicBezTo>
                        <a:cubicBezTo>
                          <a:pt x="2250888" y="11076"/>
                          <a:pt x="2290364" y="3592"/>
                          <a:pt x="2511112" y="0"/>
                        </a:cubicBezTo>
                        <a:cubicBezTo>
                          <a:pt x="2743926" y="-35472"/>
                          <a:pt x="2947845" y="-21903"/>
                          <a:pt x="3110355" y="0"/>
                        </a:cubicBezTo>
                        <a:cubicBezTo>
                          <a:pt x="3156802" y="29908"/>
                          <a:pt x="3579428" y="46190"/>
                          <a:pt x="4052022" y="0"/>
                        </a:cubicBezTo>
                        <a:cubicBezTo>
                          <a:pt x="4483260" y="15665"/>
                          <a:pt x="4363983" y="7247"/>
                          <a:pt x="4537124" y="0"/>
                        </a:cubicBezTo>
                        <a:cubicBezTo>
                          <a:pt x="4763796" y="-138910"/>
                          <a:pt x="5214523" y="-13576"/>
                          <a:pt x="5478791" y="0"/>
                        </a:cubicBezTo>
                        <a:cubicBezTo>
                          <a:pt x="5824022" y="-8244"/>
                          <a:pt x="6116374" y="-48806"/>
                          <a:pt x="6420458" y="0"/>
                        </a:cubicBezTo>
                        <a:cubicBezTo>
                          <a:pt x="6683107" y="-2696"/>
                          <a:pt x="6869731" y="16537"/>
                          <a:pt x="7133843" y="0"/>
                        </a:cubicBezTo>
                        <a:cubicBezTo>
                          <a:pt x="7414609" y="436"/>
                          <a:pt x="7676528" y="-37602"/>
                          <a:pt x="8075510" y="0"/>
                        </a:cubicBezTo>
                        <a:cubicBezTo>
                          <a:pt x="8440201" y="-21371"/>
                          <a:pt x="8519243" y="-10741"/>
                          <a:pt x="8674753" y="0"/>
                        </a:cubicBezTo>
                        <a:cubicBezTo>
                          <a:pt x="8847874" y="23372"/>
                          <a:pt x="9039700" y="6798"/>
                          <a:pt x="9273996" y="0"/>
                        </a:cubicBezTo>
                        <a:cubicBezTo>
                          <a:pt x="9576097" y="-7356"/>
                          <a:pt x="9765751" y="-49395"/>
                          <a:pt x="10101521" y="0"/>
                        </a:cubicBezTo>
                        <a:cubicBezTo>
                          <a:pt x="10439785" y="-55419"/>
                          <a:pt x="10571743" y="-22350"/>
                          <a:pt x="10700764" y="0"/>
                        </a:cubicBezTo>
                        <a:cubicBezTo>
                          <a:pt x="10866072" y="12376"/>
                          <a:pt x="11247845" y="-10801"/>
                          <a:pt x="11414149" y="0"/>
                        </a:cubicBezTo>
                        <a:cubicBezTo>
                          <a:pt x="11376930" y="191676"/>
                          <a:pt x="11386107" y="347794"/>
                          <a:pt x="11414149" y="440334"/>
                        </a:cubicBezTo>
                        <a:cubicBezTo>
                          <a:pt x="11415104" y="563606"/>
                          <a:pt x="11385582" y="640271"/>
                          <a:pt x="11414149" y="846798"/>
                        </a:cubicBezTo>
                        <a:cubicBezTo>
                          <a:pt x="11148990" y="769118"/>
                          <a:pt x="10844527" y="855582"/>
                          <a:pt x="10586623" y="846798"/>
                        </a:cubicBezTo>
                        <a:cubicBezTo>
                          <a:pt x="10252402" y="853855"/>
                          <a:pt x="10331706" y="861185"/>
                          <a:pt x="10101521" y="846798"/>
                        </a:cubicBezTo>
                        <a:cubicBezTo>
                          <a:pt x="9888187" y="848067"/>
                          <a:pt x="9367079" y="868194"/>
                          <a:pt x="9159854" y="846798"/>
                        </a:cubicBezTo>
                        <a:cubicBezTo>
                          <a:pt x="8938493" y="752662"/>
                          <a:pt x="8609048" y="849004"/>
                          <a:pt x="8446470" y="846798"/>
                        </a:cubicBezTo>
                        <a:cubicBezTo>
                          <a:pt x="8250311" y="799272"/>
                          <a:pt x="8164391" y="829485"/>
                          <a:pt x="7961368" y="846798"/>
                        </a:cubicBezTo>
                        <a:cubicBezTo>
                          <a:pt x="7832515" y="864214"/>
                          <a:pt x="7506622" y="874161"/>
                          <a:pt x="7247984" y="846798"/>
                        </a:cubicBezTo>
                        <a:cubicBezTo>
                          <a:pt x="7035834" y="814009"/>
                          <a:pt x="6996815" y="826318"/>
                          <a:pt x="6877024" y="846798"/>
                        </a:cubicBezTo>
                        <a:cubicBezTo>
                          <a:pt x="6787697" y="865097"/>
                          <a:pt x="6664762" y="859967"/>
                          <a:pt x="6506064" y="846798"/>
                        </a:cubicBezTo>
                        <a:cubicBezTo>
                          <a:pt x="6396356" y="848453"/>
                          <a:pt x="5989431" y="824318"/>
                          <a:pt x="5792680" y="846798"/>
                        </a:cubicBezTo>
                        <a:cubicBezTo>
                          <a:pt x="5629321" y="907197"/>
                          <a:pt x="5424071" y="864420"/>
                          <a:pt x="5307579" y="846798"/>
                        </a:cubicBezTo>
                        <a:cubicBezTo>
                          <a:pt x="5175782" y="840683"/>
                          <a:pt x="4932434" y="851971"/>
                          <a:pt x="4480053" y="846798"/>
                        </a:cubicBezTo>
                        <a:cubicBezTo>
                          <a:pt x="4268285" y="879786"/>
                          <a:pt x="4207002" y="831632"/>
                          <a:pt x="3994952" y="846798"/>
                        </a:cubicBezTo>
                        <a:cubicBezTo>
                          <a:pt x="3741211" y="847273"/>
                          <a:pt x="3432023" y="862239"/>
                          <a:pt x="3167426" y="846798"/>
                        </a:cubicBezTo>
                        <a:cubicBezTo>
                          <a:pt x="2943541" y="837390"/>
                          <a:pt x="2921114" y="841478"/>
                          <a:pt x="2796466" y="846798"/>
                        </a:cubicBezTo>
                        <a:cubicBezTo>
                          <a:pt x="2751860" y="858359"/>
                          <a:pt x="2275540" y="845116"/>
                          <a:pt x="1968940" y="846798"/>
                        </a:cubicBezTo>
                        <a:cubicBezTo>
                          <a:pt x="1624973" y="836306"/>
                          <a:pt x="1673521" y="844344"/>
                          <a:pt x="1483839" y="846798"/>
                        </a:cubicBezTo>
                        <a:cubicBezTo>
                          <a:pt x="1289838" y="840128"/>
                          <a:pt x="1289780" y="840722"/>
                          <a:pt x="1112879" y="846798"/>
                        </a:cubicBezTo>
                        <a:cubicBezTo>
                          <a:pt x="929889" y="836135"/>
                          <a:pt x="819132" y="875822"/>
                          <a:pt x="627778" y="846798"/>
                        </a:cubicBezTo>
                        <a:cubicBezTo>
                          <a:pt x="415971" y="826645"/>
                          <a:pt x="110905" y="840960"/>
                          <a:pt x="0" y="846798"/>
                        </a:cubicBezTo>
                        <a:cubicBezTo>
                          <a:pt x="1841" y="737819"/>
                          <a:pt x="15561" y="524227"/>
                          <a:pt x="0" y="440334"/>
                        </a:cubicBezTo>
                        <a:cubicBezTo>
                          <a:pt x="-11257" y="372307"/>
                          <a:pt x="5713" y="106537"/>
                          <a:pt x="0" y="0"/>
                        </a:cubicBezTo>
                        <a:close/>
                      </a:path>
                      <a:path w="11414149" h="846798" fill="none" stroke="0" extrusionOk="0">
                        <a:moveTo>
                          <a:pt x="0" y="0"/>
                        </a:moveTo>
                        <a:cubicBezTo>
                          <a:pt x="101823" y="5908"/>
                          <a:pt x="287034" y="-6111"/>
                          <a:pt x="370959" y="0"/>
                        </a:cubicBezTo>
                        <a:cubicBezTo>
                          <a:pt x="458712" y="-23190"/>
                          <a:pt x="540232" y="-13087"/>
                          <a:pt x="741919" y="0"/>
                        </a:cubicBezTo>
                        <a:cubicBezTo>
                          <a:pt x="912407" y="-6850"/>
                          <a:pt x="973221" y="6013"/>
                          <a:pt x="1112879" y="0"/>
                        </a:cubicBezTo>
                        <a:cubicBezTo>
                          <a:pt x="1167860" y="42612"/>
                          <a:pt x="1717269" y="-46236"/>
                          <a:pt x="2054546" y="0"/>
                        </a:cubicBezTo>
                        <a:cubicBezTo>
                          <a:pt x="2191046" y="-7671"/>
                          <a:pt x="2277310" y="-6950"/>
                          <a:pt x="2418372" y="0"/>
                        </a:cubicBezTo>
                        <a:cubicBezTo>
                          <a:pt x="2573118" y="834"/>
                          <a:pt x="2594069" y="5832"/>
                          <a:pt x="2767931" y="0"/>
                        </a:cubicBezTo>
                        <a:cubicBezTo>
                          <a:pt x="2938789" y="246"/>
                          <a:pt x="2979237" y="-1324"/>
                          <a:pt x="3138890" y="0"/>
                        </a:cubicBezTo>
                        <a:cubicBezTo>
                          <a:pt x="3303519" y="2022"/>
                          <a:pt x="3711917" y="70"/>
                          <a:pt x="3852275" y="0"/>
                        </a:cubicBezTo>
                        <a:cubicBezTo>
                          <a:pt x="3989620" y="9560"/>
                          <a:pt x="4468874" y="-36091"/>
                          <a:pt x="4793942" y="0"/>
                        </a:cubicBezTo>
                        <a:cubicBezTo>
                          <a:pt x="5141259" y="-18303"/>
                          <a:pt x="5193193" y="22579"/>
                          <a:pt x="5393185" y="0"/>
                        </a:cubicBezTo>
                        <a:cubicBezTo>
                          <a:pt x="5601897" y="-73"/>
                          <a:pt x="5817162" y="4656"/>
                          <a:pt x="5992428" y="0"/>
                        </a:cubicBezTo>
                        <a:cubicBezTo>
                          <a:pt x="6188583" y="29436"/>
                          <a:pt x="6416918" y="27598"/>
                          <a:pt x="6705812" y="0"/>
                        </a:cubicBezTo>
                        <a:cubicBezTo>
                          <a:pt x="6922757" y="-18983"/>
                          <a:pt x="7275192" y="-23733"/>
                          <a:pt x="7533338" y="0"/>
                        </a:cubicBezTo>
                        <a:cubicBezTo>
                          <a:pt x="7753790" y="-30876"/>
                          <a:pt x="7990944" y="41944"/>
                          <a:pt x="8360864" y="0"/>
                        </a:cubicBezTo>
                        <a:cubicBezTo>
                          <a:pt x="8693725" y="-24070"/>
                          <a:pt x="8941394" y="-43389"/>
                          <a:pt x="9188389" y="0"/>
                        </a:cubicBezTo>
                        <a:cubicBezTo>
                          <a:pt x="9473731" y="-996"/>
                          <a:pt x="9673003" y="59451"/>
                          <a:pt x="10130057" y="0"/>
                        </a:cubicBezTo>
                        <a:cubicBezTo>
                          <a:pt x="10477882" y="45412"/>
                          <a:pt x="10846628" y="2951"/>
                          <a:pt x="11414149" y="0"/>
                        </a:cubicBezTo>
                        <a:cubicBezTo>
                          <a:pt x="11406392" y="160247"/>
                          <a:pt x="11434833" y="219916"/>
                          <a:pt x="11414149" y="431866"/>
                        </a:cubicBezTo>
                        <a:cubicBezTo>
                          <a:pt x="11376643" y="635984"/>
                          <a:pt x="11423768" y="692047"/>
                          <a:pt x="11414149" y="846798"/>
                        </a:cubicBezTo>
                        <a:cubicBezTo>
                          <a:pt x="10997616" y="886254"/>
                          <a:pt x="10709972" y="827272"/>
                          <a:pt x="10472481" y="846798"/>
                        </a:cubicBezTo>
                        <a:cubicBezTo>
                          <a:pt x="10226886" y="791730"/>
                          <a:pt x="10019989" y="855516"/>
                          <a:pt x="9759097" y="846798"/>
                        </a:cubicBezTo>
                        <a:cubicBezTo>
                          <a:pt x="9514057" y="849055"/>
                          <a:pt x="9282525" y="861513"/>
                          <a:pt x="9159854" y="846798"/>
                        </a:cubicBezTo>
                        <a:cubicBezTo>
                          <a:pt x="9014733" y="906955"/>
                          <a:pt x="8800796" y="787467"/>
                          <a:pt x="8560611" y="846798"/>
                        </a:cubicBezTo>
                        <a:cubicBezTo>
                          <a:pt x="8342933" y="884676"/>
                          <a:pt x="8130512" y="857002"/>
                          <a:pt x="7961368" y="846798"/>
                        </a:cubicBezTo>
                        <a:cubicBezTo>
                          <a:pt x="7789418" y="810357"/>
                          <a:pt x="7627998" y="834674"/>
                          <a:pt x="7362126" y="846798"/>
                        </a:cubicBezTo>
                        <a:cubicBezTo>
                          <a:pt x="7169706" y="887445"/>
                          <a:pt x="6838604" y="841813"/>
                          <a:pt x="6534600" y="846798"/>
                        </a:cubicBezTo>
                        <a:cubicBezTo>
                          <a:pt x="6236905" y="846704"/>
                          <a:pt x="6049818" y="853808"/>
                          <a:pt x="5821215" y="846798"/>
                        </a:cubicBezTo>
                        <a:cubicBezTo>
                          <a:pt x="5589916" y="853488"/>
                          <a:pt x="5523668" y="851602"/>
                          <a:pt x="5450256" y="846798"/>
                        </a:cubicBezTo>
                        <a:cubicBezTo>
                          <a:pt x="5371682" y="852308"/>
                          <a:pt x="5026344" y="788933"/>
                          <a:pt x="4851013" y="846798"/>
                        </a:cubicBezTo>
                        <a:cubicBezTo>
                          <a:pt x="4658602" y="882400"/>
                          <a:pt x="4378440" y="796721"/>
                          <a:pt x="4023487" y="846798"/>
                        </a:cubicBezTo>
                        <a:cubicBezTo>
                          <a:pt x="3665344" y="848987"/>
                          <a:pt x="3752408" y="816897"/>
                          <a:pt x="3538386" y="846798"/>
                        </a:cubicBezTo>
                        <a:cubicBezTo>
                          <a:pt x="3331043" y="876634"/>
                          <a:pt x="2810233" y="891169"/>
                          <a:pt x="2596718" y="846798"/>
                        </a:cubicBezTo>
                        <a:cubicBezTo>
                          <a:pt x="2296276" y="779320"/>
                          <a:pt x="1950857" y="801949"/>
                          <a:pt x="1655051" y="846798"/>
                        </a:cubicBezTo>
                        <a:cubicBezTo>
                          <a:pt x="1499352" y="872497"/>
                          <a:pt x="1424478" y="842139"/>
                          <a:pt x="1305493" y="846798"/>
                        </a:cubicBezTo>
                        <a:cubicBezTo>
                          <a:pt x="1183072" y="850131"/>
                          <a:pt x="1025087" y="879564"/>
                          <a:pt x="941667" y="846798"/>
                        </a:cubicBezTo>
                        <a:cubicBezTo>
                          <a:pt x="713317" y="789152"/>
                          <a:pt x="248476" y="779101"/>
                          <a:pt x="0" y="846798"/>
                        </a:cubicBezTo>
                        <a:cubicBezTo>
                          <a:pt x="-40445" y="684472"/>
                          <a:pt x="-23948" y="597783"/>
                          <a:pt x="0" y="423398"/>
                        </a:cubicBezTo>
                        <a:cubicBezTo>
                          <a:pt x="7387" y="236082"/>
                          <a:pt x="-22940" y="177084"/>
                          <a:pt x="0" y="0"/>
                        </a:cubicBezTo>
                        <a:close/>
                      </a:path>
                      <a:path w="11414149" h="846798" fill="none" stroke="0" extrusionOk="0">
                        <a:moveTo>
                          <a:pt x="0" y="0"/>
                        </a:moveTo>
                        <a:cubicBezTo>
                          <a:pt x="107410" y="17191"/>
                          <a:pt x="280870" y="-2257"/>
                          <a:pt x="370959" y="0"/>
                        </a:cubicBezTo>
                        <a:cubicBezTo>
                          <a:pt x="457078" y="31113"/>
                          <a:pt x="562718" y="-19604"/>
                          <a:pt x="741919" y="0"/>
                        </a:cubicBezTo>
                        <a:cubicBezTo>
                          <a:pt x="911454" y="-8464"/>
                          <a:pt x="966705" y="-7651"/>
                          <a:pt x="1112879" y="0"/>
                        </a:cubicBezTo>
                        <a:cubicBezTo>
                          <a:pt x="1193913" y="102258"/>
                          <a:pt x="1624960" y="-43623"/>
                          <a:pt x="2054546" y="0"/>
                        </a:cubicBezTo>
                        <a:cubicBezTo>
                          <a:pt x="2178067" y="26690"/>
                          <a:pt x="2322344" y="-19864"/>
                          <a:pt x="2396971" y="0"/>
                        </a:cubicBezTo>
                        <a:cubicBezTo>
                          <a:pt x="2479825" y="21672"/>
                          <a:pt x="2647207" y="9735"/>
                          <a:pt x="2767931" y="0"/>
                        </a:cubicBezTo>
                        <a:cubicBezTo>
                          <a:pt x="2938261" y="5776"/>
                          <a:pt x="2978233" y="-3929"/>
                          <a:pt x="3138890" y="0"/>
                        </a:cubicBezTo>
                        <a:cubicBezTo>
                          <a:pt x="3233387" y="-55238"/>
                          <a:pt x="3684322" y="38522"/>
                          <a:pt x="3852275" y="0"/>
                        </a:cubicBezTo>
                        <a:cubicBezTo>
                          <a:pt x="3989938" y="-30286"/>
                          <a:pt x="4429939" y="46124"/>
                          <a:pt x="4793942" y="0"/>
                        </a:cubicBezTo>
                        <a:cubicBezTo>
                          <a:pt x="5149263" y="-19250"/>
                          <a:pt x="5199064" y="-3533"/>
                          <a:pt x="5393185" y="0"/>
                        </a:cubicBezTo>
                        <a:cubicBezTo>
                          <a:pt x="5608850" y="14117"/>
                          <a:pt x="5816393" y="-6005"/>
                          <a:pt x="5992428" y="0"/>
                        </a:cubicBezTo>
                        <a:cubicBezTo>
                          <a:pt x="6143187" y="-1552"/>
                          <a:pt x="6453487" y="-10405"/>
                          <a:pt x="6705812" y="0"/>
                        </a:cubicBezTo>
                        <a:cubicBezTo>
                          <a:pt x="6938679" y="-33238"/>
                          <a:pt x="7326100" y="3153"/>
                          <a:pt x="7533338" y="0"/>
                        </a:cubicBezTo>
                        <a:cubicBezTo>
                          <a:pt x="7716402" y="75817"/>
                          <a:pt x="7922965" y="10191"/>
                          <a:pt x="8360864" y="0"/>
                        </a:cubicBezTo>
                        <a:cubicBezTo>
                          <a:pt x="8694920" y="-79506"/>
                          <a:pt x="8944383" y="19007"/>
                          <a:pt x="9188389" y="0"/>
                        </a:cubicBezTo>
                        <a:cubicBezTo>
                          <a:pt x="9432311" y="-36981"/>
                          <a:pt x="9646158" y="32275"/>
                          <a:pt x="10130057" y="0"/>
                        </a:cubicBezTo>
                        <a:cubicBezTo>
                          <a:pt x="10522247" y="72563"/>
                          <a:pt x="10807756" y="8221"/>
                          <a:pt x="11414149" y="0"/>
                        </a:cubicBezTo>
                        <a:cubicBezTo>
                          <a:pt x="11384720" y="132658"/>
                          <a:pt x="11471375" y="222742"/>
                          <a:pt x="11414149" y="431866"/>
                        </a:cubicBezTo>
                        <a:cubicBezTo>
                          <a:pt x="11390436" y="622549"/>
                          <a:pt x="11422871" y="697142"/>
                          <a:pt x="11414149" y="846798"/>
                        </a:cubicBezTo>
                        <a:cubicBezTo>
                          <a:pt x="10998427" y="902057"/>
                          <a:pt x="10730819" y="890517"/>
                          <a:pt x="10472481" y="846798"/>
                        </a:cubicBezTo>
                        <a:cubicBezTo>
                          <a:pt x="10220792" y="841022"/>
                          <a:pt x="10007675" y="775370"/>
                          <a:pt x="9759097" y="846798"/>
                        </a:cubicBezTo>
                        <a:cubicBezTo>
                          <a:pt x="9516931" y="846843"/>
                          <a:pt x="9294935" y="867688"/>
                          <a:pt x="9159854" y="846798"/>
                        </a:cubicBezTo>
                        <a:cubicBezTo>
                          <a:pt x="9019812" y="941415"/>
                          <a:pt x="8840278" y="804056"/>
                          <a:pt x="8560611" y="846798"/>
                        </a:cubicBezTo>
                        <a:cubicBezTo>
                          <a:pt x="8295581" y="853665"/>
                          <a:pt x="8125044" y="852554"/>
                          <a:pt x="7961368" y="846798"/>
                        </a:cubicBezTo>
                        <a:cubicBezTo>
                          <a:pt x="7839170" y="811689"/>
                          <a:pt x="7601462" y="883601"/>
                          <a:pt x="7362126" y="846798"/>
                        </a:cubicBezTo>
                        <a:cubicBezTo>
                          <a:pt x="7120558" y="844475"/>
                          <a:pt x="6827473" y="837302"/>
                          <a:pt x="6534600" y="846798"/>
                        </a:cubicBezTo>
                        <a:cubicBezTo>
                          <a:pt x="6251952" y="788733"/>
                          <a:pt x="6006057" y="790539"/>
                          <a:pt x="5821215" y="846798"/>
                        </a:cubicBezTo>
                        <a:cubicBezTo>
                          <a:pt x="5578578" y="865855"/>
                          <a:pt x="5517401" y="853707"/>
                          <a:pt x="5450256" y="846798"/>
                        </a:cubicBezTo>
                        <a:cubicBezTo>
                          <a:pt x="5376607" y="859608"/>
                          <a:pt x="5039048" y="825453"/>
                          <a:pt x="4851013" y="846798"/>
                        </a:cubicBezTo>
                        <a:cubicBezTo>
                          <a:pt x="4690331" y="876408"/>
                          <a:pt x="4395082" y="843265"/>
                          <a:pt x="4023487" y="846798"/>
                        </a:cubicBezTo>
                        <a:cubicBezTo>
                          <a:pt x="3672136" y="831664"/>
                          <a:pt x="3724128" y="842007"/>
                          <a:pt x="3538386" y="846798"/>
                        </a:cubicBezTo>
                        <a:cubicBezTo>
                          <a:pt x="3342257" y="898748"/>
                          <a:pt x="2838757" y="849404"/>
                          <a:pt x="2596718" y="846798"/>
                        </a:cubicBezTo>
                        <a:cubicBezTo>
                          <a:pt x="2264917" y="747601"/>
                          <a:pt x="1880619" y="777922"/>
                          <a:pt x="1655051" y="846798"/>
                        </a:cubicBezTo>
                        <a:cubicBezTo>
                          <a:pt x="1539828" y="855403"/>
                          <a:pt x="1470315" y="850008"/>
                          <a:pt x="1298359" y="846798"/>
                        </a:cubicBezTo>
                        <a:cubicBezTo>
                          <a:pt x="1140080" y="850387"/>
                          <a:pt x="1022239" y="859966"/>
                          <a:pt x="941667" y="846798"/>
                        </a:cubicBezTo>
                        <a:cubicBezTo>
                          <a:pt x="635352" y="892290"/>
                          <a:pt x="348203" y="818327"/>
                          <a:pt x="0" y="846798"/>
                        </a:cubicBezTo>
                        <a:cubicBezTo>
                          <a:pt x="-32926" y="686032"/>
                          <a:pt x="-19638" y="605474"/>
                          <a:pt x="0" y="423398"/>
                        </a:cubicBezTo>
                        <a:cubicBezTo>
                          <a:pt x="14472" y="222522"/>
                          <a:pt x="-17473" y="194039"/>
                          <a:pt x="0" y="0"/>
                        </a:cubicBezTo>
                        <a:close/>
                      </a:path>
                    </a:pathLst>
                  </a:custGeom>
                  <ask:type>
                    <ask:lineSketchFreehand/>
                  </ask:type>
                </ask:lineSketchStyleProps>
              </a:ext>
            </a:extLst>
          </a:ln>
        </p:spPr>
        <p:txBody>
          <a:bodyPr vert="horz" lIns="91440" tIns="45720" rIns="91440" bIns="45720" rtlCol="0" anchor="b">
            <a:normAutofit fontScale="90000"/>
          </a:bodyPr>
          <a:lstStyle/>
          <a:p>
            <a:pPr algn="ctr"/>
            <a:r>
              <a:rPr lang="en-US" sz="3200" b="1">
                <a:latin typeface="Arial"/>
                <a:cs typeface="Arial"/>
              </a:rPr>
              <a:t>Which words are powerful in these headlines? </a:t>
            </a:r>
            <a:br>
              <a:rPr lang="en-US" sz="3200" b="1" dirty="0">
                <a:latin typeface="Arial"/>
                <a:cs typeface="Arial"/>
              </a:rPr>
            </a:br>
            <a:r>
              <a:rPr lang="en-US" sz="3200" b="1">
                <a:latin typeface="Arial"/>
                <a:cs typeface="Arial"/>
              </a:rPr>
              <a:t>What message are they spreading? </a:t>
            </a:r>
          </a:p>
        </p:txBody>
      </p:sp>
      <p:pic>
        <p:nvPicPr>
          <p:cNvPr id="7" name="Picture 6" descr="A picture containing text, newspaper&#10;&#10;Description automatically generated">
            <a:extLst>
              <a:ext uri="{FF2B5EF4-FFF2-40B4-BE49-F238E27FC236}">
                <a16:creationId xmlns:a16="http://schemas.microsoft.com/office/drawing/2014/main" id="{E6CED9AC-5DFC-5644-B094-0B2C8A08F7D0}"/>
              </a:ext>
            </a:extLst>
          </p:cNvPr>
          <p:cNvPicPr>
            <a:picLocks noChangeAspect="1"/>
          </p:cNvPicPr>
          <p:nvPr/>
        </p:nvPicPr>
        <p:blipFill rotWithShape="1">
          <a:blip r:embed="rId2"/>
          <a:srcRect l="6416" t="10298"/>
          <a:stretch/>
        </p:blipFill>
        <p:spPr>
          <a:xfrm>
            <a:off x="529353" y="1237683"/>
            <a:ext cx="11142952" cy="5424513"/>
          </a:xfrm>
          <a:prstGeom prst="rect">
            <a:avLst/>
          </a:prstGeom>
        </p:spPr>
      </p:pic>
    </p:spTree>
    <p:extLst>
      <p:ext uri="{BB962C8B-B14F-4D97-AF65-F5344CB8AC3E}">
        <p14:creationId xmlns:p14="http://schemas.microsoft.com/office/powerpoint/2010/main" val="39099148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text, newspaper&#10;&#10;Description automatically generated">
            <a:extLst>
              <a:ext uri="{FF2B5EF4-FFF2-40B4-BE49-F238E27FC236}">
                <a16:creationId xmlns:a16="http://schemas.microsoft.com/office/drawing/2014/main" id="{88CDE412-7A25-5842-BD58-153675C2132C}"/>
              </a:ext>
            </a:extLst>
          </p:cNvPr>
          <p:cNvPicPr>
            <a:picLocks noChangeAspect="1"/>
          </p:cNvPicPr>
          <p:nvPr/>
        </p:nvPicPr>
        <p:blipFill>
          <a:blip r:embed="rId2"/>
          <a:stretch>
            <a:fillRect/>
          </a:stretch>
        </p:blipFill>
        <p:spPr>
          <a:xfrm>
            <a:off x="192216" y="1004881"/>
            <a:ext cx="7396601" cy="5601015"/>
          </a:xfrm>
          <a:prstGeom prst="rect">
            <a:avLst/>
          </a:prstGeom>
        </p:spPr>
      </p:pic>
      <p:sp>
        <p:nvSpPr>
          <p:cNvPr id="7" name="Title 1">
            <a:extLst>
              <a:ext uri="{FF2B5EF4-FFF2-40B4-BE49-F238E27FC236}">
                <a16:creationId xmlns:a16="http://schemas.microsoft.com/office/drawing/2014/main" id="{F697B044-35EA-AC17-6A95-6FAF8805B9B0}"/>
              </a:ext>
            </a:extLst>
          </p:cNvPr>
          <p:cNvSpPr txBox="1">
            <a:spLocks/>
          </p:cNvSpPr>
          <p:nvPr/>
        </p:nvSpPr>
        <p:spPr>
          <a:xfrm>
            <a:off x="-3897" y="4561"/>
            <a:ext cx="12196743" cy="846798"/>
          </a:xfrm>
          <a:custGeom>
            <a:avLst/>
            <a:gdLst>
              <a:gd name="csX0" fmla="*/ 0 w 12196743"/>
              <a:gd name="csY0" fmla="*/ 0 h 846798"/>
              <a:gd name="csX1" fmla="*/ 396393 w 12196743"/>
              <a:gd name="csY1" fmla="*/ 0 h 846798"/>
              <a:gd name="csX2" fmla="*/ 792787 w 12196743"/>
              <a:gd name="csY2" fmla="*/ 0 h 846798"/>
              <a:gd name="csX3" fmla="*/ 1189181 w 12196743"/>
              <a:gd name="csY3" fmla="*/ 0 h 846798"/>
              <a:gd name="csX4" fmla="*/ 2195412 w 12196743"/>
              <a:gd name="csY4" fmla="*/ 0 h 846798"/>
              <a:gd name="csX5" fmla="*/ 2561315 w 12196743"/>
              <a:gd name="csY5" fmla="*/ 0 h 846798"/>
              <a:gd name="csX6" fmla="*/ 2957710 w 12196743"/>
              <a:gd name="csY6" fmla="*/ 0 h 846798"/>
              <a:gd name="csX7" fmla="*/ 3354103 w 12196743"/>
              <a:gd name="csY7" fmla="*/ 0 h 846798"/>
              <a:gd name="csX8" fmla="*/ 4116400 w 12196743"/>
              <a:gd name="csY8" fmla="*/ 0 h 846798"/>
              <a:gd name="csX9" fmla="*/ 5122631 w 12196743"/>
              <a:gd name="csY9" fmla="*/ 0 h 846798"/>
              <a:gd name="csX10" fmla="*/ 5762960 w 12196743"/>
              <a:gd name="csY10" fmla="*/ 0 h 846798"/>
              <a:gd name="csX11" fmla="*/ 6403289 w 12196743"/>
              <a:gd name="csY11" fmla="*/ 0 h 846798"/>
              <a:gd name="csX12" fmla="*/ 7165585 w 12196743"/>
              <a:gd name="csY12" fmla="*/ 0 h 846798"/>
              <a:gd name="csX13" fmla="*/ 8049850 w 12196743"/>
              <a:gd name="csY13" fmla="*/ 0 h 846798"/>
              <a:gd name="csX14" fmla="*/ 8934114 w 12196743"/>
              <a:gd name="csY14" fmla="*/ 0 h 846798"/>
              <a:gd name="csX15" fmla="*/ 9818377 w 12196743"/>
              <a:gd name="csY15" fmla="*/ 0 h 846798"/>
              <a:gd name="csX16" fmla="*/ 10824609 w 12196743"/>
              <a:gd name="csY16" fmla="*/ 0 h 846798"/>
              <a:gd name="csX17" fmla="*/ 12196743 w 12196743"/>
              <a:gd name="csY17" fmla="*/ 0 h 846798"/>
              <a:gd name="csX18" fmla="*/ 12196743 w 12196743"/>
              <a:gd name="csY18" fmla="*/ 431866 h 846798"/>
              <a:gd name="csX19" fmla="*/ 12196743 w 12196743"/>
              <a:gd name="csY19" fmla="*/ 846798 h 846798"/>
              <a:gd name="csX20" fmla="*/ 11190510 w 12196743"/>
              <a:gd name="csY20" fmla="*/ 846798 h 846798"/>
              <a:gd name="csX21" fmla="*/ 10428214 w 12196743"/>
              <a:gd name="csY21" fmla="*/ 846798 h 846798"/>
              <a:gd name="csX22" fmla="*/ 9787885 w 12196743"/>
              <a:gd name="csY22" fmla="*/ 846798 h 846798"/>
              <a:gd name="csX23" fmla="*/ 9147556 w 12196743"/>
              <a:gd name="csY23" fmla="*/ 846798 h 846798"/>
              <a:gd name="csX24" fmla="*/ 8507227 w 12196743"/>
              <a:gd name="csY24" fmla="*/ 846798 h 846798"/>
              <a:gd name="csX25" fmla="*/ 7866899 w 12196743"/>
              <a:gd name="csY25" fmla="*/ 846798 h 846798"/>
              <a:gd name="csX26" fmla="*/ 6982635 w 12196743"/>
              <a:gd name="csY26" fmla="*/ 846798 h 846798"/>
              <a:gd name="csX27" fmla="*/ 6220337 w 12196743"/>
              <a:gd name="csY27" fmla="*/ 846798 h 846798"/>
              <a:gd name="csX28" fmla="*/ 5823944 w 12196743"/>
              <a:gd name="csY28" fmla="*/ 846798 h 846798"/>
              <a:gd name="csX29" fmla="*/ 5183615 w 12196743"/>
              <a:gd name="csY29" fmla="*/ 846798 h 846798"/>
              <a:gd name="csX30" fmla="*/ 4299351 w 12196743"/>
              <a:gd name="csY30" fmla="*/ 846798 h 846798"/>
              <a:gd name="csX31" fmla="*/ 3780990 w 12196743"/>
              <a:gd name="csY31" fmla="*/ 846798 h 846798"/>
              <a:gd name="csX32" fmla="*/ 2774758 w 12196743"/>
              <a:gd name="csY32" fmla="*/ 846798 h 846798"/>
              <a:gd name="csX33" fmla="*/ 1768527 w 12196743"/>
              <a:gd name="csY33" fmla="*/ 846798 h 846798"/>
              <a:gd name="csX34" fmla="*/ 1387379 w 12196743"/>
              <a:gd name="csY34" fmla="*/ 846798 h 846798"/>
              <a:gd name="csX35" fmla="*/ 1006230 w 12196743"/>
              <a:gd name="csY35" fmla="*/ 846798 h 846798"/>
              <a:gd name="csX36" fmla="*/ 0 w 12196743"/>
              <a:gd name="csY36" fmla="*/ 846798 h 846798"/>
              <a:gd name="csX37" fmla="*/ 0 w 12196743"/>
              <a:gd name="csY37" fmla="*/ 423398 h 846798"/>
              <a:gd name="csX38" fmla="*/ 0 w 12196743"/>
              <a:gd name="csY38" fmla="*/ 0 h 84679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Lst>
            <a:rect l="l" t="t" r="r" b="b"/>
            <a:pathLst>
              <a:path w="12196743" h="846798" fill="none" extrusionOk="0">
                <a:moveTo>
                  <a:pt x="0" y="0"/>
                </a:moveTo>
                <a:cubicBezTo>
                  <a:pt x="117727" y="-20678"/>
                  <a:pt x="267461" y="-16745"/>
                  <a:pt x="396393" y="0"/>
                </a:cubicBezTo>
                <a:cubicBezTo>
                  <a:pt x="456314" y="61029"/>
                  <a:pt x="586215" y="23718"/>
                  <a:pt x="792787" y="0"/>
                </a:cubicBezTo>
                <a:cubicBezTo>
                  <a:pt x="899517" y="-17792"/>
                  <a:pt x="1097611" y="-14199"/>
                  <a:pt x="1189181" y="0"/>
                </a:cubicBezTo>
                <a:cubicBezTo>
                  <a:pt x="1355107" y="61328"/>
                  <a:pt x="1826845" y="114673"/>
                  <a:pt x="2195412" y="0"/>
                </a:cubicBezTo>
                <a:cubicBezTo>
                  <a:pt x="2324700" y="5350"/>
                  <a:pt x="2481759" y="-16557"/>
                  <a:pt x="2561315" y="0"/>
                </a:cubicBezTo>
                <a:cubicBezTo>
                  <a:pt x="2624593" y="12003"/>
                  <a:pt x="2836823" y="21522"/>
                  <a:pt x="2957710" y="0"/>
                </a:cubicBezTo>
                <a:cubicBezTo>
                  <a:pt x="3139547" y="4725"/>
                  <a:pt x="3179071" y="-20510"/>
                  <a:pt x="3354103" y="0"/>
                </a:cubicBezTo>
                <a:cubicBezTo>
                  <a:pt x="3479617" y="-8684"/>
                  <a:pt x="3891335" y="34802"/>
                  <a:pt x="4116400" y="0"/>
                </a:cubicBezTo>
                <a:cubicBezTo>
                  <a:pt x="4120206" y="-130339"/>
                  <a:pt x="4682399" y="46646"/>
                  <a:pt x="5122631" y="0"/>
                </a:cubicBezTo>
                <a:cubicBezTo>
                  <a:pt x="5517550" y="-31252"/>
                  <a:pt x="5546821" y="111"/>
                  <a:pt x="5762960" y="0"/>
                </a:cubicBezTo>
                <a:cubicBezTo>
                  <a:pt x="5978108" y="28698"/>
                  <a:pt x="6226622" y="-32410"/>
                  <a:pt x="6403289" y="0"/>
                </a:cubicBezTo>
                <a:cubicBezTo>
                  <a:pt x="6622811" y="-30598"/>
                  <a:pt x="6935549" y="-40300"/>
                  <a:pt x="7165585" y="0"/>
                </a:cubicBezTo>
                <a:cubicBezTo>
                  <a:pt x="7419529" y="40390"/>
                  <a:pt x="7812480" y="31020"/>
                  <a:pt x="8049850" y="0"/>
                </a:cubicBezTo>
                <a:cubicBezTo>
                  <a:pt x="8100027" y="68066"/>
                  <a:pt x="8521805" y="4522"/>
                  <a:pt x="8934114" y="0"/>
                </a:cubicBezTo>
                <a:cubicBezTo>
                  <a:pt x="9241989" y="16327"/>
                  <a:pt x="9453691" y="79428"/>
                  <a:pt x="9818377" y="0"/>
                </a:cubicBezTo>
                <a:cubicBezTo>
                  <a:pt x="10109435" y="-1709"/>
                  <a:pt x="10327897" y="86670"/>
                  <a:pt x="10824609" y="0"/>
                </a:cubicBezTo>
                <a:cubicBezTo>
                  <a:pt x="11122709" y="37300"/>
                  <a:pt x="11403431" y="-65857"/>
                  <a:pt x="12196743" y="0"/>
                </a:cubicBezTo>
                <a:cubicBezTo>
                  <a:pt x="12185714" y="163452"/>
                  <a:pt x="12223330" y="255446"/>
                  <a:pt x="12196743" y="431866"/>
                </a:cubicBezTo>
                <a:cubicBezTo>
                  <a:pt x="12174432" y="628612"/>
                  <a:pt x="12232283" y="708306"/>
                  <a:pt x="12196743" y="846798"/>
                </a:cubicBezTo>
                <a:cubicBezTo>
                  <a:pt x="11821599" y="838449"/>
                  <a:pt x="11465362" y="872227"/>
                  <a:pt x="11190510" y="846798"/>
                </a:cubicBezTo>
                <a:cubicBezTo>
                  <a:pt x="10951229" y="843167"/>
                  <a:pt x="10707557" y="773363"/>
                  <a:pt x="10428214" y="846798"/>
                </a:cubicBezTo>
                <a:cubicBezTo>
                  <a:pt x="10141201" y="825299"/>
                  <a:pt x="9935248" y="917825"/>
                  <a:pt x="9787885" y="846798"/>
                </a:cubicBezTo>
                <a:cubicBezTo>
                  <a:pt x="9617592" y="886335"/>
                  <a:pt x="9403798" y="823731"/>
                  <a:pt x="9147556" y="846798"/>
                </a:cubicBezTo>
                <a:cubicBezTo>
                  <a:pt x="8833870" y="839076"/>
                  <a:pt x="8683650" y="864242"/>
                  <a:pt x="8507227" y="846798"/>
                </a:cubicBezTo>
                <a:cubicBezTo>
                  <a:pt x="8392960" y="858608"/>
                  <a:pt x="8189934" y="883127"/>
                  <a:pt x="7866899" y="846798"/>
                </a:cubicBezTo>
                <a:cubicBezTo>
                  <a:pt x="7668571" y="832564"/>
                  <a:pt x="7353471" y="875090"/>
                  <a:pt x="6982635" y="846798"/>
                </a:cubicBezTo>
                <a:cubicBezTo>
                  <a:pt x="6704902" y="812596"/>
                  <a:pt x="6412655" y="842678"/>
                  <a:pt x="6220337" y="846798"/>
                </a:cubicBezTo>
                <a:cubicBezTo>
                  <a:pt x="5967365" y="861535"/>
                  <a:pt x="5912074" y="863158"/>
                  <a:pt x="5823944" y="846798"/>
                </a:cubicBezTo>
                <a:cubicBezTo>
                  <a:pt x="5735958" y="856221"/>
                  <a:pt x="5449074" y="854628"/>
                  <a:pt x="5183615" y="846798"/>
                </a:cubicBezTo>
                <a:cubicBezTo>
                  <a:pt x="5125482" y="929876"/>
                  <a:pt x="4840183" y="806107"/>
                  <a:pt x="4299351" y="846798"/>
                </a:cubicBezTo>
                <a:cubicBezTo>
                  <a:pt x="3923141" y="830009"/>
                  <a:pt x="3988144" y="834969"/>
                  <a:pt x="3780990" y="846798"/>
                </a:cubicBezTo>
                <a:cubicBezTo>
                  <a:pt x="3580979" y="791057"/>
                  <a:pt x="3108960" y="744798"/>
                  <a:pt x="2774758" y="846798"/>
                </a:cubicBezTo>
                <a:cubicBezTo>
                  <a:pt x="2492515" y="735044"/>
                  <a:pt x="2046575" y="870480"/>
                  <a:pt x="1768527" y="846798"/>
                </a:cubicBezTo>
                <a:cubicBezTo>
                  <a:pt x="1634936" y="854087"/>
                  <a:pt x="1576055" y="843173"/>
                  <a:pt x="1387379" y="846798"/>
                </a:cubicBezTo>
                <a:cubicBezTo>
                  <a:pt x="1264302" y="827892"/>
                  <a:pt x="1108935" y="844518"/>
                  <a:pt x="1006230" y="846798"/>
                </a:cubicBezTo>
                <a:cubicBezTo>
                  <a:pt x="787720" y="892484"/>
                  <a:pt x="226699" y="760419"/>
                  <a:pt x="0" y="846798"/>
                </a:cubicBezTo>
                <a:cubicBezTo>
                  <a:pt x="-15057" y="689562"/>
                  <a:pt x="-31358" y="595270"/>
                  <a:pt x="0" y="423398"/>
                </a:cubicBezTo>
                <a:cubicBezTo>
                  <a:pt x="19273" y="227472"/>
                  <a:pt x="-35757" y="184854"/>
                  <a:pt x="0" y="0"/>
                </a:cubicBezTo>
                <a:close/>
              </a:path>
              <a:path w="12196743" h="846798" stroke="0" extrusionOk="0">
                <a:moveTo>
                  <a:pt x="0" y="0"/>
                </a:moveTo>
                <a:cubicBezTo>
                  <a:pt x="298228" y="26434"/>
                  <a:pt x="441566" y="46843"/>
                  <a:pt x="640328" y="0"/>
                </a:cubicBezTo>
                <a:cubicBezTo>
                  <a:pt x="897370" y="-8114"/>
                  <a:pt x="880677" y="-8849"/>
                  <a:pt x="1036722" y="0"/>
                </a:cubicBezTo>
                <a:cubicBezTo>
                  <a:pt x="1072769" y="142273"/>
                  <a:pt x="1507437" y="37982"/>
                  <a:pt x="2042953" y="0"/>
                </a:cubicBezTo>
                <a:cubicBezTo>
                  <a:pt x="2403784" y="11285"/>
                  <a:pt x="2450508" y="24"/>
                  <a:pt x="2683282" y="0"/>
                </a:cubicBezTo>
                <a:cubicBezTo>
                  <a:pt x="2925491" y="-39940"/>
                  <a:pt x="3109185" y="-15186"/>
                  <a:pt x="3323611" y="0"/>
                </a:cubicBezTo>
                <a:cubicBezTo>
                  <a:pt x="3310612" y="45589"/>
                  <a:pt x="3868560" y="119551"/>
                  <a:pt x="4329842" y="0"/>
                </a:cubicBezTo>
                <a:cubicBezTo>
                  <a:pt x="4802077" y="44573"/>
                  <a:pt x="4675363" y="-22204"/>
                  <a:pt x="4848205" y="0"/>
                </a:cubicBezTo>
                <a:cubicBezTo>
                  <a:pt x="5095048" y="-159340"/>
                  <a:pt x="5595142" y="-6480"/>
                  <a:pt x="5854436" y="0"/>
                </a:cubicBezTo>
                <a:cubicBezTo>
                  <a:pt x="6157137" y="-28565"/>
                  <a:pt x="6551966" y="-65551"/>
                  <a:pt x="6860667" y="0"/>
                </a:cubicBezTo>
                <a:cubicBezTo>
                  <a:pt x="7135040" y="-6695"/>
                  <a:pt x="7384072" y="20312"/>
                  <a:pt x="7622964" y="0"/>
                </a:cubicBezTo>
                <a:cubicBezTo>
                  <a:pt x="7875901" y="39572"/>
                  <a:pt x="8192835" y="-74999"/>
                  <a:pt x="8629195" y="0"/>
                </a:cubicBezTo>
                <a:cubicBezTo>
                  <a:pt x="9025271" y="-36188"/>
                  <a:pt x="9105555" y="-8579"/>
                  <a:pt x="9269524" y="0"/>
                </a:cubicBezTo>
                <a:cubicBezTo>
                  <a:pt x="9467975" y="53165"/>
                  <a:pt x="9696539" y="3187"/>
                  <a:pt x="9909853" y="0"/>
                </a:cubicBezTo>
                <a:cubicBezTo>
                  <a:pt x="10232408" y="-27400"/>
                  <a:pt x="10441300" y="-92215"/>
                  <a:pt x="10794116" y="0"/>
                </a:cubicBezTo>
                <a:cubicBezTo>
                  <a:pt x="11152039" y="-60123"/>
                  <a:pt x="11322246" y="-25948"/>
                  <a:pt x="11434445" y="0"/>
                </a:cubicBezTo>
                <a:cubicBezTo>
                  <a:pt x="11629599" y="34143"/>
                  <a:pt x="11998268" y="-34042"/>
                  <a:pt x="12196743" y="0"/>
                </a:cubicBezTo>
                <a:cubicBezTo>
                  <a:pt x="12144926" y="183935"/>
                  <a:pt x="12165709" y="364655"/>
                  <a:pt x="12196743" y="440334"/>
                </a:cubicBezTo>
                <a:cubicBezTo>
                  <a:pt x="12181471" y="558347"/>
                  <a:pt x="12172983" y="623518"/>
                  <a:pt x="12196743" y="846798"/>
                </a:cubicBezTo>
                <a:cubicBezTo>
                  <a:pt x="11902556" y="760786"/>
                  <a:pt x="11579438" y="859917"/>
                  <a:pt x="11312478" y="846798"/>
                </a:cubicBezTo>
                <a:cubicBezTo>
                  <a:pt x="10937596" y="859581"/>
                  <a:pt x="11058349" y="863045"/>
                  <a:pt x="10794116" y="846798"/>
                </a:cubicBezTo>
                <a:cubicBezTo>
                  <a:pt x="10580053" y="868559"/>
                  <a:pt x="9995577" y="823590"/>
                  <a:pt x="9787885" y="846798"/>
                </a:cubicBezTo>
                <a:cubicBezTo>
                  <a:pt x="9548448" y="746032"/>
                  <a:pt x="9162189" y="834383"/>
                  <a:pt x="9025589" y="846798"/>
                </a:cubicBezTo>
                <a:cubicBezTo>
                  <a:pt x="8832343" y="782025"/>
                  <a:pt x="8731613" y="830904"/>
                  <a:pt x="8507227" y="846798"/>
                </a:cubicBezTo>
                <a:cubicBezTo>
                  <a:pt x="8413200" y="886647"/>
                  <a:pt x="8063007" y="832295"/>
                  <a:pt x="7744931" y="846798"/>
                </a:cubicBezTo>
                <a:cubicBezTo>
                  <a:pt x="7517553" y="804398"/>
                  <a:pt x="7477674" y="826495"/>
                  <a:pt x="7348536" y="846798"/>
                </a:cubicBezTo>
                <a:cubicBezTo>
                  <a:pt x="7254954" y="897871"/>
                  <a:pt x="7142103" y="873743"/>
                  <a:pt x="6952142" y="846798"/>
                </a:cubicBezTo>
                <a:cubicBezTo>
                  <a:pt x="6841360" y="836845"/>
                  <a:pt x="6408221" y="864460"/>
                  <a:pt x="6189846" y="846798"/>
                </a:cubicBezTo>
                <a:cubicBezTo>
                  <a:pt x="6020709" y="913077"/>
                  <a:pt x="5766736" y="868903"/>
                  <a:pt x="5671485" y="846798"/>
                </a:cubicBezTo>
                <a:cubicBezTo>
                  <a:pt x="5566302" y="816218"/>
                  <a:pt x="5271816" y="916054"/>
                  <a:pt x="4787221" y="846798"/>
                </a:cubicBezTo>
                <a:cubicBezTo>
                  <a:pt x="4553003" y="894334"/>
                  <a:pt x="4494260" y="842443"/>
                  <a:pt x="4268859" y="846798"/>
                </a:cubicBezTo>
                <a:cubicBezTo>
                  <a:pt x="3950558" y="860725"/>
                  <a:pt x="3701201" y="854233"/>
                  <a:pt x="3384595" y="846798"/>
                </a:cubicBezTo>
                <a:cubicBezTo>
                  <a:pt x="3142611" y="839133"/>
                  <a:pt x="3126713" y="838873"/>
                  <a:pt x="2988201" y="846798"/>
                </a:cubicBezTo>
                <a:cubicBezTo>
                  <a:pt x="2983017" y="917287"/>
                  <a:pt x="2394385" y="850618"/>
                  <a:pt x="2103937" y="846798"/>
                </a:cubicBezTo>
                <a:cubicBezTo>
                  <a:pt x="1739965" y="844052"/>
                  <a:pt x="1783470" y="839856"/>
                  <a:pt x="1585576" y="846798"/>
                </a:cubicBezTo>
                <a:cubicBezTo>
                  <a:pt x="1378227" y="840249"/>
                  <a:pt x="1378192" y="840712"/>
                  <a:pt x="1189181" y="846798"/>
                </a:cubicBezTo>
                <a:cubicBezTo>
                  <a:pt x="974695" y="843321"/>
                  <a:pt x="894428" y="891252"/>
                  <a:pt x="670820" y="846798"/>
                </a:cubicBezTo>
                <a:cubicBezTo>
                  <a:pt x="436639" y="852278"/>
                  <a:pt x="118134" y="834673"/>
                  <a:pt x="0" y="846798"/>
                </a:cubicBezTo>
                <a:cubicBezTo>
                  <a:pt x="6283" y="748758"/>
                  <a:pt x="-4442" y="523466"/>
                  <a:pt x="0" y="440334"/>
                </a:cubicBezTo>
                <a:cubicBezTo>
                  <a:pt x="13856" y="370851"/>
                  <a:pt x="3210" y="106551"/>
                  <a:pt x="0" y="0"/>
                </a:cubicBezTo>
                <a:close/>
              </a:path>
              <a:path w="12196743" h="846798" fill="none" stroke="0" extrusionOk="0">
                <a:moveTo>
                  <a:pt x="0" y="0"/>
                </a:moveTo>
                <a:cubicBezTo>
                  <a:pt x="102536" y="-3011"/>
                  <a:pt x="317951" y="-4971"/>
                  <a:pt x="396393" y="0"/>
                </a:cubicBezTo>
                <a:cubicBezTo>
                  <a:pt x="489846" y="-26851"/>
                  <a:pt x="568600" y="-20288"/>
                  <a:pt x="792787" y="0"/>
                </a:cubicBezTo>
                <a:cubicBezTo>
                  <a:pt x="975285" y="-2986"/>
                  <a:pt x="1043985" y="10644"/>
                  <a:pt x="1189181" y="0"/>
                </a:cubicBezTo>
                <a:cubicBezTo>
                  <a:pt x="1183895" y="72817"/>
                  <a:pt x="1904849" y="-42764"/>
                  <a:pt x="2195412" y="0"/>
                </a:cubicBezTo>
                <a:cubicBezTo>
                  <a:pt x="2333268" y="-19946"/>
                  <a:pt x="2439253" y="-9805"/>
                  <a:pt x="2584184" y="0"/>
                </a:cubicBezTo>
                <a:cubicBezTo>
                  <a:pt x="2750953" y="354"/>
                  <a:pt x="2769477" y="3433"/>
                  <a:pt x="2957710" y="0"/>
                </a:cubicBezTo>
                <a:cubicBezTo>
                  <a:pt x="3138132" y="-3577"/>
                  <a:pt x="3259512" y="15825"/>
                  <a:pt x="3354103" y="0"/>
                </a:cubicBezTo>
                <a:cubicBezTo>
                  <a:pt x="3555807" y="-13336"/>
                  <a:pt x="3977433" y="-16314"/>
                  <a:pt x="4116400" y="0"/>
                </a:cubicBezTo>
                <a:cubicBezTo>
                  <a:pt x="4205652" y="11001"/>
                  <a:pt x="4824075" y="-41949"/>
                  <a:pt x="5122631" y="0"/>
                </a:cubicBezTo>
                <a:cubicBezTo>
                  <a:pt x="5490258" y="-5105"/>
                  <a:pt x="5550380" y="19260"/>
                  <a:pt x="5762960" y="0"/>
                </a:cubicBezTo>
                <a:cubicBezTo>
                  <a:pt x="5980107" y="-2665"/>
                  <a:pt x="6200120" y="14070"/>
                  <a:pt x="6403289" y="0"/>
                </a:cubicBezTo>
                <a:cubicBezTo>
                  <a:pt x="6662176" y="52518"/>
                  <a:pt x="6842084" y="37872"/>
                  <a:pt x="7165585" y="0"/>
                </a:cubicBezTo>
                <a:cubicBezTo>
                  <a:pt x="7351067" y="18348"/>
                  <a:pt x="7771846" y="-37078"/>
                  <a:pt x="8049850" y="0"/>
                </a:cubicBezTo>
                <a:cubicBezTo>
                  <a:pt x="8289737" y="24853"/>
                  <a:pt x="8557713" y="38647"/>
                  <a:pt x="8934114" y="0"/>
                </a:cubicBezTo>
                <a:cubicBezTo>
                  <a:pt x="9276996" y="253"/>
                  <a:pt x="9525732" y="-80177"/>
                  <a:pt x="9818377" y="0"/>
                </a:cubicBezTo>
                <a:cubicBezTo>
                  <a:pt x="10147956" y="-892"/>
                  <a:pt x="10339804" y="25625"/>
                  <a:pt x="10824609" y="0"/>
                </a:cubicBezTo>
                <a:cubicBezTo>
                  <a:pt x="11153769" y="4878"/>
                  <a:pt x="11568080" y="-7369"/>
                  <a:pt x="12196743" y="0"/>
                </a:cubicBezTo>
                <a:cubicBezTo>
                  <a:pt x="12201101" y="153423"/>
                  <a:pt x="12228550" y="216829"/>
                  <a:pt x="12196743" y="431866"/>
                </a:cubicBezTo>
                <a:cubicBezTo>
                  <a:pt x="12156064" y="653638"/>
                  <a:pt x="12206124" y="693716"/>
                  <a:pt x="12196743" y="846798"/>
                </a:cubicBezTo>
                <a:cubicBezTo>
                  <a:pt x="11721873" y="913605"/>
                  <a:pt x="11449788" y="816672"/>
                  <a:pt x="11190510" y="846798"/>
                </a:cubicBezTo>
                <a:cubicBezTo>
                  <a:pt x="10947326" y="820789"/>
                  <a:pt x="10709637" y="907379"/>
                  <a:pt x="10428214" y="846798"/>
                </a:cubicBezTo>
                <a:cubicBezTo>
                  <a:pt x="10176219" y="866666"/>
                  <a:pt x="9904524" y="868342"/>
                  <a:pt x="9787885" y="846798"/>
                </a:cubicBezTo>
                <a:cubicBezTo>
                  <a:pt x="9666501" y="915771"/>
                  <a:pt x="9387843" y="811810"/>
                  <a:pt x="9147556" y="846798"/>
                </a:cubicBezTo>
                <a:cubicBezTo>
                  <a:pt x="8911076" y="879319"/>
                  <a:pt x="8728458" y="865118"/>
                  <a:pt x="8507227" y="846798"/>
                </a:cubicBezTo>
                <a:cubicBezTo>
                  <a:pt x="8307307" y="819465"/>
                  <a:pt x="8161516" y="811288"/>
                  <a:pt x="7866899" y="846798"/>
                </a:cubicBezTo>
                <a:cubicBezTo>
                  <a:pt x="7658826" y="914123"/>
                  <a:pt x="7324893" y="824063"/>
                  <a:pt x="6982635" y="846798"/>
                </a:cubicBezTo>
                <a:cubicBezTo>
                  <a:pt x="6706700" y="862388"/>
                  <a:pt x="6452753" y="826665"/>
                  <a:pt x="6220337" y="846798"/>
                </a:cubicBezTo>
                <a:cubicBezTo>
                  <a:pt x="5961086" y="854615"/>
                  <a:pt x="5906708" y="853851"/>
                  <a:pt x="5823944" y="846798"/>
                </a:cubicBezTo>
                <a:cubicBezTo>
                  <a:pt x="5762544" y="864276"/>
                  <a:pt x="5379041" y="808717"/>
                  <a:pt x="5183615" y="846798"/>
                </a:cubicBezTo>
                <a:cubicBezTo>
                  <a:pt x="4969589" y="878974"/>
                  <a:pt x="4695171" y="801758"/>
                  <a:pt x="4299351" y="846798"/>
                </a:cubicBezTo>
                <a:cubicBezTo>
                  <a:pt x="3914173" y="835461"/>
                  <a:pt x="4009745" y="814190"/>
                  <a:pt x="3780990" y="846798"/>
                </a:cubicBezTo>
                <a:cubicBezTo>
                  <a:pt x="3533126" y="860927"/>
                  <a:pt x="3007433" y="925573"/>
                  <a:pt x="2774758" y="846798"/>
                </a:cubicBezTo>
                <a:cubicBezTo>
                  <a:pt x="2453781" y="794449"/>
                  <a:pt x="2035973" y="759523"/>
                  <a:pt x="1768527" y="846798"/>
                </a:cubicBezTo>
                <a:cubicBezTo>
                  <a:pt x="1606685" y="863881"/>
                  <a:pt x="1523732" y="830822"/>
                  <a:pt x="1395002" y="846798"/>
                </a:cubicBezTo>
                <a:cubicBezTo>
                  <a:pt x="1260483" y="864239"/>
                  <a:pt x="1090218" y="874551"/>
                  <a:pt x="1006230" y="846798"/>
                </a:cubicBezTo>
                <a:cubicBezTo>
                  <a:pt x="747410" y="791895"/>
                  <a:pt x="216045" y="788015"/>
                  <a:pt x="0" y="846798"/>
                </a:cubicBezTo>
                <a:cubicBezTo>
                  <a:pt x="-37151" y="693524"/>
                  <a:pt x="-14057" y="601056"/>
                  <a:pt x="0" y="423398"/>
                </a:cubicBezTo>
                <a:cubicBezTo>
                  <a:pt x="-6584" y="229293"/>
                  <a:pt x="-13686" y="177990"/>
                  <a:pt x="0" y="0"/>
                </a:cubicBezTo>
                <a:close/>
              </a:path>
              <a:path w="12196743" h="846798" fill="none" stroke="0" extrusionOk="0">
                <a:moveTo>
                  <a:pt x="0" y="0"/>
                </a:moveTo>
                <a:cubicBezTo>
                  <a:pt x="92403" y="16946"/>
                  <a:pt x="282301" y="5623"/>
                  <a:pt x="396393" y="0"/>
                </a:cubicBezTo>
                <a:cubicBezTo>
                  <a:pt x="482539" y="6624"/>
                  <a:pt x="614488" y="-1145"/>
                  <a:pt x="792787" y="0"/>
                </a:cubicBezTo>
                <a:cubicBezTo>
                  <a:pt x="972322" y="-21109"/>
                  <a:pt x="1038898" y="-4120"/>
                  <a:pt x="1189181" y="0"/>
                </a:cubicBezTo>
                <a:cubicBezTo>
                  <a:pt x="1272668" y="26301"/>
                  <a:pt x="1769929" y="-79736"/>
                  <a:pt x="2195412" y="0"/>
                </a:cubicBezTo>
                <a:cubicBezTo>
                  <a:pt x="2321285" y="14163"/>
                  <a:pt x="2474023" y="-10618"/>
                  <a:pt x="2561315" y="0"/>
                </a:cubicBezTo>
                <a:cubicBezTo>
                  <a:pt x="2657284" y="19141"/>
                  <a:pt x="2800631" y="17776"/>
                  <a:pt x="2957710" y="0"/>
                </a:cubicBezTo>
                <a:cubicBezTo>
                  <a:pt x="3139394" y="4106"/>
                  <a:pt x="3178303" y="2557"/>
                  <a:pt x="3354103" y="0"/>
                </a:cubicBezTo>
                <a:cubicBezTo>
                  <a:pt x="3448233" y="-44101"/>
                  <a:pt x="3959299" y="24454"/>
                  <a:pt x="4116400" y="0"/>
                </a:cubicBezTo>
                <a:cubicBezTo>
                  <a:pt x="4196126" y="-63630"/>
                  <a:pt x="4751673" y="111238"/>
                  <a:pt x="5122631" y="0"/>
                </a:cubicBezTo>
                <a:cubicBezTo>
                  <a:pt x="5502036" y="-17911"/>
                  <a:pt x="5547487" y="-7834"/>
                  <a:pt x="5762960" y="0"/>
                </a:cubicBezTo>
                <a:cubicBezTo>
                  <a:pt x="5992152" y="-2957"/>
                  <a:pt x="6183573" y="20051"/>
                  <a:pt x="6403289" y="0"/>
                </a:cubicBezTo>
                <a:cubicBezTo>
                  <a:pt x="6598800" y="11723"/>
                  <a:pt x="6915068" y="3237"/>
                  <a:pt x="7165585" y="0"/>
                </a:cubicBezTo>
                <a:cubicBezTo>
                  <a:pt x="7404616" y="-31792"/>
                  <a:pt x="7880335" y="16488"/>
                  <a:pt x="8049850" y="0"/>
                </a:cubicBezTo>
                <a:cubicBezTo>
                  <a:pt x="8286613" y="47138"/>
                  <a:pt x="8450109" y="10798"/>
                  <a:pt x="8934114" y="0"/>
                </a:cubicBezTo>
                <a:cubicBezTo>
                  <a:pt x="9294436" y="-86208"/>
                  <a:pt x="9544239" y="32004"/>
                  <a:pt x="9818377" y="0"/>
                </a:cubicBezTo>
                <a:cubicBezTo>
                  <a:pt x="10079404" y="-64214"/>
                  <a:pt x="10329142" y="60224"/>
                  <a:pt x="10824609" y="0"/>
                </a:cubicBezTo>
                <a:cubicBezTo>
                  <a:pt x="11272723" y="16695"/>
                  <a:pt x="11553016" y="-18311"/>
                  <a:pt x="12196743" y="0"/>
                </a:cubicBezTo>
                <a:cubicBezTo>
                  <a:pt x="12185139" y="117461"/>
                  <a:pt x="12275772" y="207046"/>
                  <a:pt x="12196743" y="431866"/>
                </a:cubicBezTo>
                <a:cubicBezTo>
                  <a:pt x="12171751" y="616522"/>
                  <a:pt x="12202320" y="701741"/>
                  <a:pt x="12196743" y="846798"/>
                </a:cubicBezTo>
                <a:cubicBezTo>
                  <a:pt x="11755823" y="872641"/>
                  <a:pt x="11433101" y="929389"/>
                  <a:pt x="11190510" y="846798"/>
                </a:cubicBezTo>
                <a:cubicBezTo>
                  <a:pt x="10947945" y="843488"/>
                  <a:pt x="10727833" y="760832"/>
                  <a:pt x="10428214" y="846798"/>
                </a:cubicBezTo>
                <a:cubicBezTo>
                  <a:pt x="10171728" y="841039"/>
                  <a:pt x="9934738" y="879574"/>
                  <a:pt x="9787885" y="846798"/>
                </a:cubicBezTo>
                <a:cubicBezTo>
                  <a:pt x="9635084" y="936100"/>
                  <a:pt x="9438349" y="813539"/>
                  <a:pt x="9147556" y="846798"/>
                </a:cubicBezTo>
                <a:cubicBezTo>
                  <a:pt x="8870364" y="882241"/>
                  <a:pt x="8658068" y="874424"/>
                  <a:pt x="8507227" y="846798"/>
                </a:cubicBezTo>
                <a:cubicBezTo>
                  <a:pt x="8420215" y="802393"/>
                  <a:pt x="8146806" y="911165"/>
                  <a:pt x="7866899" y="846798"/>
                </a:cubicBezTo>
                <a:cubicBezTo>
                  <a:pt x="7590500" y="815547"/>
                  <a:pt x="7255571" y="777128"/>
                  <a:pt x="6982635" y="846798"/>
                </a:cubicBezTo>
                <a:cubicBezTo>
                  <a:pt x="6688020" y="788526"/>
                  <a:pt x="6375109" y="786152"/>
                  <a:pt x="6220337" y="846798"/>
                </a:cubicBezTo>
                <a:cubicBezTo>
                  <a:pt x="5973652" y="859866"/>
                  <a:pt x="5886211" y="847035"/>
                  <a:pt x="5823944" y="846798"/>
                </a:cubicBezTo>
                <a:cubicBezTo>
                  <a:pt x="5743535" y="838085"/>
                  <a:pt x="5360759" y="823508"/>
                  <a:pt x="5183615" y="846798"/>
                </a:cubicBezTo>
                <a:cubicBezTo>
                  <a:pt x="5002162" y="868802"/>
                  <a:pt x="4749798" y="878129"/>
                  <a:pt x="4299351" y="846798"/>
                </a:cubicBezTo>
                <a:cubicBezTo>
                  <a:pt x="3926783" y="822493"/>
                  <a:pt x="3975189" y="852540"/>
                  <a:pt x="3780990" y="846798"/>
                </a:cubicBezTo>
                <a:cubicBezTo>
                  <a:pt x="3536486" y="911208"/>
                  <a:pt x="3054729" y="791060"/>
                  <a:pt x="2774758" y="846798"/>
                </a:cubicBezTo>
                <a:cubicBezTo>
                  <a:pt x="2395793" y="727845"/>
                  <a:pt x="2043861" y="751906"/>
                  <a:pt x="1768527" y="846798"/>
                </a:cubicBezTo>
                <a:cubicBezTo>
                  <a:pt x="1642844" y="850218"/>
                  <a:pt x="1564180" y="847795"/>
                  <a:pt x="1387379" y="846798"/>
                </a:cubicBezTo>
                <a:cubicBezTo>
                  <a:pt x="1221625" y="850737"/>
                  <a:pt x="1096753" y="864622"/>
                  <a:pt x="1006230" y="846798"/>
                </a:cubicBezTo>
                <a:cubicBezTo>
                  <a:pt x="716912" y="868475"/>
                  <a:pt x="330506" y="816637"/>
                  <a:pt x="0" y="846798"/>
                </a:cubicBezTo>
                <a:cubicBezTo>
                  <a:pt x="-30573" y="690968"/>
                  <a:pt x="-29803" y="605212"/>
                  <a:pt x="0" y="423398"/>
                </a:cubicBezTo>
                <a:cubicBezTo>
                  <a:pt x="15576" y="220586"/>
                  <a:pt x="-25477" y="201449"/>
                  <a:pt x="0" y="0"/>
                </a:cubicBezTo>
                <a:close/>
              </a:path>
              <a:path w="12196743" h="846798" fill="none" stroke="0" extrusionOk="0">
                <a:moveTo>
                  <a:pt x="0" y="0"/>
                </a:moveTo>
                <a:cubicBezTo>
                  <a:pt x="116496" y="-4143"/>
                  <a:pt x="286253" y="-4834"/>
                  <a:pt x="396393" y="0"/>
                </a:cubicBezTo>
                <a:cubicBezTo>
                  <a:pt x="473848" y="52144"/>
                  <a:pt x="579574" y="-5990"/>
                  <a:pt x="792787" y="0"/>
                </a:cubicBezTo>
                <a:cubicBezTo>
                  <a:pt x="911467" y="11447"/>
                  <a:pt x="1051383" y="8206"/>
                  <a:pt x="1189181" y="0"/>
                </a:cubicBezTo>
                <a:cubicBezTo>
                  <a:pt x="1403208" y="14969"/>
                  <a:pt x="1770240" y="53397"/>
                  <a:pt x="2195412" y="0"/>
                </a:cubicBezTo>
                <a:cubicBezTo>
                  <a:pt x="2311316" y="16067"/>
                  <a:pt x="2468828" y="-2453"/>
                  <a:pt x="2561315" y="0"/>
                </a:cubicBezTo>
                <a:cubicBezTo>
                  <a:pt x="2654666" y="30799"/>
                  <a:pt x="2845958" y="5184"/>
                  <a:pt x="2957710" y="0"/>
                </a:cubicBezTo>
                <a:cubicBezTo>
                  <a:pt x="3147046" y="12535"/>
                  <a:pt x="3182785" y="-5618"/>
                  <a:pt x="3354103" y="0"/>
                </a:cubicBezTo>
                <a:cubicBezTo>
                  <a:pt x="3489071" y="-47669"/>
                  <a:pt x="3884109" y="47720"/>
                  <a:pt x="4116400" y="0"/>
                </a:cubicBezTo>
                <a:cubicBezTo>
                  <a:pt x="4183835" y="-128670"/>
                  <a:pt x="4589408" y="68762"/>
                  <a:pt x="5122631" y="0"/>
                </a:cubicBezTo>
                <a:cubicBezTo>
                  <a:pt x="5512265" y="-26662"/>
                  <a:pt x="5545610" y="-5452"/>
                  <a:pt x="5762960" y="0"/>
                </a:cubicBezTo>
                <a:cubicBezTo>
                  <a:pt x="5985505" y="46661"/>
                  <a:pt x="6220000" y="-28072"/>
                  <a:pt x="6403289" y="0"/>
                </a:cubicBezTo>
                <a:cubicBezTo>
                  <a:pt x="6596990" y="-6186"/>
                  <a:pt x="6959953" y="9907"/>
                  <a:pt x="7165585" y="0"/>
                </a:cubicBezTo>
                <a:cubicBezTo>
                  <a:pt x="7411652" y="14650"/>
                  <a:pt x="7856156" y="13333"/>
                  <a:pt x="8049850" y="0"/>
                </a:cubicBezTo>
                <a:cubicBezTo>
                  <a:pt x="8229682" y="2237"/>
                  <a:pt x="8495480" y="56374"/>
                  <a:pt x="8934114" y="0"/>
                </a:cubicBezTo>
                <a:cubicBezTo>
                  <a:pt x="9273382" y="-79656"/>
                  <a:pt x="9485557" y="22030"/>
                  <a:pt x="9818377" y="0"/>
                </a:cubicBezTo>
                <a:cubicBezTo>
                  <a:pt x="10112375" y="-1799"/>
                  <a:pt x="10337111" y="42844"/>
                  <a:pt x="10824609" y="0"/>
                </a:cubicBezTo>
                <a:cubicBezTo>
                  <a:pt x="11169048" y="115052"/>
                  <a:pt x="11488552" y="-46216"/>
                  <a:pt x="12196743" y="0"/>
                </a:cubicBezTo>
                <a:cubicBezTo>
                  <a:pt x="12158650" y="152419"/>
                  <a:pt x="12226391" y="243823"/>
                  <a:pt x="12196743" y="431866"/>
                </a:cubicBezTo>
                <a:cubicBezTo>
                  <a:pt x="12149389" y="622946"/>
                  <a:pt x="12206288" y="689626"/>
                  <a:pt x="12196743" y="846798"/>
                </a:cubicBezTo>
                <a:cubicBezTo>
                  <a:pt x="11745378" y="765552"/>
                  <a:pt x="11496721" y="883638"/>
                  <a:pt x="11190510" y="846798"/>
                </a:cubicBezTo>
                <a:cubicBezTo>
                  <a:pt x="10994065" y="898466"/>
                  <a:pt x="10672309" y="852577"/>
                  <a:pt x="10428214" y="846798"/>
                </a:cubicBezTo>
                <a:cubicBezTo>
                  <a:pt x="10146287" y="793260"/>
                  <a:pt x="9946065" y="883841"/>
                  <a:pt x="9787885" y="846798"/>
                </a:cubicBezTo>
                <a:cubicBezTo>
                  <a:pt x="9630678" y="888896"/>
                  <a:pt x="9436299" y="818939"/>
                  <a:pt x="9147556" y="846798"/>
                </a:cubicBezTo>
                <a:cubicBezTo>
                  <a:pt x="8837461" y="817045"/>
                  <a:pt x="8642688" y="856885"/>
                  <a:pt x="8507227" y="846798"/>
                </a:cubicBezTo>
                <a:cubicBezTo>
                  <a:pt x="8408943" y="807522"/>
                  <a:pt x="8200786" y="911667"/>
                  <a:pt x="7866899" y="846798"/>
                </a:cubicBezTo>
                <a:cubicBezTo>
                  <a:pt x="7591501" y="843800"/>
                  <a:pt x="7342484" y="948159"/>
                  <a:pt x="6982635" y="846798"/>
                </a:cubicBezTo>
                <a:cubicBezTo>
                  <a:pt x="6717800" y="837322"/>
                  <a:pt x="6411463" y="803706"/>
                  <a:pt x="6220337" y="846798"/>
                </a:cubicBezTo>
                <a:cubicBezTo>
                  <a:pt x="5970770" y="861512"/>
                  <a:pt x="5900185" y="853344"/>
                  <a:pt x="5823944" y="846798"/>
                </a:cubicBezTo>
                <a:cubicBezTo>
                  <a:pt x="5729524" y="863051"/>
                  <a:pt x="5418665" y="869355"/>
                  <a:pt x="5183615" y="846798"/>
                </a:cubicBezTo>
                <a:cubicBezTo>
                  <a:pt x="5112223" y="960631"/>
                  <a:pt x="4817644" y="872454"/>
                  <a:pt x="4299351" y="846798"/>
                </a:cubicBezTo>
                <a:cubicBezTo>
                  <a:pt x="3922949" y="827007"/>
                  <a:pt x="3996076" y="837591"/>
                  <a:pt x="3780990" y="846798"/>
                </a:cubicBezTo>
                <a:cubicBezTo>
                  <a:pt x="3530021" y="860466"/>
                  <a:pt x="3145712" y="734628"/>
                  <a:pt x="2774758" y="846798"/>
                </a:cubicBezTo>
                <a:cubicBezTo>
                  <a:pt x="2518783" y="714042"/>
                  <a:pt x="2061771" y="875979"/>
                  <a:pt x="1768527" y="846798"/>
                </a:cubicBezTo>
                <a:cubicBezTo>
                  <a:pt x="1639890" y="861883"/>
                  <a:pt x="1578418" y="841954"/>
                  <a:pt x="1387379" y="846798"/>
                </a:cubicBezTo>
                <a:cubicBezTo>
                  <a:pt x="1278671" y="834729"/>
                  <a:pt x="1125021" y="828155"/>
                  <a:pt x="1006230" y="846798"/>
                </a:cubicBezTo>
                <a:cubicBezTo>
                  <a:pt x="722795" y="878088"/>
                  <a:pt x="297473" y="783736"/>
                  <a:pt x="0" y="846798"/>
                </a:cubicBezTo>
                <a:cubicBezTo>
                  <a:pt x="-23161" y="684906"/>
                  <a:pt x="-34331" y="586586"/>
                  <a:pt x="0" y="423398"/>
                </a:cubicBezTo>
                <a:cubicBezTo>
                  <a:pt x="16670" y="224956"/>
                  <a:pt x="-31023" y="195000"/>
                  <a:pt x="0" y="0"/>
                </a:cubicBezTo>
                <a:close/>
              </a:path>
            </a:pathLst>
          </a:custGeom>
          <a:solidFill>
            <a:schemeClr val="accent4">
              <a:lumMod val="20000"/>
              <a:lumOff val="80000"/>
            </a:schemeClr>
          </a:solidFill>
          <a:ln>
            <a:noFill/>
            <a:extLst>
              <a:ext uri="{C807C97D-BFC1-408E-A445-0C87EB9F89A2}">
                <ask:lineSketchStyleProps xmlns:ask="http://schemas.microsoft.com/office/drawing/2018/sketchyshapes" sd="1411281475">
                  <a:custGeom>
                    <a:avLst/>
                    <a:gdLst>
                      <a:gd name="connsiteX0" fmla="*/ 0 w 11414149"/>
                      <a:gd name="connsiteY0" fmla="*/ 0 h 846798"/>
                      <a:gd name="connsiteX1" fmla="*/ 370959 w 11414149"/>
                      <a:gd name="connsiteY1" fmla="*/ 0 h 846798"/>
                      <a:gd name="connsiteX2" fmla="*/ 741919 w 11414149"/>
                      <a:gd name="connsiteY2" fmla="*/ 0 h 846798"/>
                      <a:gd name="connsiteX3" fmla="*/ 1112879 w 11414149"/>
                      <a:gd name="connsiteY3" fmla="*/ 0 h 846798"/>
                      <a:gd name="connsiteX4" fmla="*/ 2054546 w 11414149"/>
                      <a:gd name="connsiteY4" fmla="*/ 0 h 846798"/>
                      <a:gd name="connsiteX5" fmla="*/ 2396971 w 11414149"/>
                      <a:gd name="connsiteY5" fmla="*/ 0 h 846798"/>
                      <a:gd name="connsiteX6" fmla="*/ 2767931 w 11414149"/>
                      <a:gd name="connsiteY6" fmla="*/ 0 h 846798"/>
                      <a:gd name="connsiteX7" fmla="*/ 3138890 w 11414149"/>
                      <a:gd name="connsiteY7" fmla="*/ 0 h 846798"/>
                      <a:gd name="connsiteX8" fmla="*/ 3852275 w 11414149"/>
                      <a:gd name="connsiteY8" fmla="*/ 0 h 846798"/>
                      <a:gd name="connsiteX9" fmla="*/ 4793942 w 11414149"/>
                      <a:gd name="connsiteY9" fmla="*/ 0 h 846798"/>
                      <a:gd name="connsiteX10" fmla="*/ 5393185 w 11414149"/>
                      <a:gd name="connsiteY10" fmla="*/ 0 h 846798"/>
                      <a:gd name="connsiteX11" fmla="*/ 5992428 w 11414149"/>
                      <a:gd name="connsiteY11" fmla="*/ 0 h 846798"/>
                      <a:gd name="connsiteX12" fmla="*/ 6705812 w 11414149"/>
                      <a:gd name="connsiteY12" fmla="*/ 0 h 846798"/>
                      <a:gd name="connsiteX13" fmla="*/ 7533338 w 11414149"/>
                      <a:gd name="connsiteY13" fmla="*/ 0 h 846798"/>
                      <a:gd name="connsiteX14" fmla="*/ 8360864 w 11414149"/>
                      <a:gd name="connsiteY14" fmla="*/ 0 h 846798"/>
                      <a:gd name="connsiteX15" fmla="*/ 9188389 w 11414149"/>
                      <a:gd name="connsiteY15" fmla="*/ 0 h 846798"/>
                      <a:gd name="connsiteX16" fmla="*/ 10130057 w 11414149"/>
                      <a:gd name="connsiteY16" fmla="*/ 0 h 846798"/>
                      <a:gd name="connsiteX17" fmla="*/ 11414149 w 11414149"/>
                      <a:gd name="connsiteY17" fmla="*/ 0 h 846798"/>
                      <a:gd name="connsiteX18" fmla="*/ 11414149 w 11414149"/>
                      <a:gd name="connsiteY18" fmla="*/ 431866 h 846798"/>
                      <a:gd name="connsiteX19" fmla="*/ 11414149 w 11414149"/>
                      <a:gd name="connsiteY19" fmla="*/ 846798 h 846798"/>
                      <a:gd name="connsiteX20" fmla="*/ 10472481 w 11414149"/>
                      <a:gd name="connsiteY20" fmla="*/ 846798 h 846798"/>
                      <a:gd name="connsiteX21" fmla="*/ 9759097 w 11414149"/>
                      <a:gd name="connsiteY21" fmla="*/ 846798 h 846798"/>
                      <a:gd name="connsiteX22" fmla="*/ 9159854 w 11414149"/>
                      <a:gd name="connsiteY22" fmla="*/ 846798 h 846798"/>
                      <a:gd name="connsiteX23" fmla="*/ 8560611 w 11414149"/>
                      <a:gd name="connsiteY23" fmla="*/ 846798 h 846798"/>
                      <a:gd name="connsiteX24" fmla="*/ 7961368 w 11414149"/>
                      <a:gd name="connsiteY24" fmla="*/ 846798 h 846798"/>
                      <a:gd name="connsiteX25" fmla="*/ 7362126 w 11414149"/>
                      <a:gd name="connsiteY25" fmla="*/ 846798 h 846798"/>
                      <a:gd name="connsiteX26" fmla="*/ 6534600 w 11414149"/>
                      <a:gd name="connsiteY26" fmla="*/ 846798 h 846798"/>
                      <a:gd name="connsiteX27" fmla="*/ 5821215 w 11414149"/>
                      <a:gd name="connsiteY27" fmla="*/ 846798 h 846798"/>
                      <a:gd name="connsiteX28" fmla="*/ 5450256 w 11414149"/>
                      <a:gd name="connsiteY28" fmla="*/ 846798 h 846798"/>
                      <a:gd name="connsiteX29" fmla="*/ 4851013 w 11414149"/>
                      <a:gd name="connsiteY29" fmla="*/ 846798 h 846798"/>
                      <a:gd name="connsiteX30" fmla="*/ 4023487 w 11414149"/>
                      <a:gd name="connsiteY30" fmla="*/ 846798 h 846798"/>
                      <a:gd name="connsiteX31" fmla="*/ 3538386 w 11414149"/>
                      <a:gd name="connsiteY31" fmla="*/ 846798 h 846798"/>
                      <a:gd name="connsiteX32" fmla="*/ 2596718 w 11414149"/>
                      <a:gd name="connsiteY32" fmla="*/ 846798 h 846798"/>
                      <a:gd name="connsiteX33" fmla="*/ 1655051 w 11414149"/>
                      <a:gd name="connsiteY33" fmla="*/ 846798 h 846798"/>
                      <a:gd name="connsiteX34" fmla="*/ 1298359 w 11414149"/>
                      <a:gd name="connsiteY34" fmla="*/ 846798 h 846798"/>
                      <a:gd name="connsiteX35" fmla="*/ 941667 w 11414149"/>
                      <a:gd name="connsiteY35" fmla="*/ 846798 h 846798"/>
                      <a:gd name="connsiteX36" fmla="*/ 0 w 11414149"/>
                      <a:gd name="connsiteY36" fmla="*/ 846798 h 846798"/>
                      <a:gd name="connsiteX37" fmla="*/ 0 w 11414149"/>
                      <a:gd name="connsiteY37" fmla="*/ 423398 h 846798"/>
                      <a:gd name="connsiteX38" fmla="*/ 0 w 11414149"/>
                      <a:gd name="connsiteY38" fmla="*/ 0 h 846798"/>
                      <a:gd name="connsiteX0" fmla="*/ 0 w 11414149"/>
                      <a:gd name="connsiteY0" fmla="*/ 0 h 846798"/>
                      <a:gd name="connsiteX1" fmla="*/ 599242 w 11414149"/>
                      <a:gd name="connsiteY1" fmla="*/ 0 h 846798"/>
                      <a:gd name="connsiteX2" fmla="*/ 970202 w 11414149"/>
                      <a:gd name="connsiteY2" fmla="*/ 0 h 846798"/>
                      <a:gd name="connsiteX3" fmla="*/ 1911869 w 11414149"/>
                      <a:gd name="connsiteY3" fmla="*/ 0 h 846798"/>
                      <a:gd name="connsiteX4" fmla="*/ 2511112 w 11414149"/>
                      <a:gd name="connsiteY4" fmla="*/ 0 h 846798"/>
                      <a:gd name="connsiteX5" fmla="*/ 3110355 w 11414149"/>
                      <a:gd name="connsiteY5" fmla="*/ 0 h 846798"/>
                      <a:gd name="connsiteX6" fmla="*/ 4052022 w 11414149"/>
                      <a:gd name="connsiteY6" fmla="*/ 0 h 846798"/>
                      <a:gd name="connsiteX7" fmla="*/ 4537124 w 11414149"/>
                      <a:gd name="connsiteY7" fmla="*/ 0 h 846798"/>
                      <a:gd name="connsiteX8" fmla="*/ 5478791 w 11414149"/>
                      <a:gd name="connsiteY8" fmla="*/ 0 h 846798"/>
                      <a:gd name="connsiteX9" fmla="*/ 6420458 w 11414149"/>
                      <a:gd name="connsiteY9" fmla="*/ 0 h 846798"/>
                      <a:gd name="connsiteX10" fmla="*/ 7133843 w 11414149"/>
                      <a:gd name="connsiteY10" fmla="*/ 0 h 846798"/>
                      <a:gd name="connsiteX11" fmla="*/ 8075510 w 11414149"/>
                      <a:gd name="connsiteY11" fmla="*/ 0 h 846798"/>
                      <a:gd name="connsiteX12" fmla="*/ 8674753 w 11414149"/>
                      <a:gd name="connsiteY12" fmla="*/ 0 h 846798"/>
                      <a:gd name="connsiteX13" fmla="*/ 9273996 w 11414149"/>
                      <a:gd name="connsiteY13" fmla="*/ 0 h 846798"/>
                      <a:gd name="connsiteX14" fmla="*/ 10101521 w 11414149"/>
                      <a:gd name="connsiteY14" fmla="*/ 0 h 846798"/>
                      <a:gd name="connsiteX15" fmla="*/ 10700764 w 11414149"/>
                      <a:gd name="connsiteY15" fmla="*/ 0 h 846798"/>
                      <a:gd name="connsiteX16" fmla="*/ 11414149 w 11414149"/>
                      <a:gd name="connsiteY16" fmla="*/ 0 h 846798"/>
                      <a:gd name="connsiteX17" fmla="*/ 11414149 w 11414149"/>
                      <a:gd name="connsiteY17" fmla="*/ 440334 h 846798"/>
                      <a:gd name="connsiteX18" fmla="*/ 11414149 w 11414149"/>
                      <a:gd name="connsiteY18" fmla="*/ 846798 h 846798"/>
                      <a:gd name="connsiteX19" fmla="*/ 10586623 w 11414149"/>
                      <a:gd name="connsiteY19" fmla="*/ 846798 h 846798"/>
                      <a:gd name="connsiteX20" fmla="*/ 10101521 w 11414149"/>
                      <a:gd name="connsiteY20" fmla="*/ 846798 h 846798"/>
                      <a:gd name="connsiteX21" fmla="*/ 9159854 w 11414149"/>
                      <a:gd name="connsiteY21" fmla="*/ 846798 h 846798"/>
                      <a:gd name="connsiteX22" fmla="*/ 8446470 w 11414149"/>
                      <a:gd name="connsiteY22" fmla="*/ 846798 h 846798"/>
                      <a:gd name="connsiteX23" fmla="*/ 7961368 w 11414149"/>
                      <a:gd name="connsiteY23" fmla="*/ 846798 h 846798"/>
                      <a:gd name="connsiteX24" fmla="*/ 7247984 w 11414149"/>
                      <a:gd name="connsiteY24" fmla="*/ 846798 h 846798"/>
                      <a:gd name="connsiteX25" fmla="*/ 6877024 w 11414149"/>
                      <a:gd name="connsiteY25" fmla="*/ 846798 h 846798"/>
                      <a:gd name="connsiteX26" fmla="*/ 6506064 w 11414149"/>
                      <a:gd name="connsiteY26" fmla="*/ 846798 h 846798"/>
                      <a:gd name="connsiteX27" fmla="*/ 5792680 w 11414149"/>
                      <a:gd name="connsiteY27" fmla="*/ 846798 h 846798"/>
                      <a:gd name="connsiteX28" fmla="*/ 5307579 w 11414149"/>
                      <a:gd name="connsiteY28" fmla="*/ 846798 h 846798"/>
                      <a:gd name="connsiteX29" fmla="*/ 4480053 w 11414149"/>
                      <a:gd name="connsiteY29" fmla="*/ 846798 h 846798"/>
                      <a:gd name="connsiteX30" fmla="*/ 3994952 w 11414149"/>
                      <a:gd name="connsiteY30" fmla="*/ 846798 h 846798"/>
                      <a:gd name="connsiteX31" fmla="*/ 3167426 w 11414149"/>
                      <a:gd name="connsiteY31" fmla="*/ 846798 h 846798"/>
                      <a:gd name="connsiteX32" fmla="*/ 2796466 w 11414149"/>
                      <a:gd name="connsiteY32" fmla="*/ 846798 h 846798"/>
                      <a:gd name="connsiteX33" fmla="*/ 1968940 w 11414149"/>
                      <a:gd name="connsiteY33" fmla="*/ 846798 h 846798"/>
                      <a:gd name="connsiteX34" fmla="*/ 1483839 w 11414149"/>
                      <a:gd name="connsiteY34" fmla="*/ 846798 h 846798"/>
                      <a:gd name="connsiteX35" fmla="*/ 1112879 w 11414149"/>
                      <a:gd name="connsiteY35" fmla="*/ 846798 h 846798"/>
                      <a:gd name="connsiteX36" fmla="*/ 627778 w 11414149"/>
                      <a:gd name="connsiteY36" fmla="*/ 846798 h 846798"/>
                      <a:gd name="connsiteX37" fmla="*/ 0 w 11414149"/>
                      <a:gd name="connsiteY37" fmla="*/ 846798 h 846798"/>
                      <a:gd name="connsiteX38" fmla="*/ 0 w 11414149"/>
                      <a:gd name="connsiteY38" fmla="*/ 440334 h 846798"/>
                      <a:gd name="connsiteX39" fmla="*/ 0 w 11414149"/>
                      <a:gd name="connsiteY39" fmla="*/ 0 h 846798"/>
                      <a:gd name="connsiteX0" fmla="*/ 0 w 11414149"/>
                      <a:gd name="connsiteY0" fmla="*/ 0 h 846798"/>
                      <a:gd name="connsiteX1" fmla="*/ 370959 w 11414149"/>
                      <a:gd name="connsiteY1" fmla="*/ 0 h 846798"/>
                      <a:gd name="connsiteX2" fmla="*/ 741919 w 11414149"/>
                      <a:gd name="connsiteY2" fmla="*/ 0 h 846798"/>
                      <a:gd name="connsiteX3" fmla="*/ 1112879 w 11414149"/>
                      <a:gd name="connsiteY3" fmla="*/ 0 h 846798"/>
                      <a:gd name="connsiteX4" fmla="*/ 2054546 w 11414149"/>
                      <a:gd name="connsiteY4" fmla="*/ 0 h 846798"/>
                      <a:gd name="connsiteX5" fmla="*/ 2418372 w 11414149"/>
                      <a:gd name="connsiteY5" fmla="*/ 0 h 846798"/>
                      <a:gd name="connsiteX6" fmla="*/ 2767931 w 11414149"/>
                      <a:gd name="connsiteY6" fmla="*/ 0 h 846798"/>
                      <a:gd name="connsiteX7" fmla="*/ 3138890 w 11414149"/>
                      <a:gd name="connsiteY7" fmla="*/ 0 h 846798"/>
                      <a:gd name="connsiteX8" fmla="*/ 3852275 w 11414149"/>
                      <a:gd name="connsiteY8" fmla="*/ 0 h 846798"/>
                      <a:gd name="connsiteX9" fmla="*/ 4793942 w 11414149"/>
                      <a:gd name="connsiteY9" fmla="*/ 0 h 846798"/>
                      <a:gd name="connsiteX10" fmla="*/ 5393185 w 11414149"/>
                      <a:gd name="connsiteY10" fmla="*/ 0 h 846798"/>
                      <a:gd name="connsiteX11" fmla="*/ 5992428 w 11414149"/>
                      <a:gd name="connsiteY11" fmla="*/ 0 h 846798"/>
                      <a:gd name="connsiteX12" fmla="*/ 6705812 w 11414149"/>
                      <a:gd name="connsiteY12" fmla="*/ 0 h 846798"/>
                      <a:gd name="connsiteX13" fmla="*/ 7533338 w 11414149"/>
                      <a:gd name="connsiteY13" fmla="*/ 0 h 846798"/>
                      <a:gd name="connsiteX14" fmla="*/ 8360864 w 11414149"/>
                      <a:gd name="connsiteY14" fmla="*/ 0 h 846798"/>
                      <a:gd name="connsiteX15" fmla="*/ 9188389 w 11414149"/>
                      <a:gd name="connsiteY15" fmla="*/ 0 h 846798"/>
                      <a:gd name="connsiteX16" fmla="*/ 10130057 w 11414149"/>
                      <a:gd name="connsiteY16" fmla="*/ 0 h 846798"/>
                      <a:gd name="connsiteX17" fmla="*/ 11414149 w 11414149"/>
                      <a:gd name="connsiteY17" fmla="*/ 0 h 846798"/>
                      <a:gd name="connsiteX18" fmla="*/ 11414149 w 11414149"/>
                      <a:gd name="connsiteY18" fmla="*/ 431866 h 846798"/>
                      <a:gd name="connsiteX19" fmla="*/ 11414149 w 11414149"/>
                      <a:gd name="connsiteY19" fmla="*/ 846798 h 846798"/>
                      <a:gd name="connsiteX20" fmla="*/ 10472481 w 11414149"/>
                      <a:gd name="connsiteY20" fmla="*/ 846798 h 846798"/>
                      <a:gd name="connsiteX21" fmla="*/ 9759097 w 11414149"/>
                      <a:gd name="connsiteY21" fmla="*/ 846798 h 846798"/>
                      <a:gd name="connsiteX22" fmla="*/ 9159854 w 11414149"/>
                      <a:gd name="connsiteY22" fmla="*/ 846798 h 846798"/>
                      <a:gd name="connsiteX23" fmla="*/ 8560611 w 11414149"/>
                      <a:gd name="connsiteY23" fmla="*/ 846798 h 846798"/>
                      <a:gd name="connsiteX24" fmla="*/ 7961368 w 11414149"/>
                      <a:gd name="connsiteY24" fmla="*/ 846798 h 846798"/>
                      <a:gd name="connsiteX25" fmla="*/ 7362126 w 11414149"/>
                      <a:gd name="connsiteY25" fmla="*/ 846798 h 846798"/>
                      <a:gd name="connsiteX26" fmla="*/ 6534600 w 11414149"/>
                      <a:gd name="connsiteY26" fmla="*/ 846798 h 846798"/>
                      <a:gd name="connsiteX27" fmla="*/ 5821215 w 11414149"/>
                      <a:gd name="connsiteY27" fmla="*/ 846798 h 846798"/>
                      <a:gd name="connsiteX28" fmla="*/ 5450256 w 11414149"/>
                      <a:gd name="connsiteY28" fmla="*/ 846798 h 846798"/>
                      <a:gd name="connsiteX29" fmla="*/ 4851013 w 11414149"/>
                      <a:gd name="connsiteY29" fmla="*/ 846798 h 846798"/>
                      <a:gd name="connsiteX30" fmla="*/ 4023487 w 11414149"/>
                      <a:gd name="connsiteY30" fmla="*/ 846798 h 846798"/>
                      <a:gd name="connsiteX31" fmla="*/ 3538386 w 11414149"/>
                      <a:gd name="connsiteY31" fmla="*/ 846798 h 846798"/>
                      <a:gd name="connsiteX32" fmla="*/ 2596718 w 11414149"/>
                      <a:gd name="connsiteY32" fmla="*/ 846798 h 846798"/>
                      <a:gd name="connsiteX33" fmla="*/ 1655051 w 11414149"/>
                      <a:gd name="connsiteY33" fmla="*/ 846798 h 846798"/>
                      <a:gd name="connsiteX34" fmla="*/ 1305493 w 11414149"/>
                      <a:gd name="connsiteY34" fmla="*/ 846798 h 846798"/>
                      <a:gd name="connsiteX35" fmla="*/ 941667 w 11414149"/>
                      <a:gd name="connsiteY35" fmla="*/ 846798 h 846798"/>
                      <a:gd name="connsiteX36" fmla="*/ 0 w 11414149"/>
                      <a:gd name="connsiteY36" fmla="*/ 846798 h 846798"/>
                      <a:gd name="connsiteX37" fmla="*/ 0 w 11414149"/>
                      <a:gd name="connsiteY37" fmla="*/ 423398 h 846798"/>
                      <a:gd name="connsiteX38" fmla="*/ 0 w 11414149"/>
                      <a:gd name="connsiteY38" fmla="*/ 0 h 846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1414149" h="846798" fill="none" extrusionOk="0">
                        <a:moveTo>
                          <a:pt x="0" y="0"/>
                        </a:moveTo>
                        <a:cubicBezTo>
                          <a:pt x="109285" y="-7891"/>
                          <a:pt x="269044" y="-1449"/>
                          <a:pt x="370959" y="0"/>
                        </a:cubicBezTo>
                        <a:cubicBezTo>
                          <a:pt x="442692" y="34443"/>
                          <a:pt x="558946" y="8829"/>
                          <a:pt x="741919" y="0"/>
                        </a:cubicBezTo>
                        <a:cubicBezTo>
                          <a:pt x="917462" y="766"/>
                          <a:pt x="961891" y="1634"/>
                          <a:pt x="1112879" y="0"/>
                        </a:cubicBezTo>
                        <a:cubicBezTo>
                          <a:pt x="1312808" y="73943"/>
                          <a:pt x="1653301" y="80749"/>
                          <a:pt x="2054546" y="0"/>
                        </a:cubicBezTo>
                        <a:cubicBezTo>
                          <a:pt x="2170527" y="1506"/>
                          <a:pt x="2308660" y="-3878"/>
                          <a:pt x="2396971" y="0"/>
                        </a:cubicBezTo>
                        <a:cubicBezTo>
                          <a:pt x="2473742" y="4580"/>
                          <a:pt x="2656774" y="16717"/>
                          <a:pt x="2767931" y="0"/>
                        </a:cubicBezTo>
                        <a:cubicBezTo>
                          <a:pt x="2944561" y="8886"/>
                          <a:pt x="2977979" y="-13161"/>
                          <a:pt x="3138890" y="0"/>
                        </a:cubicBezTo>
                        <a:cubicBezTo>
                          <a:pt x="3266464" y="-40912"/>
                          <a:pt x="3675465" y="62262"/>
                          <a:pt x="3852275" y="0"/>
                        </a:cubicBezTo>
                        <a:cubicBezTo>
                          <a:pt x="3954736" y="-146520"/>
                          <a:pt x="4308886" y="86909"/>
                          <a:pt x="4793942" y="0"/>
                        </a:cubicBezTo>
                        <a:cubicBezTo>
                          <a:pt x="5164460" y="-26451"/>
                          <a:pt x="5187868" y="-3257"/>
                          <a:pt x="5393185" y="0"/>
                        </a:cubicBezTo>
                        <a:cubicBezTo>
                          <a:pt x="5616638" y="26813"/>
                          <a:pt x="5827943" y="-16984"/>
                          <a:pt x="5992428" y="0"/>
                        </a:cubicBezTo>
                        <a:cubicBezTo>
                          <a:pt x="6157905" y="278"/>
                          <a:pt x="6487908" y="13255"/>
                          <a:pt x="6705812" y="0"/>
                        </a:cubicBezTo>
                        <a:cubicBezTo>
                          <a:pt x="6951976" y="-3088"/>
                          <a:pt x="7343344" y="10170"/>
                          <a:pt x="7533338" y="0"/>
                        </a:cubicBezTo>
                        <a:cubicBezTo>
                          <a:pt x="7647384" y="24996"/>
                          <a:pt x="7984094" y="62617"/>
                          <a:pt x="8360864" y="0"/>
                        </a:cubicBezTo>
                        <a:cubicBezTo>
                          <a:pt x="8668639" y="-31627"/>
                          <a:pt x="8867757" y="55652"/>
                          <a:pt x="9188389" y="0"/>
                        </a:cubicBezTo>
                        <a:cubicBezTo>
                          <a:pt x="9473912" y="-11551"/>
                          <a:pt x="9676690" y="37354"/>
                          <a:pt x="10130057" y="0"/>
                        </a:cubicBezTo>
                        <a:cubicBezTo>
                          <a:pt x="10471241" y="64487"/>
                          <a:pt x="10741326" y="-47194"/>
                          <a:pt x="11414149" y="0"/>
                        </a:cubicBezTo>
                        <a:cubicBezTo>
                          <a:pt x="11382641" y="154510"/>
                          <a:pt x="11463197" y="245692"/>
                          <a:pt x="11414149" y="431866"/>
                        </a:cubicBezTo>
                        <a:cubicBezTo>
                          <a:pt x="11384733" y="629309"/>
                          <a:pt x="11429694" y="699341"/>
                          <a:pt x="11414149" y="846798"/>
                        </a:cubicBezTo>
                        <a:cubicBezTo>
                          <a:pt x="11009704" y="823213"/>
                          <a:pt x="10737607" y="874345"/>
                          <a:pt x="10472481" y="846798"/>
                        </a:cubicBezTo>
                        <a:cubicBezTo>
                          <a:pt x="10253006" y="855322"/>
                          <a:pt x="10003010" y="822283"/>
                          <a:pt x="9759097" y="846798"/>
                        </a:cubicBezTo>
                        <a:cubicBezTo>
                          <a:pt x="9484987" y="825765"/>
                          <a:pt x="9294393" y="886165"/>
                          <a:pt x="9159854" y="846798"/>
                        </a:cubicBezTo>
                        <a:cubicBezTo>
                          <a:pt x="8997601" y="891324"/>
                          <a:pt x="8827185" y="840174"/>
                          <a:pt x="8560611" y="846798"/>
                        </a:cubicBezTo>
                        <a:cubicBezTo>
                          <a:pt x="8291680" y="845480"/>
                          <a:pt x="8112599" y="866783"/>
                          <a:pt x="7961368" y="846798"/>
                        </a:cubicBezTo>
                        <a:cubicBezTo>
                          <a:pt x="7852773" y="840967"/>
                          <a:pt x="7631459" y="880915"/>
                          <a:pt x="7362126" y="846798"/>
                        </a:cubicBezTo>
                        <a:cubicBezTo>
                          <a:pt x="7137328" y="800154"/>
                          <a:pt x="6865990" y="875243"/>
                          <a:pt x="6534600" y="846798"/>
                        </a:cubicBezTo>
                        <a:cubicBezTo>
                          <a:pt x="6277825" y="818906"/>
                          <a:pt x="6023852" y="803874"/>
                          <a:pt x="5821215" y="846798"/>
                        </a:cubicBezTo>
                        <a:cubicBezTo>
                          <a:pt x="5588992" y="860561"/>
                          <a:pt x="5529186" y="856972"/>
                          <a:pt x="5450256" y="846798"/>
                        </a:cubicBezTo>
                        <a:cubicBezTo>
                          <a:pt x="5357208" y="858285"/>
                          <a:pt x="5071896" y="842318"/>
                          <a:pt x="4851013" y="846798"/>
                        </a:cubicBezTo>
                        <a:cubicBezTo>
                          <a:pt x="4764172" y="905301"/>
                          <a:pt x="4463204" y="840071"/>
                          <a:pt x="4023487" y="846798"/>
                        </a:cubicBezTo>
                        <a:cubicBezTo>
                          <a:pt x="3678137" y="828448"/>
                          <a:pt x="3727821" y="838970"/>
                          <a:pt x="3538386" y="846798"/>
                        </a:cubicBezTo>
                        <a:cubicBezTo>
                          <a:pt x="3314270" y="852511"/>
                          <a:pt x="2926775" y="770911"/>
                          <a:pt x="2596718" y="846798"/>
                        </a:cubicBezTo>
                        <a:cubicBezTo>
                          <a:pt x="2344791" y="747774"/>
                          <a:pt x="1935731" y="861358"/>
                          <a:pt x="1655051" y="846798"/>
                        </a:cubicBezTo>
                        <a:cubicBezTo>
                          <a:pt x="1531115" y="858770"/>
                          <a:pt x="1465514" y="847573"/>
                          <a:pt x="1298359" y="846798"/>
                        </a:cubicBezTo>
                        <a:cubicBezTo>
                          <a:pt x="1186575" y="845306"/>
                          <a:pt x="1039219" y="842430"/>
                          <a:pt x="941667" y="846798"/>
                        </a:cubicBezTo>
                        <a:cubicBezTo>
                          <a:pt x="715824" y="896392"/>
                          <a:pt x="263633" y="798455"/>
                          <a:pt x="0" y="846798"/>
                        </a:cubicBezTo>
                        <a:cubicBezTo>
                          <a:pt x="-25668" y="691866"/>
                          <a:pt x="-26190" y="599536"/>
                          <a:pt x="0" y="423398"/>
                        </a:cubicBezTo>
                        <a:cubicBezTo>
                          <a:pt x="15616" y="222838"/>
                          <a:pt x="-23185" y="187422"/>
                          <a:pt x="0" y="0"/>
                        </a:cubicBezTo>
                        <a:close/>
                      </a:path>
                      <a:path w="11414149" h="846798" stroke="0" extrusionOk="0">
                        <a:moveTo>
                          <a:pt x="0" y="0"/>
                        </a:moveTo>
                        <a:cubicBezTo>
                          <a:pt x="269289" y="21114"/>
                          <a:pt x="400453" y="38071"/>
                          <a:pt x="599242" y="0"/>
                        </a:cubicBezTo>
                        <a:cubicBezTo>
                          <a:pt x="839414" y="-9928"/>
                          <a:pt x="825444" y="-8670"/>
                          <a:pt x="970202" y="0"/>
                        </a:cubicBezTo>
                        <a:cubicBezTo>
                          <a:pt x="1048265" y="64381"/>
                          <a:pt x="1467030" y="30734"/>
                          <a:pt x="1911869" y="0"/>
                        </a:cubicBezTo>
                        <a:cubicBezTo>
                          <a:pt x="2250888" y="11076"/>
                          <a:pt x="2290364" y="3592"/>
                          <a:pt x="2511112" y="0"/>
                        </a:cubicBezTo>
                        <a:cubicBezTo>
                          <a:pt x="2743926" y="-35472"/>
                          <a:pt x="2947845" y="-21903"/>
                          <a:pt x="3110355" y="0"/>
                        </a:cubicBezTo>
                        <a:cubicBezTo>
                          <a:pt x="3156802" y="29908"/>
                          <a:pt x="3579428" y="46190"/>
                          <a:pt x="4052022" y="0"/>
                        </a:cubicBezTo>
                        <a:cubicBezTo>
                          <a:pt x="4483260" y="15665"/>
                          <a:pt x="4363983" y="7247"/>
                          <a:pt x="4537124" y="0"/>
                        </a:cubicBezTo>
                        <a:cubicBezTo>
                          <a:pt x="4763796" y="-138910"/>
                          <a:pt x="5214523" y="-13576"/>
                          <a:pt x="5478791" y="0"/>
                        </a:cubicBezTo>
                        <a:cubicBezTo>
                          <a:pt x="5824022" y="-8244"/>
                          <a:pt x="6116374" y="-48806"/>
                          <a:pt x="6420458" y="0"/>
                        </a:cubicBezTo>
                        <a:cubicBezTo>
                          <a:pt x="6683107" y="-2696"/>
                          <a:pt x="6869731" y="16537"/>
                          <a:pt x="7133843" y="0"/>
                        </a:cubicBezTo>
                        <a:cubicBezTo>
                          <a:pt x="7414609" y="436"/>
                          <a:pt x="7676528" y="-37602"/>
                          <a:pt x="8075510" y="0"/>
                        </a:cubicBezTo>
                        <a:cubicBezTo>
                          <a:pt x="8440201" y="-21371"/>
                          <a:pt x="8519243" y="-10741"/>
                          <a:pt x="8674753" y="0"/>
                        </a:cubicBezTo>
                        <a:cubicBezTo>
                          <a:pt x="8847874" y="23372"/>
                          <a:pt x="9039700" y="6798"/>
                          <a:pt x="9273996" y="0"/>
                        </a:cubicBezTo>
                        <a:cubicBezTo>
                          <a:pt x="9576097" y="-7356"/>
                          <a:pt x="9765751" y="-49395"/>
                          <a:pt x="10101521" y="0"/>
                        </a:cubicBezTo>
                        <a:cubicBezTo>
                          <a:pt x="10439785" y="-55419"/>
                          <a:pt x="10571743" y="-22350"/>
                          <a:pt x="10700764" y="0"/>
                        </a:cubicBezTo>
                        <a:cubicBezTo>
                          <a:pt x="10866072" y="12376"/>
                          <a:pt x="11247845" y="-10801"/>
                          <a:pt x="11414149" y="0"/>
                        </a:cubicBezTo>
                        <a:cubicBezTo>
                          <a:pt x="11376930" y="191676"/>
                          <a:pt x="11386107" y="347794"/>
                          <a:pt x="11414149" y="440334"/>
                        </a:cubicBezTo>
                        <a:cubicBezTo>
                          <a:pt x="11415104" y="563606"/>
                          <a:pt x="11385582" y="640271"/>
                          <a:pt x="11414149" y="846798"/>
                        </a:cubicBezTo>
                        <a:cubicBezTo>
                          <a:pt x="11148990" y="769118"/>
                          <a:pt x="10844527" y="855582"/>
                          <a:pt x="10586623" y="846798"/>
                        </a:cubicBezTo>
                        <a:cubicBezTo>
                          <a:pt x="10252402" y="853855"/>
                          <a:pt x="10331706" y="861185"/>
                          <a:pt x="10101521" y="846798"/>
                        </a:cubicBezTo>
                        <a:cubicBezTo>
                          <a:pt x="9888187" y="848067"/>
                          <a:pt x="9367079" y="868194"/>
                          <a:pt x="9159854" y="846798"/>
                        </a:cubicBezTo>
                        <a:cubicBezTo>
                          <a:pt x="8938493" y="752662"/>
                          <a:pt x="8609048" y="849004"/>
                          <a:pt x="8446470" y="846798"/>
                        </a:cubicBezTo>
                        <a:cubicBezTo>
                          <a:pt x="8250311" y="799272"/>
                          <a:pt x="8164391" y="829485"/>
                          <a:pt x="7961368" y="846798"/>
                        </a:cubicBezTo>
                        <a:cubicBezTo>
                          <a:pt x="7832515" y="864214"/>
                          <a:pt x="7506622" y="874161"/>
                          <a:pt x="7247984" y="846798"/>
                        </a:cubicBezTo>
                        <a:cubicBezTo>
                          <a:pt x="7035834" y="814009"/>
                          <a:pt x="6996815" y="826318"/>
                          <a:pt x="6877024" y="846798"/>
                        </a:cubicBezTo>
                        <a:cubicBezTo>
                          <a:pt x="6787697" y="865097"/>
                          <a:pt x="6664762" y="859967"/>
                          <a:pt x="6506064" y="846798"/>
                        </a:cubicBezTo>
                        <a:cubicBezTo>
                          <a:pt x="6396356" y="848453"/>
                          <a:pt x="5989431" y="824318"/>
                          <a:pt x="5792680" y="846798"/>
                        </a:cubicBezTo>
                        <a:cubicBezTo>
                          <a:pt x="5629321" y="907197"/>
                          <a:pt x="5424071" y="864420"/>
                          <a:pt x="5307579" y="846798"/>
                        </a:cubicBezTo>
                        <a:cubicBezTo>
                          <a:pt x="5175782" y="840683"/>
                          <a:pt x="4932434" y="851971"/>
                          <a:pt x="4480053" y="846798"/>
                        </a:cubicBezTo>
                        <a:cubicBezTo>
                          <a:pt x="4268285" y="879786"/>
                          <a:pt x="4207002" y="831632"/>
                          <a:pt x="3994952" y="846798"/>
                        </a:cubicBezTo>
                        <a:cubicBezTo>
                          <a:pt x="3741211" y="847273"/>
                          <a:pt x="3432023" y="862239"/>
                          <a:pt x="3167426" y="846798"/>
                        </a:cubicBezTo>
                        <a:cubicBezTo>
                          <a:pt x="2943541" y="837390"/>
                          <a:pt x="2921114" y="841478"/>
                          <a:pt x="2796466" y="846798"/>
                        </a:cubicBezTo>
                        <a:cubicBezTo>
                          <a:pt x="2751860" y="858359"/>
                          <a:pt x="2275540" y="845116"/>
                          <a:pt x="1968940" y="846798"/>
                        </a:cubicBezTo>
                        <a:cubicBezTo>
                          <a:pt x="1624973" y="836306"/>
                          <a:pt x="1673521" y="844344"/>
                          <a:pt x="1483839" y="846798"/>
                        </a:cubicBezTo>
                        <a:cubicBezTo>
                          <a:pt x="1289838" y="840128"/>
                          <a:pt x="1289780" y="840722"/>
                          <a:pt x="1112879" y="846798"/>
                        </a:cubicBezTo>
                        <a:cubicBezTo>
                          <a:pt x="929889" y="836135"/>
                          <a:pt x="819132" y="875822"/>
                          <a:pt x="627778" y="846798"/>
                        </a:cubicBezTo>
                        <a:cubicBezTo>
                          <a:pt x="415971" y="826645"/>
                          <a:pt x="110905" y="840960"/>
                          <a:pt x="0" y="846798"/>
                        </a:cubicBezTo>
                        <a:cubicBezTo>
                          <a:pt x="1841" y="737819"/>
                          <a:pt x="15561" y="524227"/>
                          <a:pt x="0" y="440334"/>
                        </a:cubicBezTo>
                        <a:cubicBezTo>
                          <a:pt x="-11257" y="372307"/>
                          <a:pt x="5713" y="106537"/>
                          <a:pt x="0" y="0"/>
                        </a:cubicBezTo>
                        <a:close/>
                      </a:path>
                      <a:path w="11414149" h="846798" fill="none" stroke="0" extrusionOk="0">
                        <a:moveTo>
                          <a:pt x="0" y="0"/>
                        </a:moveTo>
                        <a:cubicBezTo>
                          <a:pt x="101823" y="5908"/>
                          <a:pt x="287034" y="-6111"/>
                          <a:pt x="370959" y="0"/>
                        </a:cubicBezTo>
                        <a:cubicBezTo>
                          <a:pt x="458712" y="-23190"/>
                          <a:pt x="540232" y="-13087"/>
                          <a:pt x="741919" y="0"/>
                        </a:cubicBezTo>
                        <a:cubicBezTo>
                          <a:pt x="912407" y="-6850"/>
                          <a:pt x="973221" y="6013"/>
                          <a:pt x="1112879" y="0"/>
                        </a:cubicBezTo>
                        <a:cubicBezTo>
                          <a:pt x="1167860" y="42612"/>
                          <a:pt x="1717269" y="-46236"/>
                          <a:pt x="2054546" y="0"/>
                        </a:cubicBezTo>
                        <a:cubicBezTo>
                          <a:pt x="2191046" y="-7671"/>
                          <a:pt x="2277310" y="-6950"/>
                          <a:pt x="2418372" y="0"/>
                        </a:cubicBezTo>
                        <a:cubicBezTo>
                          <a:pt x="2573118" y="834"/>
                          <a:pt x="2594069" y="5832"/>
                          <a:pt x="2767931" y="0"/>
                        </a:cubicBezTo>
                        <a:cubicBezTo>
                          <a:pt x="2938789" y="246"/>
                          <a:pt x="2979237" y="-1324"/>
                          <a:pt x="3138890" y="0"/>
                        </a:cubicBezTo>
                        <a:cubicBezTo>
                          <a:pt x="3303519" y="2022"/>
                          <a:pt x="3711917" y="70"/>
                          <a:pt x="3852275" y="0"/>
                        </a:cubicBezTo>
                        <a:cubicBezTo>
                          <a:pt x="3989620" y="9560"/>
                          <a:pt x="4468874" y="-36091"/>
                          <a:pt x="4793942" y="0"/>
                        </a:cubicBezTo>
                        <a:cubicBezTo>
                          <a:pt x="5141259" y="-18303"/>
                          <a:pt x="5193193" y="22579"/>
                          <a:pt x="5393185" y="0"/>
                        </a:cubicBezTo>
                        <a:cubicBezTo>
                          <a:pt x="5601897" y="-73"/>
                          <a:pt x="5817162" y="4656"/>
                          <a:pt x="5992428" y="0"/>
                        </a:cubicBezTo>
                        <a:cubicBezTo>
                          <a:pt x="6188583" y="29436"/>
                          <a:pt x="6416918" y="27598"/>
                          <a:pt x="6705812" y="0"/>
                        </a:cubicBezTo>
                        <a:cubicBezTo>
                          <a:pt x="6922757" y="-18983"/>
                          <a:pt x="7275192" y="-23733"/>
                          <a:pt x="7533338" y="0"/>
                        </a:cubicBezTo>
                        <a:cubicBezTo>
                          <a:pt x="7753790" y="-30876"/>
                          <a:pt x="7990944" y="41944"/>
                          <a:pt x="8360864" y="0"/>
                        </a:cubicBezTo>
                        <a:cubicBezTo>
                          <a:pt x="8693725" y="-24070"/>
                          <a:pt x="8941394" y="-43389"/>
                          <a:pt x="9188389" y="0"/>
                        </a:cubicBezTo>
                        <a:cubicBezTo>
                          <a:pt x="9473731" y="-996"/>
                          <a:pt x="9673003" y="59451"/>
                          <a:pt x="10130057" y="0"/>
                        </a:cubicBezTo>
                        <a:cubicBezTo>
                          <a:pt x="10477882" y="45412"/>
                          <a:pt x="10846628" y="2951"/>
                          <a:pt x="11414149" y="0"/>
                        </a:cubicBezTo>
                        <a:cubicBezTo>
                          <a:pt x="11406392" y="160247"/>
                          <a:pt x="11434833" y="219916"/>
                          <a:pt x="11414149" y="431866"/>
                        </a:cubicBezTo>
                        <a:cubicBezTo>
                          <a:pt x="11376643" y="635984"/>
                          <a:pt x="11423768" y="692047"/>
                          <a:pt x="11414149" y="846798"/>
                        </a:cubicBezTo>
                        <a:cubicBezTo>
                          <a:pt x="10997616" y="886254"/>
                          <a:pt x="10709972" y="827272"/>
                          <a:pt x="10472481" y="846798"/>
                        </a:cubicBezTo>
                        <a:cubicBezTo>
                          <a:pt x="10226886" y="791730"/>
                          <a:pt x="10019989" y="855516"/>
                          <a:pt x="9759097" y="846798"/>
                        </a:cubicBezTo>
                        <a:cubicBezTo>
                          <a:pt x="9514057" y="849055"/>
                          <a:pt x="9282525" y="861513"/>
                          <a:pt x="9159854" y="846798"/>
                        </a:cubicBezTo>
                        <a:cubicBezTo>
                          <a:pt x="9014733" y="906955"/>
                          <a:pt x="8800796" y="787467"/>
                          <a:pt x="8560611" y="846798"/>
                        </a:cubicBezTo>
                        <a:cubicBezTo>
                          <a:pt x="8342933" y="884676"/>
                          <a:pt x="8130512" y="857002"/>
                          <a:pt x="7961368" y="846798"/>
                        </a:cubicBezTo>
                        <a:cubicBezTo>
                          <a:pt x="7789418" y="810357"/>
                          <a:pt x="7627998" y="834674"/>
                          <a:pt x="7362126" y="846798"/>
                        </a:cubicBezTo>
                        <a:cubicBezTo>
                          <a:pt x="7169706" y="887445"/>
                          <a:pt x="6838604" y="841813"/>
                          <a:pt x="6534600" y="846798"/>
                        </a:cubicBezTo>
                        <a:cubicBezTo>
                          <a:pt x="6236905" y="846704"/>
                          <a:pt x="6049818" y="853808"/>
                          <a:pt x="5821215" y="846798"/>
                        </a:cubicBezTo>
                        <a:cubicBezTo>
                          <a:pt x="5589916" y="853488"/>
                          <a:pt x="5523668" y="851602"/>
                          <a:pt x="5450256" y="846798"/>
                        </a:cubicBezTo>
                        <a:cubicBezTo>
                          <a:pt x="5371682" y="852308"/>
                          <a:pt x="5026344" y="788933"/>
                          <a:pt x="4851013" y="846798"/>
                        </a:cubicBezTo>
                        <a:cubicBezTo>
                          <a:pt x="4658602" y="882400"/>
                          <a:pt x="4378440" y="796721"/>
                          <a:pt x="4023487" y="846798"/>
                        </a:cubicBezTo>
                        <a:cubicBezTo>
                          <a:pt x="3665344" y="848987"/>
                          <a:pt x="3752408" y="816897"/>
                          <a:pt x="3538386" y="846798"/>
                        </a:cubicBezTo>
                        <a:cubicBezTo>
                          <a:pt x="3331043" y="876634"/>
                          <a:pt x="2810233" y="891169"/>
                          <a:pt x="2596718" y="846798"/>
                        </a:cubicBezTo>
                        <a:cubicBezTo>
                          <a:pt x="2296276" y="779320"/>
                          <a:pt x="1950857" y="801949"/>
                          <a:pt x="1655051" y="846798"/>
                        </a:cubicBezTo>
                        <a:cubicBezTo>
                          <a:pt x="1499352" y="872497"/>
                          <a:pt x="1424478" y="842139"/>
                          <a:pt x="1305493" y="846798"/>
                        </a:cubicBezTo>
                        <a:cubicBezTo>
                          <a:pt x="1183072" y="850131"/>
                          <a:pt x="1025087" y="879564"/>
                          <a:pt x="941667" y="846798"/>
                        </a:cubicBezTo>
                        <a:cubicBezTo>
                          <a:pt x="713317" y="789152"/>
                          <a:pt x="248476" y="779101"/>
                          <a:pt x="0" y="846798"/>
                        </a:cubicBezTo>
                        <a:cubicBezTo>
                          <a:pt x="-40445" y="684472"/>
                          <a:pt x="-23948" y="597783"/>
                          <a:pt x="0" y="423398"/>
                        </a:cubicBezTo>
                        <a:cubicBezTo>
                          <a:pt x="7387" y="236082"/>
                          <a:pt x="-22940" y="177084"/>
                          <a:pt x="0" y="0"/>
                        </a:cubicBezTo>
                        <a:close/>
                      </a:path>
                      <a:path w="11414149" h="846798" fill="none" stroke="0" extrusionOk="0">
                        <a:moveTo>
                          <a:pt x="0" y="0"/>
                        </a:moveTo>
                        <a:cubicBezTo>
                          <a:pt x="107410" y="17191"/>
                          <a:pt x="280870" y="-2257"/>
                          <a:pt x="370959" y="0"/>
                        </a:cubicBezTo>
                        <a:cubicBezTo>
                          <a:pt x="457078" y="31113"/>
                          <a:pt x="562718" y="-19604"/>
                          <a:pt x="741919" y="0"/>
                        </a:cubicBezTo>
                        <a:cubicBezTo>
                          <a:pt x="911454" y="-8464"/>
                          <a:pt x="966705" y="-7651"/>
                          <a:pt x="1112879" y="0"/>
                        </a:cubicBezTo>
                        <a:cubicBezTo>
                          <a:pt x="1193913" y="102258"/>
                          <a:pt x="1624960" y="-43623"/>
                          <a:pt x="2054546" y="0"/>
                        </a:cubicBezTo>
                        <a:cubicBezTo>
                          <a:pt x="2178067" y="26690"/>
                          <a:pt x="2322344" y="-19864"/>
                          <a:pt x="2396971" y="0"/>
                        </a:cubicBezTo>
                        <a:cubicBezTo>
                          <a:pt x="2479825" y="21672"/>
                          <a:pt x="2647207" y="9735"/>
                          <a:pt x="2767931" y="0"/>
                        </a:cubicBezTo>
                        <a:cubicBezTo>
                          <a:pt x="2938261" y="5776"/>
                          <a:pt x="2978233" y="-3929"/>
                          <a:pt x="3138890" y="0"/>
                        </a:cubicBezTo>
                        <a:cubicBezTo>
                          <a:pt x="3233387" y="-55238"/>
                          <a:pt x="3684322" y="38522"/>
                          <a:pt x="3852275" y="0"/>
                        </a:cubicBezTo>
                        <a:cubicBezTo>
                          <a:pt x="3989938" y="-30286"/>
                          <a:pt x="4429939" y="46124"/>
                          <a:pt x="4793942" y="0"/>
                        </a:cubicBezTo>
                        <a:cubicBezTo>
                          <a:pt x="5149263" y="-19250"/>
                          <a:pt x="5199064" y="-3533"/>
                          <a:pt x="5393185" y="0"/>
                        </a:cubicBezTo>
                        <a:cubicBezTo>
                          <a:pt x="5608850" y="14117"/>
                          <a:pt x="5816393" y="-6005"/>
                          <a:pt x="5992428" y="0"/>
                        </a:cubicBezTo>
                        <a:cubicBezTo>
                          <a:pt x="6143187" y="-1552"/>
                          <a:pt x="6453487" y="-10405"/>
                          <a:pt x="6705812" y="0"/>
                        </a:cubicBezTo>
                        <a:cubicBezTo>
                          <a:pt x="6938679" y="-33238"/>
                          <a:pt x="7326100" y="3153"/>
                          <a:pt x="7533338" y="0"/>
                        </a:cubicBezTo>
                        <a:cubicBezTo>
                          <a:pt x="7716402" y="75817"/>
                          <a:pt x="7922965" y="10191"/>
                          <a:pt x="8360864" y="0"/>
                        </a:cubicBezTo>
                        <a:cubicBezTo>
                          <a:pt x="8694920" y="-79506"/>
                          <a:pt x="8944383" y="19007"/>
                          <a:pt x="9188389" y="0"/>
                        </a:cubicBezTo>
                        <a:cubicBezTo>
                          <a:pt x="9432311" y="-36981"/>
                          <a:pt x="9646158" y="32275"/>
                          <a:pt x="10130057" y="0"/>
                        </a:cubicBezTo>
                        <a:cubicBezTo>
                          <a:pt x="10522247" y="72563"/>
                          <a:pt x="10807756" y="8221"/>
                          <a:pt x="11414149" y="0"/>
                        </a:cubicBezTo>
                        <a:cubicBezTo>
                          <a:pt x="11384720" y="132658"/>
                          <a:pt x="11471375" y="222742"/>
                          <a:pt x="11414149" y="431866"/>
                        </a:cubicBezTo>
                        <a:cubicBezTo>
                          <a:pt x="11390436" y="622549"/>
                          <a:pt x="11422871" y="697142"/>
                          <a:pt x="11414149" y="846798"/>
                        </a:cubicBezTo>
                        <a:cubicBezTo>
                          <a:pt x="10998427" y="902057"/>
                          <a:pt x="10730819" y="890517"/>
                          <a:pt x="10472481" y="846798"/>
                        </a:cubicBezTo>
                        <a:cubicBezTo>
                          <a:pt x="10220792" y="841022"/>
                          <a:pt x="10007675" y="775370"/>
                          <a:pt x="9759097" y="846798"/>
                        </a:cubicBezTo>
                        <a:cubicBezTo>
                          <a:pt x="9516931" y="846843"/>
                          <a:pt x="9294935" y="867688"/>
                          <a:pt x="9159854" y="846798"/>
                        </a:cubicBezTo>
                        <a:cubicBezTo>
                          <a:pt x="9019812" y="941415"/>
                          <a:pt x="8840278" y="804056"/>
                          <a:pt x="8560611" y="846798"/>
                        </a:cubicBezTo>
                        <a:cubicBezTo>
                          <a:pt x="8295581" y="853665"/>
                          <a:pt x="8125044" y="852554"/>
                          <a:pt x="7961368" y="846798"/>
                        </a:cubicBezTo>
                        <a:cubicBezTo>
                          <a:pt x="7839170" y="811689"/>
                          <a:pt x="7601462" y="883601"/>
                          <a:pt x="7362126" y="846798"/>
                        </a:cubicBezTo>
                        <a:cubicBezTo>
                          <a:pt x="7120558" y="844475"/>
                          <a:pt x="6827473" y="837302"/>
                          <a:pt x="6534600" y="846798"/>
                        </a:cubicBezTo>
                        <a:cubicBezTo>
                          <a:pt x="6251952" y="788733"/>
                          <a:pt x="6006057" y="790539"/>
                          <a:pt x="5821215" y="846798"/>
                        </a:cubicBezTo>
                        <a:cubicBezTo>
                          <a:pt x="5578578" y="865855"/>
                          <a:pt x="5517401" y="853707"/>
                          <a:pt x="5450256" y="846798"/>
                        </a:cubicBezTo>
                        <a:cubicBezTo>
                          <a:pt x="5376607" y="859608"/>
                          <a:pt x="5039048" y="825453"/>
                          <a:pt x="4851013" y="846798"/>
                        </a:cubicBezTo>
                        <a:cubicBezTo>
                          <a:pt x="4690331" y="876408"/>
                          <a:pt x="4395082" y="843265"/>
                          <a:pt x="4023487" y="846798"/>
                        </a:cubicBezTo>
                        <a:cubicBezTo>
                          <a:pt x="3672136" y="831664"/>
                          <a:pt x="3724128" y="842007"/>
                          <a:pt x="3538386" y="846798"/>
                        </a:cubicBezTo>
                        <a:cubicBezTo>
                          <a:pt x="3342257" y="898748"/>
                          <a:pt x="2838757" y="849404"/>
                          <a:pt x="2596718" y="846798"/>
                        </a:cubicBezTo>
                        <a:cubicBezTo>
                          <a:pt x="2264917" y="747601"/>
                          <a:pt x="1880619" y="777922"/>
                          <a:pt x="1655051" y="846798"/>
                        </a:cubicBezTo>
                        <a:cubicBezTo>
                          <a:pt x="1539828" y="855403"/>
                          <a:pt x="1470315" y="850008"/>
                          <a:pt x="1298359" y="846798"/>
                        </a:cubicBezTo>
                        <a:cubicBezTo>
                          <a:pt x="1140080" y="850387"/>
                          <a:pt x="1022239" y="859966"/>
                          <a:pt x="941667" y="846798"/>
                        </a:cubicBezTo>
                        <a:cubicBezTo>
                          <a:pt x="635352" y="892290"/>
                          <a:pt x="348203" y="818327"/>
                          <a:pt x="0" y="846798"/>
                        </a:cubicBezTo>
                        <a:cubicBezTo>
                          <a:pt x="-32926" y="686032"/>
                          <a:pt x="-19638" y="605474"/>
                          <a:pt x="0" y="423398"/>
                        </a:cubicBezTo>
                        <a:cubicBezTo>
                          <a:pt x="14472" y="222522"/>
                          <a:pt x="-17473" y="194039"/>
                          <a:pt x="0" y="0"/>
                        </a:cubicBezTo>
                        <a:close/>
                      </a:path>
                    </a:pathLst>
                  </a:custGeom>
                  <ask:type>
                    <ask:lineSketchFreehand/>
                  </ask:type>
                </ask:lineSketchStyleProps>
              </a:ext>
            </a:extLst>
          </a:ln>
        </p:spPr>
        <p:txBody>
          <a:bodyPr vert="horz" lIns="91440" tIns="45720" rIns="91440" bIns="45720" rtlCol="0" anchor="b">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b="1">
                <a:latin typeface="Arial"/>
                <a:cs typeface="Arial"/>
              </a:rPr>
              <a:t>Which words are powerful in these headlines? </a:t>
            </a:r>
            <a:br>
              <a:rPr lang="en-US" sz="3200" b="1" dirty="0">
                <a:latin typeface="Arial"/>
                <a:cs typeface="Arial"/>
              </a:rPr>
            </a:br>
            <a:r>
              <a:rPr lang="en-US" sz="3200" b="1">
                <a:latin typeface="Arial"/>
                <a:cs typeface="Arial"/>
              </a:rPr>
              <a:t>What message are they spreading? </a:t>
            </a:r>
          </a:p>
        </p:txBody>
      </p:sp>
      <p:pic>
        <p:nvPicPr>
          <p:cNvPr id="8" name="Picture 7" descr="10 laughably sexist headlines, fixed · The Daily Edge">
            <a:extLst>
              <a:ext uri="{FF2B5EF4-FFF2-40B4-BE49-F238E27FC236}">
                <a16:creationId xmlns:a16="http://schemas.microsoft.com/office/drawing/2014/main" id="{ED33F32B-0512-6AC4-E8DE-AB02FDC8DB07}"/>
              </a:ext>
            </a:extLst>
          </p:cNvPr>
          <p:cNvPicPr>
            <a:picLocks noChangeAspect="1"/>
          </p:cNvPicPr>
          <p:nvPr/>
        </p:nvPicPr>
        <p:blipFill>
          <a:blip r:embed="rId3"/>
          <a:srcRect/>
          <a:stretch>
            <a:fillRect/>
          </a:stretch>
        </p:blipFill>
        <p:spPr>
          <a:xfrm>
            <a:off x="7748329" y="1008491"/>
            <a:ext cx="4243259" cy="2421152"/>
          </a:xfrm>
          <a:prstGeom prst="rect">
            <a:avLst/>
          </a:prstGeom>
        </p:spPr>
      </p:pic>
      <p:pic>
        <p:nvPicPr>
          <p:cNvPr id="9" name="Picture 8" descr="Daily Mail 'Legs-it' front page criticised as 'sexist, offensive and  moronic' | Daily Mail | The Guardian">
            <a:extLst>
              <a:ext uri="{FF2B5EF4-FFF2-40B4-BE49-F238E27FC236}">
                <a16:creationId xmlns:a16="http://schemas.microsoft.com/office/drawing/2014/main" id="{CCB91FAA-F641-991F-CBD8-DD1A89E87416}"/>
              </a:ext>
            </a:extLst>
          </p:cNvPr>
          <p:cNvPicPr>
            <a:picLocks noChangeAspect="1"/>
          </p:cNvPicPr>
          <p:nvPr/>
        </p:nvPicPr>
        <p:blipFill>
          <a:blip r:embed="rId4"/>
          <a:srcRect b="-279"/>
          <a:stretch>
            <a:fillRect/>
          </a:stretch>
        </p:blipFill>
        <p:spPr>
          <a:xfrm>
            <a:off x="7748974" y="3674461"/>
            <a:ext cx="4262566" cy="2934385"/>
          </a:xfrm>
          <a:prstGeom prst="rect">
            <a:avLst/>
          </a:prstGeom>
        </p:spPr>
      </p:pic>
    </p:spTree>
    <p:extLst>
      <p:ext uri="{BB962C8B-B14F-4D97-AF65-F5344CB8AC3E}">
        <p14:creationId xmlns:p14="http://schemas.microsoft.com/office/powerpoint/2010/main" val="25076468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927A6136-B01E-9717-6296-C764952D24DA}"/>
              </a:ext>
            </a:extLst>
          </p:cNvPr>
          <p:cNvSpPr txBox="1">
            <a:spLocks/>
          </p:cNvSpPr>
          <p:nvPr/>
        </p:nvSpPr>
        <p:spPr>
          <a:xfrm>
            <a:off x="3048" y="-2903"/>
            <a:ext cx="12177577" cy="1103229"/>
          </a:xfrm>
          <a:prstGeom prst="rect">
            <a:avLst/>
          </a:prstGeom>
          <a:solidFill>
            <a:srgbClr val="FFFACC"/>
          </a:solidFill>
        </p:spPr>
        <p:txBody>
          <a:bodyPr lIns="91440" tIns="45720" rIns="91440" bIns="45720" anchor="t"/>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r>
              <a:rPr lang="en-GB" b="1"/>
              <a:t>Immigration </a:t>
            </a:r>
            <a:endParaRPr lang="en-US"/>
          </a:p>
        </p:txBody>
      </p:sp>
      <p:sp>
        <p:nvSpPr>
          <p:cNvPr id="4" name="TextBox 3">
            <a:extLst>
              <a:ext uri="{FF2B5EF4-FFF2-40B4-BE49-F238E27FC236}">
                <a16:creationId xmlns:a16="http://schemas.microsoft.com/office/drawing/2014/main" id="{25432C9C-596D-F245-F85D-D5327B1C1127}"/>
              </a:ext>
            </a:extLst>
          </p:cNvPr>
          <p:cNvSpPr txBox="1"/>
          <p:nvPr/>
        </p:nvSpPr>
        <p:spPr>
          <a:xfrm>
            <a:off x="205413" y="1286806"/>
            <a:ext cx="11603987" cy="526297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Sans-Serif"/>
              <a:buChar char="•"/>
            </a:pPr>
            <a:r>
              <a:rPr lang="en-GB" sz="2400">
                <a:cs typeface="Arial"/>
              </a:rPr>
              <a:t>The word immigration has become a </a:t>
            </a:r>
            <a:r>
              <a:rPr lang="en-GB" sz="2400">
                <a:highlight>
                  <a:srgbClr val="FFFF00"/>
                </a:highlight>
                <a:cs typeface="Arial"/>
              </a:rPr>
              <a:t>very loaded and controversial</a:t>
            </a:r>
            <a:r>
              <a:rPr lang="en-GB" sz="2400">
                <a:cs typeface="Arial"/>
              </a:rPr>
              <a:t> word in modern society and certainly modern media. </a:t>
            </a:r>
            <a:r>
              <a:rPr lang="en-GB" sz="2400">
                <a:highlight>
                  <a:srgbClr val="FFFF00"/>
                </a:highlight>
                <a:cs typeface="Arial"/>
              </a:rPr>
              <a:t>At its most basic level, the word is neutral. It describes movement from one country to another.</a:t>
            </a:r>
          </a:p>
          <a:p>
            <a:pPr marL="342900" indent="-342900">
              <a:buFont typeface="Arial"/>
              <a:buChar char="•"/>
            </a:pPr>
            <a:r>
              <a:rPr lang="en-GB" sz="2400">
                <a:latin typeface="Arial"/>
                <a:cs typeface="Arial"/>
              </a:rPr>
              <a:t>People immigrate for many reasons. </a:t>
            </a:r>
            <a:r>
              <a:rPr lang="en-GB" sz="2400">
                <a:highlight>
                  <a:srgbClr val="FFFF00"/>
                </a:highlight>
                <a:latin typeface="Arial"/>
                <a:cs typeface="Arial"/>
              </a:rPr>
              <a:t>They might be looking for work, escaping war, joining family members, studying, or hoping for a better future.</a:t>
            </a:r>
            <a:endParaRPr lang="en-GB" sz="2400" dirty="0">
              <a:highlight>
                <a:srgbClr val="FFFF00"/>
              </a:highlight>
              <a:latin typeface="Arial"/>
              <a:cs typeface="Arial"/>
            </a:endParaRPr>
          </a:p>
          <a:p>
            <a:pPr marL="342900" indent="-342900">
              <a:buFont typeface="Arial"/>
              <a:buChar char="•"/>
            </a:pPr>
            <a:r>
              <a:rPr lang="en-GB" sz="2400">
                <a:latin typeface="Arial"/>
                <a:cs typeface="Arial"/>
              </a:rPr>
              <a:t>However, words are not only shaped by dictionary definitions. They are also shaped by the stories we hear about them.</a:t>
            </a:r>
            <a:endParaRPr lang="en-GB" sz="2400" dirty="0">
              <a:latin typeface="Arial"/>
              <a:cs typeface="Arial"/>
            </a:endParaRPr>
          </a:p>
          <a:p>
            <a:pPr marL="342900" indent="-342900">
              <a:buFont typeface="Arial"/>
              <a:buChar char="•"/>
            </a:pPr>
            <a:r>
              <a:rPr lang="en-GB" sz="2400">
                <a:latin typeface="Arial"/>
                <a:cs typeface="Arial"/>
              </a:rPr>
              <a:t>In modern Britain, when some people hear the word </a:t>
            </a:r>
            <a:r>
              <a:rPr lang="en-GB" sz="2400" i="1">
                <a:latin typeface="Arial"/>
                <a:cs typeface="Arial"/>
              </a:rPr>
              <a:t>immigrant</a:t>
            </a:r>
            <a:r>
              <a:rPr lang="en-GB" sz="2400">
                <a:latin typeface="Arial"/>
                <a:cs typeface="Arial"/>
              </a:rPr>
              <a:t>, they immediately picture small boats crossing the English Channel. They may also hear claims that immigrants are "taking our jobs" or putting pressure on public services. These images and ideas appear frequently in some newspapers, television programmes and online discussions.</a:t>
            </a:r>
            <a:endParaRPr lang="en-GB" sz="2400" dirty="0">
              <a:latin typeface="Arial"/>
              <a:cs typeface="Arial"/>
            </a:endParaRPr>
          </a:p>
          <a:p>
            <a:pPr marL="342900" indent="-342900">
              <a:buFont typeface="Arial"/>
              <a:buChar char="•"/>
            </a:pPr>
            <a:r>
              <a:rPr lang="en-GB" sz="2400">
                <a:latin typeface="Arial"/>
                <a:cs typeface="Arial"/>
              </a:rPr>
              <a:t>The problem is that this picture represents only a small part of a much bigger story.</a:t>
            </a:r>
            <a:endParaRPr lang="en-GB" sz="2400" dirty="0">
              <a:latin typeface="Arial"/>
              <a:cs typeface="Arial"/>
            </a:endParaRPr>
          </a:p>
        </p:txBody>
      </p:sp>
      <p:sp>
        <p:nvSpPr>
          <p:cNvPr id="5" name="TextBox 4">
            <a:extLst>
              <a:ext uri="{FF2B5EF4-FFF2-40B4-BE49-F238E27FC236}">
                <a16:creationId xmlns:a16="http://schemas.microsoft.com/office/drawing/2014/main" id="{ECFC0E1B-0ED3-7AE5-B6AD-2594A032C97C}"/>
              </a:ext>
            </a:extLst>
          </p:cNvPr>
          <p:cNvSpPr txBox="1"/>
          <p:nvPr/>
        </p:nvSpPr>
        <p:spPr>
          <a:xfrm>
            <a:off x="9877858" y="-6163"/>
            <a:ext cx="2308633" cy="369332"/>
          </a:xfrm>
          <a:prstGeom prst="rect">
            <a:avLst/>
          </a:prstGeom>
          <a:solidFill>
            <a:srgbClr val="FFFF00"/>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a:t>Page 84-86</a:t>
            </a:r>
            <a:endParaRPr lang="en-US"/>
          </a:p>
        </p:txBody>
      </p:sp>
    </p:spTree>
    <p:extLst>
      <p:ext uri="{BB962C8B-B14F-4D97-AF65-F5344CB8AC3E}">
        <p14:creationId xmlns:p14="http://schemas.microsoft.com/office/powerpoint/2010/main" val="397343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 calcmode="lin" valueType="num">
                                      <p:cBhvr additive="base">
                                        <p:cTn id="31"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D186D2-3DCB-94CF-F5D4-7732864C6081}"/>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076419AD-54F3-9759-5039-0462D1F8BA57}"/>
              </a:ext>
            </a:extLst>
          </p:cNvPr>
          <p:cNvSpPr txBox="1">
            <a:spLocks/>
          </p:cNvSpPr>
          <p:nvPr/>
        </p:nvSpPr>
        <p:spPr>
          <a:xfrm>
            <a:off x="3048" y="-2903"/>
            <a:ext cx="12177577" cy="1103229"/>
          </a:xfrm>
          <a:prstGeom prst="rect">
            <a:avLst/>
          </a:prstGeom>
          <a:solidFill>
            <a:srgbClr val="FFFACC"/>
          </a:solidFill>
        </p:spPr>
        <p:txBody>
          <a:bodyPr lIns="91440" tIns="45720" rIns="91440" bIns="45720" anchor="t"/>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r>
              <a:rPr lang="en-GB" b="1"/>
              <a:t>Immigration </a:t>
            </a:r>
            <a:endParaRPr lang="en-US"/>
          </a:p>
        </p:txBody>
      </p:sp>
      <p:sp>
        <p:nvSpPr>
          <p:cNvPr id="4" name="TextBox 3">
            <a:extLst>
              <a:ext uri="{FF2B5EF4-FFF2-40B4-BE49-F238E27FC236}">
                <a16:creationId xmlns:a16="http://schemas.microsoft.com/office/drawing/2014/main" id="{FE5B6720-99BA-9D1C-2AB5-7365CF29137F}"/>
              </a:ext>
            </a:extLst>
          </p:cNvPr>
          <p:cNvSpPr txBox="1"/>
          <p:nvPr/>
        </p:nvSpPr>
        <p:spPr>
          <a:xfrm>
            <a:off x="455034" y="1299944"/>
            <a:ext cx="11275539" cy="526297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
              <a:buChar char="•"/>
            </a:pPr>
            <a:r>
              <a:rPr lang="en-GB" sz="2400">
                <a:latin typeface="Arial"/>
                <a:cs typeface="Arial"/>
              </a:rPr>
              <a:t>Imagine if someone described all teenagers by showing only news reports about teenagers who had been arrested. That would create a very narrow and unfair picture. Most teenagers are not involved in crime, but if that is all we see, we might begin to think otherwise.</a:t>
            </a:r>
            <a:endParaRPr lang="en-GB" sz="2400" dirty="0">
              <a:latin typeface="Arial"/>
              <a:cs typeface="Arial"/>
            </a:endParaRPr>
          </a:p>
          <a:p>
            <a:pPr marL="342900" indent="-342900">
              <a:buFont typeface="Arial"/>
              <a:buChar char="•"/>
            </a:pPr>
            <a:r>
              <a:rPr lang="en-GB" sz="2400">
                <a:latin typeface="Arial"/>
                <a:cs typeface="Arial"/>
              </a:rPr>
              <a:t>The same thing can happen with immigration. </a:t>
            </a:r>
            <a:r>
              <a:rPr lang="en-GB" sz="2400">
                <a:highlight>
                  <a:srgbClr val="FFFF00"/>
                </a:highlight>
                <a:latin typeface="Arial"/>
                <a:cs typeface="Arial"/>
              </a:rPr>
              <a:t>Most immigrants do not arrive in small boats. Many arrive on planes with work visas, student visas or family visas. Some become doctors, nurses, teachers, engineers, scientists, builders, shopkeepers and business owners. Many pay taxes, start families and contribute to the communities where they live.</a:t>
            </a:r>
            <a:endParaRPr lang="en-GB" sz="2400" dirty="0">
              <a:highlight>
                <a:srgbClr val="FFFF00"/>
              </a:highlight>
              <a:latin typeface="Arial"/>
              <a:cs typeface="Arial"/>
            </a:endParaRPr>
          </a:p>
          <a:p>
            <a:pPr marL="342900" indent="-342900">
              <a:buFont typeface="Arial"/>
              <a:buChar char="•"/>
            </a:pPr>
            <a:r>
              <a:rPr lang="en-GB" sz="2400">
                <a:latin typeface="Arial"/>
                <a:cs typeface="Arial"/>
              </a:rPr>
              <a:t>History also reminds us that migration is not unusual. </a:t>
            </a:r>
            <a:r>
              <a:rPr lang="en-GB" sz="2400">
                <a:highlight>
                  <a:srgbClr val="FFFF00"/>
                </a:highlight>
                <a:latin typeface="Arial"/>
                <a:cs typeface="Arial"/>
              </a:rPr>
              <a:t>Throughout history, people have moved between countries in search of safety, opportunity and a better life. In fact, many British families can trace stories of migration somewhere in their own family history, whether recently or generations ago.</a:t>
            </a:r>
          </a:p>
          <a:p>
            <a:pPr marL="342900" indent="-342900">
              <a:buFont typeface="Arial"/>
              <a:buChar char="•"/>
            </a:pPr>
            <a:endParaRPr lang="en-GB" sz="2400" dirty="0">
              <a:latin typeface="Arial"/>
              <a:cs typeface="Arial"/>
            </a:endParaRPr>
          </a:p>
        </p:txBody>
      </p:sp>
      <p:sp>
        <p:nvSpPr>
          <p:cNvPr id="5" name="TextBox 4">
            <a:extLst>
              <a:ext uri="{FF2B5EF4-FFF2-40B4-BE49-F238E27FC236}">
                <a16:creationId xmlns:a16="http://schemas.microsoft.com/office/drawing/2014/main" id="{3E9D3C2E-DD6A-1C37-F600-C39A02E4BEAF}"/>
              </a:ext>
            </a:extLst>
          </p:cNvPr>
          <p:cNvSpPr txBox="1"/>
          <p:nvPr/>
        </p:nvSpPr>
        <p:spPr>
          <a:xfrm>
            <a:off x="44117" y="6490543"/>
            <a:ext cx="2308633" cy="369332"/>
          </a:xfrm>
          <a:prstGeom prst="rect">
            <a:avLst/>
          </a:prstGeom>
          <a:solidFill>
            <a:srgbClr val="FFFF00"/>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a:t>Page 84-86</a:t>
            </a:r>
            <a:endParaRPr lang="en-US"/>
          </a:p>
        </p:txBody>
      </p:sp>
    </p:spTree>
    <p:extLst>
      <p:ext uri="{BB962C8B-B14F-4D97-AF65-F5344CB8AC3E}">
        <p14:creationId xmlns:p14="http://schemas.microsoft.com/office/powerpoint/2010/main" val="881816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73ABA0-52E9-C2D5-FCDB-546EA6EAA081}"/>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609AB9DF-5105-DFA7-5224-423E7FB3091F}"/>
              </a:ext>
            </a:extLst>
          </p:cNvPr>
          <p:cNvSpPr txBox="1">
            <a:spLocks/>
          </p:cNvSpPr>
          <p:nvPr/>
        </p:nvSpPr>
        <p:spPr>
          <a:xfrm>
            <a:off x="3048" y="-2903"/>
            <a:ext cx="12177577" cy="1103229"/>
          </a:xfrm>
          <a:prstGeom prst="rect">
            <a:avLst/>
          </a:prstGeom>
          <a:solidFill>
            <a:srgbClr val="FFFACC"/>
          </a:solidFill>
        </p:spPr>
        <p:txBody>
          <a:bodyPr lIns="91440" tIns="45720" rIns="91440" bIns="45720" anchor="t"/>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r>
              <a:rPr lang="en-GB" b="1"/>
              <a:t>Immigration </a:t>
            </a:r>
            <a:endParaRPr lang="en-US"/>
          </a:p>
        </p:txBody>
      </p:sp>
      <p:sp>
        <p:nvSpPr>
          <p:cNvPr id="4" name="TextBox 3">
            <a:extLst>
              <a:ext uri="{FF2B5EF4-FFF2-40B4-BE49-F238E27FC236}">
                <a16:creationId xmlns:a16="http://schemas.microsoft.com/office/drawing/2014/main" id="{238D90C5-8777-C0F4-F4EB-74275A413854}"/>
              </a:ext>
            </a:extLst>
          </p:cNvPr>
          <p:cNvSpPr txBox="1"/>
          <p:nvPr/>
        </p:nvSpPr>
        <p:spPr>
          <a:xfrm>
            <a:off x="422189" y="1431323"/>
            <a:ext cx="11275539" cy="45243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
              <a:buChar char="•"/>
            </a:pPr>
            <a:r>
              <a:rPr lang="en-GB" sz="2400" dirty="0">
                <a:latin typeface="Arial"/>
                <a:cs typeface="Arial"/>
              </a:rPr>
              <a:t>This does not mean that everyone agrees about how immigration should be managed. Governments have to make decisions about borders, laws and resources. Reasonable people can disagree about these issues.</a:t>
            </a:r>
            <a:endParaRPr lang="en-US"/>
          </a:p>
          <a:p>
            <a:pPr marL="342900" indent="-342900">
              <a:buFont typeface="Arial"/>
              <a:buChar char="•"/>
            </a:pPr>
            <a:r>
              <a:rPr lang="en-GB" sz="2400">
                <a:highlight>
                  <a:srgbClr val="FFFF00"/>
                </a:highlight>
                <a:latin typeface="Arial"/>
                <a:cs typeface="Arial"/>
              </a:rPr>
              <a:t>But it is important to remember that an immigrant is first and foremost a human being, not a headline or a stereotype.</a:t>
            </a:r>
          </a:p>
          <a:p>
            <a:pPr marL="342900" indent="-342900">
              <a:buFont typeface="Arial"/>
              <a:buChar char="•"/>
            </a:pPr>
            <a:r>
              <a:rPr lang="en-GB" sz="2400" dirty="0">
                <a:latin typeface="Arial"/>
                <a:cs typeface="Arial"/>
              </a:rPr>
              <a:t>When reading </a:t>
            </a:r>
            <a:r>
              <a:rPr lang="en-GB" sz="2400" i="1" dirty="0">
                <a:latin typeface="Arial"/>
                <a:cs typeface="Arial"/>
              </a:rPr>
              <a:t>The Boxer</a:t>
            </a:r>
            <a:r>
              <a:rPr lang="en-GB" sz="2400" dirty="0">
                <a:latin typeface="Arial"/>
                <a:cs typeface="Arial"/>
              </a:rPr>
              <a:t>, we should think carefully about the experiences of people who leave one place and begin again somewhere new. Instead of asking, "What do the media say about immigrants?", we might ask, "What would it feel like to leave your home, arrive in a new country and try to build a life there?" Or what does it feel like to be treated dif</a:t>
            </a:r>
            <a:r>
              <a:rPr lang="en-GB" sz="2400">
                <a:latin typeface="Arial"/>
                <a:cs typeface="Arial"/>
              </a:rPr>
              <a:t>ferently because you are an immigrant? </a:t>
            </a:r>
            <a:endParaRPr lang="en-GB" sz="2400" dirty="0">
              <a:latin typeface="Arial"/>
              <a:cs typeface="Arial"/>
            </a:endParaRPr>
          </a:p>
          <a:p>
            <a:pPr marL="342900" indent="-342900">
              <a:buFont typeface="Arial"/>
              <a:buChar char="•"/>
            </a:pPr>
            <a:endParaRPr lang="en-GB" sz="2400" dirty="0">
              <a:cs typeface="Arial"/>
            </a:endParaRPr>
          </a:p>
        </p:txBody>
      </p:sp>
      <p:sp>
        <p:nvSpPr>
          <p:cNvPr id="5" name="TextBox 4">
            <a:extLst>
              <a:ext uri="{FF2B5EF4-FFF2-40B4-BE49-F238E27FC236}">
                <a16:creationId xmlns:a16="http://schemas.microsoft.com/office/drawing/2014/main" id="{1B33BB7A-DC91-AA47-D065-A496C85E8824}"/>
              </a:ext>
            </a:extLst>
          </p:cNvPr>
          <p:cNvSpPr txBox="1"/>
          <p:nvPr/>
        </p:nvSpPr>
        <p:spPr>
          <a:xfrm>
            <a:off x="44117" y="6490543"/>
            <a:ext cx="2308633" cy="369332"/>
          </a:xfrm>
          <a:prstGeom prst="rect">
            <a:avLst/>
          </a:prstGeom>
          <a:solidFill>
            <a:srgbClr val="FFFF00"/>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a:t>Page 84-86</a:t>
            </a:r>
            <a:endParaRPr lang="en-US"/>
          </a:p>
        </p:txBody>
      </p:sp>
    </p:spTree>
    <p:extLst>
      <p:ext uri="{BB962C8B-B14F-4D97-AF65-F5344CB8AC3E}">
        <p14:creationId xmlns:p14="http://schemas.microsoft.com/office/powerpoint/2010/main" val="1947636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D4E8FA"/>
        </a:solidFill>
        <a:effectLst/>
      </p:bgPr>
    </p:bg>
    <p:spTree>
      <p:nvGrpSpPr>
        <p:cNvPr id="1" name="">
          <a:extLst>
            <a:ext uri="{FF2B5EF4-FFF2-40B4-BE49-F238E27FC236}">
              <a16:creationId xmlns:a16="http://schemas.microsoft.com/office/drawing/2014/main" id="{F16B5344-4932-59FE-CF24-8BAC3D145B6E}"/>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E76ECDBD-1D62-1900-7820-090F15AE4C1F}"/>
              </a:ext>
            </a:extLst>
          </p:cNvPr>
          <p:cNvSpPr>
            <a:spLocks noGrp="1"/>
          </p:cNvSpPr>
          <p:nvPr>
            <p:ph type="dt" sz="half" idx="10"/>
          </p:nvPr>
        </p:nvSpPr>
        <p:spPr/>
        <p:txBody>
          <a:bodyPr/>
          <a:lstStyle/>
          <a:p>
            <a:fld id="{D3961119-662A-4059-8AF6-0336E11B028D}" type="datetime1">
              <a:rPr lang="en-US" smtClean="0"/>
              <a:t>9/8/2026</a:t>
            </a:fld>
            <a:endParaRPr lang="en-US"/>
          </a:p>
        </p:txBody>
      </p:sp>
      <p:pic>
        <p:nvPicPr>
          <p:cNvPr id="6" name="Picture 5" descr="A black background with a black square&#10;&#10;AI-generated content may be incorrect.">
            <a:extLst>
              <a:ext uri="{FF2B5EF4-FFF2-40B4-BE49-F238E27FC236}">
                <a16:creationId xmlns:a16="http://schemas.microsoft.com/office/drawing/2014/main" id="{DC041FBE-B3F6-09E6-A2D7-2A15B9896484}"/>
              </a:ext>
            </a:extLst>
          </p:cNvPr>
          <p:cNvPicPr>
            <a:picLocks noChangeAspect="1"/>
          </p:cNvPicPr>
          <p:nvPr/>
        </p:nvPicPr>
        <p:blipFill>
          <a:blip r:embed="rId2" cstate="print">
            <a:extLst>
              <a:ext uri="{28A0092B-C50C-407E-A947-70E740481C1C}">
                <a14:useLocalDpi xmlns:a14="http://schemas.microsoft.com/office/drawing/2010/main" val="0"/>
              </a:ext>
            </a:extLst>
          </a:blip>
          <a:srcRect l="27778" t="11395" r="27616" b="27999"/>
          <a:stretch>
            <a:fillRect/>
          </a:stretch>
        </p:blipFill>
        <p:spPr>
          <a:xfrm>
            <a:off x="231672" y="261257"/>
            <a:ext cx="1176389" cy="1598355"/>
          </a:xfrm>
          <a:prstGeom prst="rect">
            <a:avLst/>
          </a:prstGeom>
        </p:spPr>
      </p:pic>
      <p:pic>
        <p:nvPicPr>
          <p:cNvPr id="8" name="Picture 7" descr="A black background with a black square&#10;&#10;AI-generated content may be incorrect.">
            <a:extLst>
              <a:ext uri="{FF2B5EF4-FFF2-40B4-BE49-F238E27FC236}">
                <a16:creationId xmlns:a16="http://schemas.microsoft.com/office/drawing/2014/main" id="{FF17C2FD-205B-1099-9590-7E28496E9DC2}"/>
              </a:ext>
            </a:extLst>
          </p:cNvPr>
          <p:cNvPicPr>
            <a:picLocks noChangeAspect="1"/>
          </p:cNvPicPr>
          <p:nvPr/>
        </p:nvPicPr>
        <p:blipFill>
          <a:blip r:embed="rId3" cstate="print">
            <a:extLst>
              <a:ext uri="{28A0092B-C50C-407E-A947-70E740481C1C}">
                <a14:useLocalDpi xmlns:a14="http://schemas.microsoft.com/office/drawing/2010/main" val="0"/>
              </a:ext>
            </a:extLst>
          </a:blip>
          <a:srcRect l="14063" t="5022" r="14560" b="19481"/>
          <a:stretch>
            <a:fillRect/>
          </a:stretch>
        </p:blipFill>
        <p:spPr>
          <a:xfrm>
            <a:off x="10630562" y="4966723"/>
            <a:ext cx="1405147" cy="1486279"/>
          </a:xfrm>
          <a:prstGeom prst="rect">
            <a:avLst/>
          </a:prstGeom>
        </p:spPr>
      </p:pic>
      <p:sp>
        <p:nvSpPr>
          <p:cNvPr id="9" name="Oval 8">
            <a:extLst>
              <a:ext uri="{FF2B5EF4-FFF2-40B4-BE49-F238E27FC236}">
                <a16:creationId xmlns:a16="http://schemas.microsoft.com/office/drawing/2014/main" id="{9D92187F-79B9-BFBB-8ECC-4117FCC4760C}"/>
              </a:ext>
            </a:extLst>
          </p:cNvPr>
          <p:cNvSpPr/>
          <p:nvPr/>
        </p:nvSpPr>
        <p:spPr>
          <a:xfrm>
            <a:off x="3525982" y="2151887"/>
            <a:ext cx="5129739" cy="2232595"/>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GB" sz="2200" dirty="0">
              <a:latin typeface="Arial"/>
              <a:cs typeface="Arial"/>
            </a:endParaRPr>
          </a:p>
          <a:p>
            <a:pPr algn="ctr"/>
            <a:endParaRPr lang="en-GB" sz="2200" dirty="0">
              <a:latin typeface="Arial"/>
              <a:cs typeface="Arial"/>
            </a:endParaRPr>
          </a:p>
          <a:p>
            <a:pPr algn="ctr"/>
            <a:endParaRPr lang="en-GB" sz="2200" dirty="0">
              <a:latin typeface="Arial"/>
              <a:cs typeface="Arial"/>
            </a:endParaRPr>
          </a:p>
          <a:p>
            <a:pPr algn="ctr"/>
            <a:endParaRPr lang="en-GB" sz="2200" dirty="0">
              <a:latin typeface="Arial"/>
              <a:cs typeface="Arial"/>
            </a:endParaRPr>
          </a:p>
          <a:p>
            <a:pPr algn="ctr"/>
            <a:r>
              <a:rPr lang="en-GB" sz="2200">
                <a:latin typeface="Arial"/>
                <a:cs typeface="Arial"/>
              </a:rPr>
              <a:t>"People should always </a:t>
            </a:r>
            <a:r>
              <a:rPr lang="en-GB" sz="2200" dirty="0">
                <a:latin typeface="Arial"/>
                <a:cs typeface="Arial"/>
              </a:rPr>
              <a:t>speak up when they experience prejudice, even if it risks damaging </a:t>
            </a:r>
            <a:r>
              <a:rPr lang="en-GB" sz="2200">
                <a:latin typeface="Arial"/>
                <a:cs typeface="Arial"/>
              </a:rPr>
              <a:t>a friendship."</a:t>
            </a:r>
            <a:endParaRPr lang="en-GB" sz="2200" dirty="0">
              <a:latin typeface="Arial"/>
              <a:cs typeface="Arial"/>
            </a:endParaRPr>
          </a:p>
        </p:txBody>
      </p:sp>
      <p:pic>
        <p:nvPicPr>
          <p:cNvPr id="11" name="Picture 10" descr="A black background with a black square&#10;&#10;AI-generated content may be incorrect.">
            <a:extLst>
              <a:ext uri="{FF2B5EF4-FFF2-40B4-BE49-F238E27FC236}">
                <a16:creationId xmlns:a16="http://schemas.microsoft.com/office/drawing/2014/main" id="{FA0D2C74-FB81-7AEE-8DA7-D35366A21A84}"/>
              </a:ext>
            </a:extLst>
          </p:cNvPr>
          <p:cNvPicPr>
            <a:picLocks noChangeAspect="1"/>
          </p:cNvPicPr>
          <p:nvPr/>
        </p:nvPicPr>
        <p:blipFill>
          <a:blip r:embed="rId4" cstate="print">
            <a:extLst>
              <a:ext uri="{28A0092B-C50C-407E-A947-70E740481C1C}">
                <a14:useLocalDpi xmlns:a14="http://schemas.microsoft.com/office/drawing/2010/main" val="0"/>
              </a:ext>
            </a:extLst>
          </a:blip>
          <a:srcRect l="17089" t="4228" r="15257" b="18816"/>
          <a:stretch>
            <a:fillRect/>
          </a:stretch>
        </p:blipFill>
        <p:spPr>
          <a:xfrm>
            <a:off x="116565" y="4730658"/>
            <a:ext cx="1405148" cy="1598355"/>
          </a:xfrm>
          <a:prstGeom prst="rect">
            <a:avLst/>
          </a:prstGeom>
        </p:spPr>
      </p:pic>
      <p:pic>
        <p:nvPicPr>
          <p:cNvPr id="13" name="Picture 12" descr="A black background with a black square&#10;&#10;AI-generated content may be incorrect.">
            <a:extLst>
              <a:ext uri="{FF2B5EF4-FFF2-40B4-BE49-F238E27FC236}">
                <a16:creationId xmlns:a16="http://schemas.microsoft.com/office/drawing/2014/main" id="{856D2ADF-9424-E985-0C76-79D622D91E7E}"/>
              </a:ext>
            </a:extLst>
          </p:cNvPr>
          <p:cNvPicPr>
            <a:picLocks noChangeAspect="1"/>
          </p:cNvPicPr>
          <p:nvPr/>
        </p:nvPicPr>
        <p:blipFill>
          <a:blip r:embed="rId5" cstate="print">
            <a:extLst>
              <a:ext uri="{28A0092B-C50C-407E-A947-70E740481C1C}">
                <a14:useLocalDpi xmlns:a14="http://schemas.microsoft.com/office/drawing/2010/main" val="0"/>
              </a:ext>
            </a:extLst>
          </a:blip>
          <a:srcRect l="15166" t="3810" r="9884" b="15843"/>
          <a:stretch>
            <a:fillRect/>
          </a:stretch>
        </p:blipFill>
        <p:spPr>
          <a:xfrm>
            <a:off x="10876736" y="292149"/>
            <a:ext cx="1318242" cy="1413164"/>
          </a:xfrm>
          <a:prstGeom prst="rect">
            <a:avLst/>
          </a:prstGeom>
        </p:spPr>
      </p:pic>
      <p:sp>
        <p:nvSpPr>
          <p:cNvPr id="14" name="Speech Bubble: Oval 13">
            <a:extLst>
              <a:ext uri="{FF2B5EF4-FFF2-40B4-BE49-F238E27FC236}">
                <a16:creationId xmlns:a16="http://schemas.microsoft.com/office/drawing/2014/main" id="{64A0CDA9-D9B4-1D5D-5802-CB19AA992CED}"/>
              </a:ext>
            </a:extLst>
          </p:cNvPr>
          <p:cNvSpPr/>
          <p:nvPr/>
        </p:nvSpPr>
        <p:spPr>
          <a:xfrm>
            <a:off x="1523704" y="-3726"/>
            <a:ext cx="3432574" cy="2051418"/>
          </a:xfrm>
          <a:prstGeom prst="wedgeEllipseCallout">
            <a:avLst>
              <a:gd name="adj1" fmla="val -67392"/>
              <a:gd name="adj2" fmla="val 12150"/>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GB" sz="2000" dirty="0">
              <a:latin typeface="Arial"/>
              <a:ea typeface="+mn-lt"/>
              <a:cs typeface="Arial"/>
            </a:endParaRPr>
          </a:p>
          <a:p>
            <a:pPr algn="ctr"/>
            <a:endParaRPr lang="en-GB" sz="2000" dirty="0">
              <a:latin typeface="Arial"/>
              <a:ea typeface="+mn-lt"/>
              <a:cs typeface="Arial"/>
            </a:endParaRPr>
          </a:p>
          <a:p>
            <a:pPr algn="ctr"/>
            <a:endParaRPr lang="en-GB" sz="2000" dirty="0">
              <a:latin typeface="Arial"/>
              <a:ea typeface="+mn-lt"/>
              <a:cs typeface="Arial"/>
            </a:endParaRPr>
          </a:p>
          <a:p>
            <a:pPr algn="ctr"/>
            <a:endParaRPr lang="en-GB" sz="2000" dirty="0">
              <a:latin typeface="Arial"/>
              <a:ea typeface="+mn-lt"/>
              <a:cs typeface="Arial"/>
            </a:endParaRPr>
          </a:p>
          <a:p>
            <a:pPr algn="ctr"/>
            <a:endParaRPr lang="en-GB" sz="2000" dirty="0">
              <a:latin typeface="Arial"/>
              <a:ea typeface="+mn-lt"/>
              <a:cs typeface="Arial"/>
            </a:endParaRPr>
          </a:p>
          <a:p>
            <a:pPr algn="ctr"/>
            <a:endParaRPr lang="en-GB" sz="2000" dirty="0">
              <a:latin typeface="Arial"/>
              <a:ea typeface="+mn-lt"/>
              <a:cs typeface="Arial"/>
            </a:endParaRPr>
          </a:p>
          <a:p>
            <a:pPr algn="ctr"/>
            <a:r>
              <a:rPr lang="en-GB" sz="2000">
                <a:latin typeface="Arial"/>
                <a:ea typeface="+mn-lt"/>
                <a:cs typeface="Arial"/>
              </a:rPr>
              <a:t>Good friends should be forgiven for ignorant comments if they are willing to learn.</a:t>
            </a:r>
            <a:endParaRPr lang="en-US" sz="2000">
              <a:latin typeface="Arial"/>
              <a:cs typeface="Arial"/>
            </a:endParaRPr>
          </a:p>
        </p:txBody>
      </p:sp>
      <p:sp>
        <p:nvSpPr>
          <p:cNvPr id="15" name="Speech Bubble: Oval 14">
            <a:extLst>
              <a:ext uri="{FF2B5EF4-FFF2-40B4-BE49-F238E27FC236}">
                <a16:creationId xmlns:a16="http://schemas.microsoft.com/office/drawing/2014/main" id="{746F5097-C0E2-8388-BDAF-47960D03957E}"/>
              </a:ext>
            </a:extLst>
          </p:cNvPr>
          <p:cNvSpPr/>
          <p:nvPr/>
        </p:nvSpPr>
        <p:spPr>
          <a:xfrm>
            <a:off x="1417887" y="4157756"/>
            <a:ext cx="3888105" cy="2334839"/>
          </a:xfrm>
          <a:prstGeom prst="wedgeEllipseCallout">
            <a:avLst>
              <a:gd name="adj1" fmla="val -67392"/>
              <a:gd name="adj2" fmla="val 12150"/>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GB" sz="2000" dirty="0">
              <a:latin typeface="Arial"/>
              <a:ea typeface="+mn-lt"/>
              <a:cs typeface="Arial"/>
            </a:endParaRPr>
          </a:p>
          <a:p>
            <a:pPr algn="ctr"/>
            <a:r>
              <a:rPr lang="en-GB" sz="2000" dirty="0">
                <a:latin typeface="Arial"/>
                <a:ea typeface="+mn-lt"/>
                <a:cs typeface="Arial"/>
              </a:rPr>
              <a:t>If your values do not align with your friends, especially when it comes to </a:t>
            </a:r>
            <a:r>
              <a:rPr lang="en-GB" sz="2000" dirty="0" err="1">
                <a:latin typeface="Arial"/>
                <a:ea typeface="+mn-lt"/>
                <a:cs typeface="Arial"/>
              </a:rPr>
              <a:t>predjuice</a:t>
            </a:r>
            <a:r>
              <a:rPr lang="en-GB" sz="2000" dirty="0">
                <a:latin typeface="Arial"/>
                <a:ea typeface="+mn-lt"/>
                <a:cs typeface="Arial"/>
              </a:rPr>
              <a:t>, you shouldn't  be their friend. </a:t>
            </a:r>
            <a:endParaRPr lang="en-GB" sz="2000" dirty="0">
              <a:latin typeface="Arial"/>
              <a:ea typeface="Calibri"/>
              <a:cs typeface="Arial"/>
            </a:endParaRPr>
          </a:p>
        </p:txBody>
      </p:sp>
      <p:sp>
        <p:nvSpPr>
          <p:cNvPr id="16" name="Speech Bubble: Oval 15">
            <a:extLst>
              <a:ext uri="{FF2B5EF4-FFF2-40B4-BE49-F238E27FC236}">
                <a16:creationId xmlns:a16="http://schemas.microsoft.com/office/drawing/2014/main" id="{0E523B7E-79C8-EAC4-A88D-4E5C9FA78742}"/>
              </a:ext>
            </a:extLst>
          </p:cNvPr>
          <p:cNvSpPr/>
          <p:nvPr/>
        </p:nvSpPr>
        <p:spPr>
          <a:xfrm>
            <a:off x="6659442" y="96410"/>
            <a:ext cx="3810243" cy="2044355"/>
          </a:xfrm>
          <a:prstGeom prst="wedgeEllipseCallout">
            <a:avLst>
              <a:gd name="adj1" fmla="val 71475"/>
              <a:gd name="adj2" fmla="val 7954"/>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a:latin typeface="Arial"/>
                <a:ea typeface="+mn-lt"/>
                <a:cs typeface="Arial"/>
              </a:rPr>
              <a:t>A single insensitive comment should not outweigh years of friendship and loyalty</a:t>
            </a:r>
            <a:endParaRPr lang="en-US" sz="2000">
              <a:latin typeface="Arial"/>
              <a:cs typeface="Arial"/>
            </a:endParaRPr>
          </a:p>
        </p:txBody>
      </p:sp>
      <p:sp>
        <p:nvSpPr>
          <p:cNvPr id="17" name="Speech Bubble: Oval 16">
            <a:extLst>
              <a:ext uri="{FF2B5EF4-FFF2-40B4-BE49-F238E27FC236}">
                <a16:creationId xmlns:a16="http://schemas.microsoft.com/office/drawing/2014/main" id="{B36A065B-DE82-1C36-6A09-01DEC30C59FA}"/>
              </a:ext>
            </a:extLst>
          </p:cNvPr>
          <p:cNvSpPr/>
          <p:nvPr/>
        </p:nvSpPr>
        <p:spPr>
          <a:xfrm>
            <a:off x="6359643" y="4238330"/>
            <a:ext cx="4619116" cy="2369063"/>
          </a:xfrm>
          <a:prstGeom prst="wedgeEllipseCallout">
            <a:avLst>
              <a:gd name="adj1" fmla="val 59733"/>
              <a:gd name="adj2" fmla="val 19842"/>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dirty="0">
                <a:latin typeface="Arial"/>
                <a:ea typeface="+mn-lt"/>
                <a:cs typeface="Arial"/>
              </a:rPr>
              <a:t>It's a friend's responsibility to </a:t>
            </a:r>
            <a:r>
              <a:rPr lang="en-GB">
                <a:latin typeface="Arial"/>
                <a:ea typeface="+mn-lt"/>
                <a:cs typeface="Arial"/>
              </a:rPr>
              <a:t>challenge prejudice. -people are more </a:t>
            </a:r>
            <a:r>
              <a:rPr lang="en-GB" dirty="0">
                <a:latin typeface="Arial"/>
                <a:ea typeface="+mn-lt"/>
                <a:cs typeface="Arial"/>
              </a:rPr>
              <a:t>likely to change their views through patient conversation than through </a:t>
            </a:r>
            <a:r>
              <a:rPr lang="en-GB">
                <a:latin typeface="Arial"/>
                <a:ea typeface="+mn-lt"/>
                <a:cs typeface="Arial"/>
              </a:rPr>
              <a:t>confrontation.</a:t>
            </a:r>
            <a:endParaRPr lang="en-US">
              <a:latin typeface="Arial"/>
              <a:cs typeface="Arial"/>
            </a:endParaRPr>
          </a:p>
        </p:txBody>
      </p:sp>
      <p:sp>
        <p:nvSpPr>
          <p:cNvPr id="3" name="TextBox 2">
            <a:extLst>
              <a:ext uri="{FF2B5EF4-FFF2-40B4-BE49-F238E27FC236}">
                <a16:creationId xmlns:a16="http://schemas.microsoft.com/office/drawing/2014/main" id="{E36D6F25-1470-7120-BE07-06C38E6A88A6}"/>
              </a:ext>
            </a:extLst>
          </p:cNvPr>
          <p:cNvSpPr txBox="1"/>
          <p:nvPr/>
        </p:nvSpPr>
        <p:spPr>
          <a:xfrm>
            <a:off x="4732231" y="6490543"/>
            <a:ext cx="2308633" cy="369332"/>
          </a:xfrm>
          <a:prstGeom prst="rect">
            <a:avLst/>
          </a:prstGeom>
          <a:solidFill>
            <a:srgbClr val="FFFF00"/>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a:t>Page 121</a:t>
            </a:r>
            <a:endParaRPr lang="en-US"/>
          </a:p>
        </p:txBody>
      </p:sp>
    </p:spTree>
    <p:extLst>
      <p:ext uri="{BB962C8B-B14F-4D97-AF65-F5344CB8AC3E}">
        <p14:creationId xmlns:p14="http://schemas.microsoft.com/office/powerpoint/2010/main" val="39511666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C8E5E2-A6B3-2FC3-C3F3-80F05412688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E94499-CB24-5798-9AAF-2D700B9F4950}"/>
              </a:ext>
            </a:extLst>
          </p:cNvPr>
          <p:cNvSpPr>
            <a:spLocks noGrp="1"/>
          </p:cNvSpPr>
          <p:nvPr>
            <p:ph idx="1"/>
          </p:nvPr>
        </p:nvSpPr>
        <p:spPr>
          <a:xfrm>
            <a:off x="278610" y="1262858"/>
            <a:ext cx="11667192" cy="870194"/>
          </a:xfrm>
          <a:solidFill>
            <a:schemeClr val="accent4">
              <a:lumMod val="20000"/>
              <a:lumOff val="80000"/>
            </a:schemeClr>
          </a:solidFill>
        </p:spPr>
        <p:txBody>
          <a:bodyPr vert="horz" lIns="91440" tIns="45720" rIns="91440" bIns="45720" rtlCol="0" anchor="t">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ctr">
              <a:buNone/>
            </a:pPr>
            <a:r>
              <a:rPr lang="en-GB" sz="2800" b="1" dirty="0">
                <a:solidFill>
                  <a:schemeClr val="tx1"/>
                </a:solidFill>
              </a:rPr>
              <a:t>Kier has a right to be angry. How far to you agree with this </a:t>
            </a:r>
            <a:r>
              <a:rPr lang="en-GB" sz="2800" b="1">
                <a:solidFill>
                  <a:schemeClr val="tx1"/>
                </a:solidFill>
              </a:rPr>
              <a:t>statement? </a:t>
            </a:r>
            <a:endParaRPr lang="en-US">
              <a:solidFill>
                <a:schemeClr val="tx1"/>
              </a:solidFill>
            </a:endParaRPr>
          </a:p>
        </p:txBody>
      </p:sp>
      <p:sp>
        <p:nvSpPr>
          <p:cNvPr id="4" name="Title 1">
            <a:extLst>
              <a:ext uri="{FF2B5EF4-FFF2-40B4-BE49-F238E27FC236}">
                <a16:creationId xmlns:a16="http://schemas.microsoft.com/office/drawing/2014/main" id="{A7E7B1F4-86DE-E39F-8B75-94AB9F99D7E4}"/>
              </a:ext>
            </a:extLst>
          </p:cNvPr>
          <p:cNvSpPr txBox="1">
            <a:spLocks/>
          </p:cNvSpPr>
          <p:nvPr/>
        </p:nvSpPr>
        <p:spPr>
          <a:xfrm>
            <a:off x="50800" y="6534"/>
            <a:ext cx="12104915" cy="673595"/>
          </a:xfrm>
          <a:prstGeom prst="rect">
            <a:avLst/>
          </a:prstGeom>
          <a:solidFill>
            <a:schemeClr val="accent2">
              <a:lumMod val="20000"/>
              <a:lumOff val="80000"/>
            </a:schemeClr>
          </a:solidFill>
        </p:spPr>
        <p:txBody>
          <a:bodyPr vert="horz" lIns="91440" tIns="45720" rIns="91440" bIns="45720" rtlCol="0" anchor="ct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en-GB" sz="3600">
                <a:solidFill>
                  <a:srgbClr val="FF00C9"/>
                </a:solidFill>
                <a:latin typeface="Arial"/>
                <a:cs typeface="Arial"/>
              </a:rPr>
              <a:t>Think, pair, share- 45/45/45</a:t>
            </a:r>
          </a:p>
        </p:txBody>
      </p:sp>
      <p:pic>
        <p:nvPicPr>
          <p:cNvPr id="6146" name="Picture 2" descr="thought bubble icon">
            <a:extLst>
              <a:ext uri="{FF2B5EF4-FFF2-40B4-BE49-F238E27FC236}">
                <a16:creationId xmlns:a16="http://schemas.microsoft.com/office/drawing/2014/main" id="{55E14F93-E38D-3C4C-37E0-78864CF17E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57208" y="31724"/>
            <a:ext cx="865200" cy="865200"/>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pair icon">
            <a:extLst>
              <a:ext uri="{FF2B5EF4-FFF2-40B4-BE49-F238E27FC236}">
                <a16:creationId xmlns:a16="http://schemas.microsoft.com/office/drawing/2014/main" id="{9399E528-71F9-1494-3878-B5FD914348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41532" y="31723"/>
            <a:ext cx="884117" cy="884117"/>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class discussion icon">
            <a:extLst>
              <a:ext uri="{FF2B5EF4-FFF2-40B4-BE49-F238E27FC236}">
                <a16:creationId xmlns:a16="http://schemas.microsoft.com/office/drawing/2014/main" id="{84F0E415-7860-D976-F966-E05AA5E37E7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53030" y="31723"/>
            <a:ext cx="884117" cy="884117"/>
          </a:xfrm>
          <a:prstGeom prst="rect">
            <a:avLst/>
          </a:prstGeom>
          <a:noFill/>
          <a:extLst>
            <a:ext uri="{909E8E84-426E-40DD-AFC4-6F175D3DCCD1}">
              <a14:hiddenFill xmlns:a14="http://schemas.microsoft.com/office/drawing/2010/main">
                <a:solidFill>
                  <a:srgbClr val="FFFFFF"/>
                </a:solidFill>
              </a14:hiddenFill>
            </a:ext>
          </a:extLst>
        </p:spPr>
      </p:pic>
      <p:cxnSp>
        <p:nvCxnSpPr>
          <p:cNvPr id="2" name="Straight Arrow Connector 1">
            <a:extLst>
              <a:ext uri="{FF2B5EF4-FFF2-40B4-BE49-F238E27FC236}">
                <a16:creationId xmlns:a16="http://schemas.microsoft.com/office/drawing/2014/main" id="{A546D7D4-40DC-9A78-71C6-E88A29B46F76}"/>
              </a:ext>
            </a:extLst>
          </p:cNvPr>
          <p:cNvCxnSpPr/>
          <p:nvPr/>
        </p:nvCxnSpPr>
        <p:spPr>
          <a:xfrm>
            <a:off x="381000" y="3861486"/>
            <a:ext cx="11563864" cy="41189"/>
          </a:xfrm>
          <a:prstGeom prst="straightConnector1">
            <a:avLst/>
          </a:prstGeom>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28ABBA1B-F244-2E9B-74A0-A2C4692E5867}"/>
              </a:ext>
            </a:extLst>
          </p:cNvPr>
          <p:cNvSpPr txBox="1"/>
          <p:nvPr/>
        </p:nvSpPr>
        <p:spPr>
          <a:xfrm>
            <a:off x="278027" y="3264243"/>
            <a:ext cx="2574323"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400" b="1">
                <a:cs typeface="Arial"/>
              </a:rPr>
              <a:t>Strongly Agree </a:t>
            </a:r>
            <a:endParaRPr lang="en-US"/>
          </a:p>
        </p:txBody>
      </p:sp>
      <p:sp>
        <p:nvSpPr>
          <p:cNvPr id="9" name="TextBox 8">
            <a:extLst>
              <a:ext uri="{FF2B5EF4-FFF2-40B4-BE49-F238E27FC236}">
                <a16:creationId xmlns:a16="http://schemas.microsoft.com/office/drawing/2014/main" id="{E4237E08-23D0-67C3-CA59-0DE54ED68A77}"/>
              </a:ext>
            </a:extLst>
          </p:cNvPr>
          <p:cNvSpPr txBox="1"/>
          <p:nvPr/>
        </p:nvSpPr>
        <p:spPr>
          <a:xfrm>
            <a:off x="2553729" y="3264243"/>
            <a:ext cx="2574323"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400" b="1">
                <a:cs typeface="Arial"/>
              </a:rPr>
              <a:t>Agree</a:t>
            </a:r>
            <a:endParaRPr lang="en-US"/>
          </a:p>
        </p:txBody>
      </p:sp>
      <p:sp>
        <p:nvSpPr>
          <p:cNvPr id="10" name="TextBox 9">
            <a:extLst>
              <a:ext uri="{FF2B5EF4-FFF2-40B4-BE49-F238E27FC236}">
                <a16:creationId xmlns:a16="http://schemas.microsoft.com/office/drawing/2014/main" id="{B56AC3CD-7E2D-DF31-EB85-1966AEAA2F75}"/>
              </a:ext>
            </a:extLst>
          </p:cNvPr>
          <p:cNvSpPr txBox="1"/>
          <p:nvPr/>
        </p:nvSpPr>
        <p:spPr>
          <a:xfrm>
            <a:off x="6837405" y="3264243"/>
            <a:ext cx="2574323"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400" b="1">
                <a:cs typeface="Arial"/>
              </a:rPr>
              <a:t>Disagree</a:t>
            </a:r>
            <a:endParaRPr lang="en-US"/>
          </a:p>
        </p:txBody>
      </p:sp>
      <p:sp>
        <p:nvSpPr>
          <p:cNvPr id="11" name="TextBox 10">
            <a:extLst>
              <a:ext uri="{FF2B5EF4-FFF2-40B4-BE49-F238E27FC236}">
                <a16:creationId xmlns:a16="http://schemas.microsoft.com/office/drawing/2014/main" id="{3A6A11E7-86BD-A985-C26B-C7192296D715}"/>
              </a:ext>
            </a:extLst>
          </p:cNvPr>
          <p:cNvSpPr txBox="1"/>
          <p:nvPr/>
        </p:nvSpPr>
        <p:spPr>
          <a:xfrm>
            <a:off x="8824783" y="3264243"/>
            <a:ext cx="361435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400" b="1" dirty="0">
                <a:cs typeface="Arial"/>
              </a:rPr>
              <a:t>Strongly </a:t>
            </a:r>
            <a:r>
              <a:rPr lang="en-GB" sz="2400" b="1">
                <a:cs typeface="Arial"/>
              </a:rPr>
              <a:t>Disagree</a:t>
            </a:r>
            <a:endParaRPr lang="en-US"/>
          </a:p>
        </p:txBody>
      </p:sp>
      <p:sp>
        <p:nvSpPr>
          <p:cNvPr id="13" name="TextBox 12">
            <a:extLst>
              <a:ext uri="{FF2B5EF4-FFF2-40B4-BE49-F238E27FC236}">
                <a16:creationId xmlns:a16="http://schemas.microsoft.com/office/drawing/2014/main" id="{2F6D7078-BFDA-9C17-7EDF-2623AF3B9060}"/>
              </a:ext>
            </a:extLst>
          </p:cNvPr>
          <p:cNvSpPr txBox="1"/>
          <p:nvPr/>
        </p:nvSpPr>
        <p:spPr>
          <a:xfrm>
            <a:off x="4633783" y="3264242"/>
            <a:ext cx="2574323"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400" b="1">
                <a:cs typeface="Arial"/>
              </a:rPr>
              <a:t>Partially Agree</a:t>
            </a:r>
            <a:endParaRPr lang="en-US"/>
          </a:p>
        </p:txBody>
      </p:sp>
      <p:sp>
        <p:nvSpPr>
          <p:cNvPr id="15" name="TextBox 14">
            <a:extLst>
              <a:ext uri="{FF2B5EF4-FFF2-40B4-BE49-F238E27FC236}">
                <a16:creationId xmlns:a16="http://schemas.microsoft.com/office/drawing/2014/main" id="{3850A7B1-FCBA-5C59-5709-2A88DE547FB1}"/>
              </a:ext>
            </a:extLst>
          </p:cNvPr>
          <p:cNvSpPr txBox="1"/>
          <p:nvPr/>
        </p:nvSpPr>
        <p:spPr>
          <a:xfrm>
            <a:off x="-4526" y="6490543"/>
            <a:ext cx="2308633" cy="369332"/>
          </a:xfrm>
          <a:prstGeom prst="rect">
            <a:avLst/>
          </a:prstGeom>
          <a:solidFill>
            <a:srgbClr val="FFFF00"/>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a:t>Page 138</a:t>
            </a:r>
            <a:endParaRPr lang="en-US"/>
          </a:p>
        </p:txBody>
      </p:sp>
    </p:spTree>
    <p:extLst>
      <p:ext uri="{BB962C8B-B14F-4D97-AF65-F5344CB8AC3E}">
        <p14:creationId xmlns:p14="http://schemas.microsoft.com/office/powerpoint/2010/main" val="39450779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C8766E-94D3-D332-7C2F-33C539BCD72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DBAB4DF-F056-E0B6-B4FE-D040AAA4C218}"/>
              </a:ext>
            </a:extLst>
          </p:cNvPr>
          <p:cNvSpPr>
            <a:spLocks noGrp="1"/>
          </p:cNvSpPr>
          <p:nvPr>
            <p:ph idx="1"/>
          </p:nvPr>
        </p:nvSpPr>
        <p:spPr>
          <a:xfrm>
            <a:off x="278610" y="1262858"/>
            <a:ext cx="11667192" cy="1354166"/>
          </a:xfrm>
          <a:solidFill>
            <a:schemeClr val="accent4">
              <a:lumMod val="20000"/>
              <a:lumOff val="80000"/>
            </a:schemeClr>
          </a:solidFill>
        </p:spPr>
        <p:txBody>
          <a:bodyPr vert="horz" lIns="91440" tIns="45720" rIns="91440" bIns="45720" rtlCol="0" anchor="t">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ctr">
              <a:buNone/>
            </a:pPr>
            <a:r>
              <a:rPr lang="en-GB" sz="2800" b="1">
                <a:solidFill>
                  <a:schemeClr val="tx1"/>
                </a:solidFill>
              </a:rPr>
              <a:t>Who is responsible for the fight? </a:t>
            </a:r>
            <a:endParaRPr lang="en-US">
              <a:solidFill>
                <a:schemeClr val="tx1"/>
              </a:solidFill>
            </a:endParaRPr>
          </a:p>
          <a:p>
            <a:pPr algn="ctr">
              <a:buNone/>
            </a:pPr>
            <a:r>
              <a:rPr lang="en-GB" sz="2800" b="1">
                <a:solidFill>
                  <a:schemeClr val="tx1"/>
                </a:solidFill>
              </a:rPr>
              <a:t>Place each character on the blame line: Sunny, Kier, Joe, Madhu's family, Kier's family</a:t>
            </a:r>
            <a:endParaRPr lang="en-GB">
              <a:solidFill>
                <a:schemeClr val="tx1"/>
              </a:solidFill>
            </a:endParaRPr>
          </a:p>
        </p:txBody>
      </p:sp>
      <p:sp>
        <p:nvSpPr>
          <p:cNvPr id="4" name="Title 1">
            <a:extLst>
              <a:ext uri="{FF2B5EF4-FFF2-40B4-BE49-F238E27FC236}">
                <a16:creationId xmlns:a16="http://schemas.microsoft.com/office/drawing/2014/main" id="{1B051D19-F41B-F37A-99FF-A7172EA2A804}"/>
              </a:ext>
            </a:extLst>
          </p:cNvPr>
          <p:cNvSpPr txBox="1">
            <a:spLocks/>
          </p:cNvSpPr>
          <p:nvPr/>
        </p:nvSpPr>
        <p:spPr>
          <a:xfrm>
            <a:off x="50800" y="6534"/>
            <a:ext cx="12104915" cy="673595"/>
          </a:xfrm>
          <a:prstGeom prst="rect">
            <a:avLst/>
          </a:prstGeom>
          <a:solidFill>
            <a:schemeClr val="accent2">
              <a:lumMod val="20000"/>
              <a:lumOff val="80000"/>
            </a:schemeClr>
          </a:solidFill>
        </p:spPr>
        <p:txBody>
          <a:bodyPr vert="horz" lIns="91440" tIns="45720" rIns="91440" bIns="45720" rtlCol="0" anchor="ct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en-GB" sz="3600">
                <a:solidFill>
                  <a:srgbClr val="FF00C9"/>
                </a:solidFill>
                <a:latin typeface="Arial"/>
                <a:cs typeface="Arial"/>
              </a:rPr>
              <a:t>Think, pair, share- 45/45/45</a:t>
            </a:r>
          </a:p>
        </p:txBody>
      </p:sp>
      <p:pic>
        <p:nvPicPr>
          <p:cNvPr id="6146" name="Picture 2" descr="thought bubble icon">
            <a:extLst>
              <a:ext uri="{FF2B5EF4-FFF2-40B4-BE49-F238E27FC236}">
                <a16:creationId xmlns:a16="http://schemas.microsoft.com/office/drawing/2014/main" id="{6A32D428-3122-BD2F-86BB-A2280110CA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57208" y="31724"/>
            <a:ext cx="865200" cy="865200"/>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pair icon">
            <a:extLst>
              <a:ext uri="{FF2B5EF4-FFF2-40B4-BE49-F238E27FC236}">
                <a16:creationId xmlns:a16="http://schemas.microsoft.com/office/drawing/2014/main" id="{884ED877-3CA7-20C1-6A0F-F2978EF7E5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41532" y="31723"/>
            <a:ext cx="884117" cy="884117"/>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class discussion icon">
            <a:extLst>
              <a:ext uri="{FF2B5EF4-FFF2-40B4-BE49-F238E27FC236}">
                <a16:creationId xmlns:a16="http://schemas.microsoft.com/office/drawing/2014/main" id="{5DF34B4A-97AC-B9DC-DD2D-82DA023C952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53030" y="31723"/>
            <a:ext cx="884117" cy="884117"/>
          </a:xfrm>
          <a:prstGeom prst="rect">
            <a:avLst/>
          </a:prstGeom>
          <a:noFill/>
          <a:extLst>
            <a:ext uri="{909E8E84-426E-40DD-AFC4-6F175D3DCCD1}">
              <a14:hiddenFill xmlns:a14="http://schemas.microsoft.com/office/drawing/2010/main">
                <a:solidFill>
                  <a:srgbClr val="FFFFFF"/>
                </a:solidFill>
              </a14:hiddenFill>
            </a:ext>
          </a:extLst>
        </p:spPr>
      </p:pic>
      <p:cxnSp>
        <p:nvCxnSpPr>
          <p:cNvPr id="2" name="Straight Arrow Connector 1">
            <a:extLst>
              <a:ext uri="{FF2B5EF4-FFF2-40B4-BE49-F238E27FC236}">
                <a16:creationId xmlns:a16="http://schemas.microsoft.com/office/drawing/2014/main" id="{27039314-10F9-E064-4D37-8C2EF0258ABA}"/>
              </a:ext>
            </a:extLst>
          </p:cNvPr>
          <p:cNvCxnSpPr/>
          <p:nvPr/>
        </p:nvCxnSpPr>
        <p:spPr>
          <a:xfrm>
            <a:off x="381000" y="3861486"/>
            <a:ext cx="11563864" cy="41189"/>
          </a:xfrm>
          <a:prstGeom prst="straightConnector1">
            <a:avLst/>
          </a:prstGeom>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012D0BD3-083F-947F-A028-A5B0179171CD}"/>
              </a:ext>
            </a:extLst>
          </p:cNvPr>
          <p:cNvSpPr txBox="1"/>
          <p:nvPr/>
        </p:nvSpPr>
        <p:spPr>
          <a:xfrm>
            <a:off x="278027" y="3264243"/>
            <a:ext cx="3408404"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400" b="1">
                <a:cs typeface="Arial"/>
              </a:rPr>
              <a:t>100% responsible</a:t>
            </a:r>
            <a:endParaRPr lang="en-US"/>
          </a:p>
        </p:txBody>
      </p:sp>
      <p:sp>
        <p:nvSpPr>
          <p:cNvPr id="11" name="TextBox 10">
            <a:extLst>
              <a:ext uri="{FF2B5EF4-FFF2-40B4-BE49-F238E27FC236}">
                <a16:creationId xmlns:a16="http://schemas.microsoft.com/office/drawing/2014/main" id="{7945A594-9486-5980-344B-D1C6B1DF0134}"/>
              </a:ext>
            </a:extLst>
          </p:cNvPr>
          <p:cNvSpPr txBox="1"/>
          <p:nvPr/>
        </p:nvSpPr>
        <p:spPr>
          <a:xfrm>
            <a:off x="8824783" y="3264243"/>
            <a:ext cx="361435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400" b="1" dirty="0">
                <a:cs typeface="Arial"/>
              </a:rPr>
              <a:t>0% </a:t>
            </a:r>
            <a:r>
              <a:rPr lang="en-GB" sz="2400" b="1">
                <a:cs typeface="Arial"/>
              </a:rPr>
              <a:t>responsible</a:t>
            </a:r>
            <a:endParaRPr lang="en-US"/>
          </a:p>
        </p:txBody>
      </p:sp>
      <p:sp>
        <p:nvSpPr>
          <p:cNvPr id="6" name="TextBox 5">
            <a:extLst>
              <a:ext uri="{FF2B5EF4-FFF2-40B4-BE49-F238E27FC236}">
                <a16:creationId xmlns:a16="http://schemas.microsoft.com/office/drawing/2014/main" id="{24D6CAF7-9B19-F36B-6629-7E864D9BC2A5}"/>
              </a:ext>
            </a:extLst>
          </p:cNvPr>
          <p:cNvSpPr txBox="1"/>
          <p:nvPr/>
        </p:nvSpPr>
        <p:spPr>
          <a:xfrm>
            <a:off x="278027" y="4602891"/>
            <a:ext cx="6096000" cy="1938992"/>
          </a:xfrm>
          <a:prstGeom prst="rect">
            <a:avLst/>
          </a:prstGeom>
          <a:solidFill>
            <a:schemeClr val="accent4">
              <a:lumMod val="20000"/>
              <a:lumOff val="80000"/>
            </a:schemeClr>
          </a:solid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latin typeface="Arial"/>
                <a:ea typeface="Segoe UI"/>
                <a:cs typeface="Arial"/>
              </a:rPr>
              <a:t>Questions for thought: </a:t>
            </a:r>
          </a:p>
          <a:p>
            <a:pPr marL="342900" indent="-342900">
              <a:buFont typeface="Arial"/>
              <a:buChar char="•"/>
            </a:pPr>
            <a:r>
              <a:rPr lang="en-US" sz="2400">
                <a:latin typeface="Arial"/>
                <a:ea typeface="Segoe UI"/>
                <a:cs typeface="Arial"/>
              </a:rPr>
              <a:t>Why did you</a:t>
            </a:r>
            <a:r>
              <a:rPr lang="en-US" sz="2400" dirty="0">
                <a:latin typeface="Arial"/>
                <a:ea typeface="Segoe UI"/>
                <a:cs typeface="Arial"/>
              </a:rPr>
              <a:t> place them there?</a:t>
            </a:r>
            <a:endParaRPr lang="en-US">
              <a:cs typeface="Arial" panose="020B0604020202020204"/>
            </a:endParaRPr>
          </a:p>
          <a:p>
            <a:pPr marL="342900" indent="-342900">
              <a:buFont typeface="Arial"/>
              <a:buChar char="•"/>
            </a:pPr>
            <a:r>
              <a:rPr lang="en-US" sz="2400">
                <a:latin typeface="Arial"/>
                <a:ea typeface="Segoe UI"/>
                <a:cs typeface="Arial"/>
              </a:rPr>
              <a:t>Who created the original problem?</a:t>
            </a:r>
            <a:endParaRPr lang="en-US" sz="2400" dirty="0">
              <a:latin typeface="Arial"/>
              <a:ea typeface="Segoe UI"/>
              <a:cs typeface="Arial"/>
            </a:endParaRPr>
          </a:p>
          <a:p>
            <a:pPr marL="342900" indent="-342900">
              <a:buFont typeface="Arial"/>
              <a:buChar char="•"/>
            </a:pPr>
            <a:r>
              <a:rPr lang="en-US" sz="2400">
                <a:latin typeface="Arial"/>
                <a:ea typeface="Segoe UI"/>
                <a:cs typeface="Arial"/>
              </a:rPr>
              <a:t>Who made the situation worse?</a:t>
            </a:r>
            <a:endParaRPr lang="en-US" sz="2400" dirty="0">
              <a:latin typeface="Arial"/>
              <a:ea typeface="Segoe UI"/>
              <a:cs typeface="Arial"/>
            </a:endParaRPr>
          </a:p>
          <a:p>
            <a:pPr marL="342900" indent="-342900">
              <a:buFont typeface="Arial"/>
              <a:buChar char="•"/>
            </a:pPr>
            <a:r>
              <a:rPr lang="en-US" sz="2400">
                <a:latin typeface="Arial"/>
                <a:ea typeface="Segoe UI"/>
                <a:cs typeface="Arial"/>
              </a:rPr>
              <a:t>Could anything have stopped the fight? </a:t>
            </a:r>
            <a:endParaRPr lang="en-US" sz="2400" dirty="0">
              <a:latin typeface="Arial"/>
              <a:ea typeface="Segoe UI"/>
              <a:cs typeface="Arial"/>
            </a:endParaRPr>
          </a:p>
        </p:txBody>
      </p:sp>
      <p:sp>
        <p:nvSpPr>
          <p:cNvPr id="8" name="TextBox 7">
            <a:extLst>
              <a:ext uri="{FF2B5EF4-FFF2-40B4-BE49-F238E27FC236}">
                <a16:creationId xmlns:a16="http://schemas.microsoft.com/office/drawing/2014/main" id="{21FE8D4D-AF0D-3956-136C-0A1A8AD1A278}"/>
              </a:ext>
            </a:extLst>
          </p:cNvPr>
          <p:cNvSpPr txBox="1"/>
          <p:nvPr/>
        </p:nvSpPr>
        <p:spPr>
          <a:xfrm>
            <a:off x="9880880" y="6490543"/>
            <a:ext cx="2308633" cy="369332"/>
          </a:xfrm>
          <a:prstGeom prst="rect">
            <a:avLst/>
          </a:prstGeom>
          <a:solidFill>
            <a:srgbClr val="FFFF00"/>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a:t>Page 138</a:t>
            </a:r>
          </a:p>
        </p:txBody>
      </p:sp>
    </p:spTree>
    <p:extLst>
      <p:ext uri="{BB962C8B-B14F-4D97-AF65-F5344CB8AC3E}">
        <p14:creationId xmlns:p14="http://schemas.microsoft.com/office/powerpoint/2010/main" val="18742416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D4E8FA"/>
        </a:solidFill>
        <a:effectLst/>
      </p:bgPr>
    </p:bg>
    <p:spTree>
      <p:nvGrpSpPr>
        <p:cNvPr id="1" name="">
          <a:extLst>
            <a:ext uri="{FF2B5EF4-FFF2-40B4-BE49-F238E27FC236}">
              <a16:creationId xmlns:a16="http://schemas.microsoft.com/office/drawing/2014/main" id="{BE9C6886-1920-CB15-BDF1-9F21618FEE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E6C207-FF81-2058-36D9-D2A635CDFF7B}"/>
              </a:ext>
            </a:extLst>
          </p:cNvPr>
          <p:cNvSpPr>
            <a:spLocks noGrp="1"/>
          </p:cNvSpPr>
          <p:nvPr>
            <p:ph type="title"/>
          </p:nvPr>
        </p:nvSpPr>
        <p:spPr>
          <a:xfrm>
            <a:off x="3048" y="-2903"/>
            <a:ext cx="12177577" cy="1103229"/>
          </a:xfrm>
          <a:solidFill>
            <a:srgbClr val="FFFACC"/>
          </a:solidFill>
        </p:spPr>
        <p:txBody>
          <a:bodyPr/>
          <a:lstStyle/>
          <a:p>
            <a:r>
              <a:rPr lang="en-GB" b="1" dirty="0"/>
              <a:t>Far Right Extr</a:t>
            </a:r>
            <a:r>
              <a:rPr lang="en-GB" b="1"/>
              <a:t>emism in Britain</a:t>
            </a:r>
            <a:endParaRPr lang="en-US"/>
          </a:p>
        </p:txBody>
      </p:sp>
      <p:sp>
        <p:nvSpPr>
          <p:cNvPr id="3" name="Content Placeholder 2">
            <a:extLst>
              <a:ext uri="{FF2B5EF4-FFF2-40B4-BE49-F238E27FC236}">
                <a16:creationId xmlns:a16="http://schemas.microsoft.com/office/drawing/2014/main" id="{46E5C3DB-B4D6-B26E-7784-7959E65E4094}"/>
              </a:ext>
            </a:extLst>
          </p:cNvPr>
          <p:cNvSpPr>
            <a:spLocks noGrp="1"/>
          </p:cNvSpPr>
          <p:nvPr>
            <p:ph idx="1"/>
          </p:nvPr>
        </p:nvSpPr>
        <p:spPr>
          <a:xfrm>
            <a:off x="293333" y="1454275"/>
            <a:ext cx="11270436" cy="2541922"/>
          </a:xfrm>
        </p:spPr>
        <p:txBody>
          <a:bodyPr vert="horz" lIns="91440" tIns="45720" rIns="91440" bIns="45720" rtlCol="0" anchor="t">
            <a:noAutofit/>
          </a:bodyPr>
          <a:lstStyle/>
          <a:p>
            <a:pPr marL="227965" indent="-227965"/>
            <a:r>
              <a:rPr lang="en-US" dirty="0">
                <a:latin typeface="Arial"/>
                <a:cs typeface="Arial"/>
              </a:rPr>
              <a:t>What do you </a:t>
            </a:r>
            <a:r>
              <a:rPr lang="en-US">
                <a:latin typeface="Arial"/>
                <a:cs typeface="Arial"/>
              </a:rPr>
              <a:t>already remember about far right extremism? </a:t>
            </a:r>
            <a:endParaRPr lang="en-US" dirty="0">
              <a:latin typeface="Arial"/>
              <a:cs typeface="Arial"/>
            </a:endParaRPr>
          </a:p>
          <a:p>
            <a:pPr marL="227965" indent="-227965"/>
            <a:r>
              <a:rPr lang="en-US">
                <a:latin typeface="Arial"/>
                <a:cs typeface="Arial"/>
              </a:rPr>
              <a:t>This clip contains very sensitive information. The clips are being used to educate and highlight things to be aware of in today's current climate. </a:t>
            </a:r>
            <a:r>
              <a:rPr lang="en-US" dirty="0">
                <a:latin typeface="Arial"/>
                <a:cs typeface="Arial"/>
                <a:hlinkClick r:id="rId2"/>
              </a:rPr>
              <a:t>Link here.</a:t>
            </a:r>
            <a:r>
              <a:rPr lang="en-US" dirty="0">
                <a:latin typeface="Arial"/>
                <a:cs typeface="Arial"/>
              </a:rPr>
              <a:t> </a:t>
            </a:r>
          </a:p>
          <a:p>
            <a:pPr marL="227965" indent="-227965"/>
            <a:r>
              <a:rPr lang="en-US" dirty="0">
                <a:latin typeface="Arial"/>
                <a:cs typeface="Arial"/>
              </a:rPr>
              <a:t>How does this link to The Boxer and Kier's </a:t>
            </a:r>
            <a:r>
              <a:rPr lang="en-US" err="1">
                <a:latin typeface="Arial"/>
                <a:cs typeface="Arial"/>
              </a:rPr>
              <a:t>characte</a:t>
            </a:r>
            <a:r>
              <a:rPr lang="en-US">
                <a:latin typeface="Arial"/>
                <a:cs typeface="Arial"/>
              </a:rPr>
              <a:t>r in particular? </a:t>
            </a:r>
            <a:endParaRPr lang="en-US" dirty="0">
              <a:latin typeface="Arial"/>
              <a:cs typeface="Arial"/>
            </a:endParaRPr>
          </a:p>
          <a:p>
            <a:pPr marL="227965" indent="-227965"/>
            <a:endParaRPr lang="en-US" dirty="0">
              <a:latin typeface="Arial"/>
              <a:cs typeface="Arial"/>
            </a:endParaRPr>
          </a:p>
        </p:txBody>
      </p:sp>
      <p:sp>
        <p:nvSpPr>
          <p:cNvPr id="4" name="Date Placeholder 3">
            <a:extLst>
              <a:ext uri="{FF2B5EF4-FFF2-40B4-BE49-F238E27FC236}">
                <a16:creationId xmlns:a16="http://schemas.microsoft.com/office/drawing/2014/main" id="{63B3327E-E248-E8AF-0A00-CBB058A19571}"/>
              </a:ext>
            </a:extLst>
          </p:cNvPr>
          <p:cNvSpPr>
            <a:spLocks noGrp="1"/>
          </p:cNvSpPr>
          <p:nvPr>
            <p:ph type="dt" sz="half" idx="10"/>
          </p:nvPr>
        </p:nvSpPr>
        <p:spPr/>
        <p:txBody>
          <a:bodyPr/>
          <a:lstStyle/>
          <a:p>
            <a:fld id="{BCCBA0D6-8C7B-4BD0-A538-DF70FFAA9D7A}" type="datetime1">
              <a:t>9/8/2026</a:t>
            </a:fld>
            <a:endParaRPr lang="en-US"/>
          </a:p>
        </p:txBody>
      </p:sp>
      <p:pic>
        <p:nvPicPr>
          <p:cNvPr id="6" name="Picture 5" descr="Protesters wave Union Jack and St George's England flags during the &quot;Unite The Kingdom&quot; rally on Westminster Bridge by the Houses of Parliament on...">
            <a:extLst>
              <a:ext uri="{FF2B5EF4-FFF2-40B4-BE49-F238E27FC236}">
                <a16:creationId xmlns:a16="http://schemas.microsoft.com/office/drawing/2014/main" id="{2265B363-1CD2-5D1B-B17E-C3C7D1E46FA0}"/>
              </a:ext>
            </a:extLst>
          </p:cNvPr>
          <p:cNvPicPr>
            <a:picLocks noChangeAspect="1"/>
          </p:cNvPicPr>
          <p:nvPr/>
        </p:nvPicPr>
        <p:blipFill>
          <a:blip r:embed="rId3"/>
          <a:stretch>
            <a:fillRect/>
          </a:stretch>
        </p:blipFill>
        <p:spPr>
          <a:xfrm>
            <a:off x="7764161" y="4587058"/>
            <a:ext cx="4427839" cy="2235288"/>
          </a:xfrm>
          <a:prstGeom prst="rect">
            <a:avLst/>
          </a:prstGeom>
        </p:spPr>
      </p:pic>
      <p:pic>
        <p:nvPicPr>
          <p:cNvPr id="8" name="Picture 7" descr="Person wears St George's Cross face paint as supporters of British far-right activist Tommy Robinson whose real name is Stephen Yaxley-Lennon, gather...">
            <a:extLst>
              <a:ext uri="{FF2B5EF4-FFF2-40B4-BE49-F238E27FC236}">
                <a16:creationId xmlns:a16="http://schemas.microsoft.com/office/drawing/2014/main" id="{65B1C1BE-6C73-BC4D-55A9-BFE8C0CCA92A}"/>
              </a:ext>
            </a:extLst>
          </p:cNvPr>
          <p:cNvPicPr>
            <a:picLocks noChangeAspect="1"/>
          </p:cNvPicPr>
          <p:nvPr/>
        </p:nvPicPr>
        <p:blipFill>
          <a:blip r:embed="rId4"/>
          <a:stretch>
            <a:fillRect/>
          </a:stretch>
        </p:blipFill>
        <p:spPr>
          <a:xfrm>
            <a:off x="3335809" y="4585386"/>
            <a:ext cx="4428868" cy="2238633"/>
          </a:xfrm>
          <a:prstGeom prst="rect">
            <a:avLst/>
          </a:prstGeom>
        </p:spPr>
      </p:pic>
      <p:pic>
        <p:nvPicPr>
          <p:cNvPr id="10" name="Picture 9" descr="Chemnitz protests: Far right on march in east Germany - BBC News">
            <a:extLst>
              <a:ext uri="{FF2B5EF4-FFF2-40B4-BE49-F238E27FC236}">
                <a16:creationId xmlns:a16="http://schemas.microsoft.com/office/drawing/2014/main" id="{44BDC515-A8F9-4535-979F-49AAF29BF399}"/>
              </a:ext>
            </a:extLst>
          </p:cNvPr>
          <p:cNvPicPr>
            <a:picLocks noChangeAspect="1"/>
          </p:cNvPicPr>
          <p:nvPr/>
        </p:nvPicPr>
        <p:blipFill>
          <a:blip r:embed="rId5"/>
          <a:stretch>
            <a:fillRect/>
          </a:stretch>
        </p:blipFill>
        <p:spPr>
          <a:xfrm>
            <a:off x="9782" y="4585386"/>
            <a:ext cx="3944895" cy="2238633"/>
          </a:xfrm>
          <a:prstGeom prst="rect">
            <a:avLst/>
          </a:prstGeom>
        </p:spPr>
      </p:pic>
      <p:sp>
        <p:nvSpPr>
          <p:cNvPr id="12" name="TextBox 11">
            <a:extLst>
              <a:ext uri="{FF2B5EF4-FFF2-40B4-BE49-F238E27FC236}">
                <a16:creationId xmlns:a16="http://schemas.microsoft.com/office/drawing/2014/main" id="{CE32F411-38CD-E9DE-2C19-0BF4B60C53EA}"/>
              </a:ext>
            </a:extLst>
          </p:cNvPr>
          <p:cNvSpPr txBox="1"/>
          <p:nvPr/>
        </p:nvSpPr>
        <p:spPr>
          <a:xfrm>
            <a:off x="-4526" y="6490543"/>
            <a:ext cx="2308633" cy="369332"/>
          </a:xfrm>
          <a:prstGeom prst="rect">
            <a:avLst/>
          </a:prstGeom>
          <a:solidFill>
            <a:srgbClr val="FFFF00"/>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a:t>Page 181</a:t>
            </a:r>
            <a:endParaRPr lang="en-US"/>
          </a:p>
        </p:txBody>
      </p:sp>
    </p:spTree>
    <p:extLst>
      <p:ext uri="{BB962C8B-B14F-4D97-AF65-F5344CB8AC3E}">
        <p14:creationId xmlns:p14="http://schemas.microsoft.com/office/powerpoint/2010/main" val="12060181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FDACAE-6A5E-9B8F-A103-096C8B9A2647}"/>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B5A64AAD-DB47-A370-3BA9-32CA2E8D6BFE}"/>
              </a:ext>
            </a:extLst>
          </p:cNvPr>
          <p:cNvSpPr txBox="1">
            <a:spLocks/>
          </p:cNvSpPr>
          <p:nvPr/>
        </p:nvSpPr>
        <p:spPr>
          <a:xfrm>
            <a:off x="3048" y="-2903"/>
            <a:ext cx="12177577" cy="1103229"/>
          </a:xfrm>
          <a:prstGeom prst="rect">
            <a:avLst/>
          </a:prstGeom>
          <a:solidFill>
            <a:srgbClr val="FFFACC"/>
          </a:solidFill>
        </p:spPr>
        <p:txBody>
          <a:bodyPr lIns="91440" tIns="45720" rIns="91440" bIns="45720" anchor="t"/>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r>
              <a:rPr lang="en-GB" b="1"/>
              <a:t>Anti-Racism </a:t>
            </a:r>
            <a:endParaRPr lang="en-US"/>
          </a:p>
        </p:txBody>
      </p:sp>
      <p:sp>
        <p:nvSpPr>
          <p:cNvPr id="4" name="TextBox 3">
            <a:extLst>
              <a:ext uri="{FF2B5EF4-FFF2-40B4-BE49-F238E27FC236}">
                <a16:creationId xmlns:a16="http://schemas.microsoft.com/office/drawing/2014/main" id="{2371F37B-2A68-51B4-CEE8-CDBB8FBC4608}"/>
              </a:ext>
            </a:extLst>
          </p:cNvPr>
          <p:cNvSpPr txBox="1"/>
          <p:nvPr/>
        </p:nvSpPr>
        <p:spPr>
          <a:xfrm>
            <a:off x="205413" y="1472157"/>
            <a:ext cx="11603987" cy="295465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buFont typeface="Arial"/>
              <a:buChar char="•"/>
            </a:pPr>
            <a:r>
              <a:rPr lang="en-GB" sz="2800">
                <a:latin typeface="Arial"/>
                <a:cs typeface="Arial"/>
              </a:rPr>
              <a:t>Being anti-racist means </a:t>
            </a:r>
            <a:r>
              <a:rPr lang="en-GB" sz="2800">
                <a:highlight>
                  <a:srgbClr val="FFFF00"/>
                </a:highlight>
                <a:latin typeface="Arial"/>
                <a:cs typeface="Arial"/>
              </a:rPr>
              <a:t>actively opposing racism by challenging racist policies, practices, and beliefs, and working towards creating an inclusive and equitable society. </a:t>
            </a:r>
            <a:endParaRPr lang="en-GB">
              <a:highlight>
                <a:srgbClr val="FFFF00"/>
              </a:highlight>
              <a:latin typeface="Arial"/>
              <a:cs typeface="Arial"/>
            </a:endParaRPr>
          </a:p>
          <a:p>
            <a:pPr marL="457200" indent="-457200">
              <a:buFont typeface="Arial"/>
              <a:buChar char="•"/>
            </a:pPr>
            <a:endParaRPr lang="en-GB" sz="2800" dirty="0">
              <a:latin typeface="Arial"/>
              <a:cs typeface="Arial"/>
            </a:endParaRPr>
          </a:p>
          <a:p>
            <a:pPr marL="457200" indent="-457200">
              <a:buFont typeface="Arial"/>
              <a:buChar char="•"/>
            </a:pPr>
            <a:r>
              <a:rPr lang="en-GB" sz="2800">
                <a:highlight>
                  <a:srgbClr val="FFFF00"/>
                </a:highlight>
                <a:latin typeface="Arial"/>
                <a:cs typeface="Arial"/>
              </a:rPr>
              <a:t>It involves educating oneself, calling out discrimination, and supporting marginalized communities to dismantle systemic racism. </a:t>
            </a:r>
            <a:endParaRPr lang="en-GB">
              <a:highlight>
                <a:srgbClr val="FFFF00"/>
              </a:highlight>
              <a:latin typeface="Arial"/>
              <a:cs typeface="Arial" panose="020B0604020202020204"/>
            </a:endParaRPr>
          </a:p>
          <a:p>
            <a:endParaRPr lang="en-GB" dirty="0">
              <a:cs typeface="Arial" panose="020B0604020202020204"/>
            </a:endParaRPr>
          </a:p>
        </p:txBody>
      </p:sp>
      <p:sp>
        <p:nvSpPr>
          <p:cNvPr id="5" name="TextBox 4">
            <a:extLst>
              <a:ext uri="{FF2B5EF4-FFF2-40B4-BE49-F238E27FC236}">
                <a16:creationId xmlns:a16="http://schemas.microsoft.com/office/drawing/2014/main" id="{8E202439-D17E-EEB2-600F-62E83D962906}"/>
              </a:ext>
            </a:extLst>
          </p:cNvPr>
          <p:cNvSpPr txBox="1"/>
          <p:nvPr/>
        </p:nvSpPr>
        <p:spPr>
          <a:xfrm>
            <a:off x="9877858" y="-6163"/>
            <a:ext cx="2308633" cy="369332"/>
          </a:xfrm>
          <a:prstGeom prst="rect">
            <a:avLst/>
          </a:prstGeom>
          <a:solidFill>
            <a:srgbClr val="FFFF00"/>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a:t>Page 224-225</a:t>
            </a:r>
            <a:endParaRPr lang="en-US"/>
          </a:p>
        </p:txBody>
      </p:sp>
    </p:spTree>
    <p:extLst>
      <p:ext uri="{BB962C8B-B14F-4D97-AF65-F5344CB8AC3E}">
        <p14:creationId xmlns:p14="http://schemas.microsoft.com/office/powerpoint/2010/main" val="1142508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 calcmode="lin" valueType="num">
                                      <p:cBhvr additive="base">
                                        <p:cTn id="13"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24DF479-988C-BBD5-E800-5566EB4F8E31}"/>
              </a:ext>
            </a:extLst>
          </p:cNvPr>
          <p:cNvSpPr>
            <a:spLocks noGrp="1"/>
          </p:cNvSpPr>
          <p:nvPr>
            <p:ph idx="1"/>
          </p:nvPr>
        </p:nvSpPr>
        <p:spPr>
          <a:xfrm>
            <a:off x="230937" y="1162959"/>
            <a:ext cx="11596888" cy="957898"/>
          </a:xfrm>
          <a:solidFill>
            <a:schemeClr val="accent4">
              <a:lumMod val="20000"/>
              <a:lumOff val="80000"/>
            </a:schemeClr>
          </a:solidFill>
        </p:spPr>
        <p:txBody>
          <a:bodyPr vert="horz" lIns="91440" tIns="45720" rIns="91440" bIns="45720" rtlCol="0" anchor="t">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indent="0" algn="ctr">
              <a:lnSpc>
                <a:spcPct val="114999"/>
              </a:lnSpc>
              <a:buNone/>
            </a:pPr>
            <a:r>
              <a:rPr lang="en-GB" sz="2400" dirty="0"/>
              <a:t>"Someone needs to hold them to account. Do you tell then they are wrong?" It's not enough to be non-racist. For change to happen, we need to be anti-</a:t>
            </a:r>
            <a:r>
              <a:rPr lang="en-GB" sz="2400"/>
              <a:t>racist. </a:t>
            </a:r>
            <a:endParaRPr lang="en-GB" sz="2400" dirty="0"/>
          </a:p>
        </p:txBody>
      </p:sp>
      <p:sp>
        <p:nvSpPr>
          <p:cNvPr id="4" name="Title 1">
            <a:extLst>
              <a:ext uri="{FF2B5EF4-FFF2-40B4-BE49-F238E27FC236}">
                <a16:creationId xmlns:a16="http://schemas.microsoft.com/office/drawing/2014/main" id="{B54F1CD9-2208-A6DC-BA82-7C8C3427233F}"/>
              </a:ext>
            </a:extLst>
          </p:cNvPr>
          <p:cNvSpPr txBox="1">
            <a:spLocks/>
          </p:cNvSpPr>
          <p:nvPr/>
        </p:nvSpPr>
        <p:spPr>
          <a:xfrm>
            <a:off x="0" y="6534"/>
            <a:ext cx="12192000" cy="985652"/>
          </a:xfrm>
          <a:prstGeom prst="rect">
            <a:avLst/>
          </a:prstGeom>
          <a:solidFill>
            <a:schemeClr val="bg2">
              <a:lumMod val="90000"/>
            </a:schemeClr>
          </a:solidFill>
        </p:spPr>
        <p:txBody>
          <a:bodyPr vert="horz" lIns="91440" tIns="45720" rIns="91440" bIns="45720" rtlCol="0" anchor="ct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en-GB" sz="3600">
                <a:solidFill>
                  <a:srgbClr val="FF00C9"/>
                </a:solidFill>
                <a:latin typeface="Arial"/>
                <a:cs typeface="Arial"/>
              </a:rPr>
              <a:t>Think, pair, share- 45/45/45</a:t>
            </a:r>
          </a:p>
        </p:txBody>
      </p:sp>
      <p:pic>
        <p:nvPicPr>
          <p:cNvPr id="6146" name="Picture 2" descr="thought bubble icon">
            <a:extLst>
              <a:ext uri="{FF2B5EF4-FFF2-40B4-BE49-F238E27FC236}">
                <a16:creationId xmlns:a16="http://schemas.microsoft.com/office/drawing/2014/main" id="{8F543874-0174-DB45-9DFE-C6DC9664099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57208" y="31724"/>
            <a:ext cx="865200" cy="865200"/>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pair icon">
            <a:extLst>
              <a:ext uri="{FF2B5EF4-FFF2-40B4-BE49-F238E27FC236}">
                <a16:creationId xmlns:a16="http://schemas.microsoft.com/office/drawing/2014/main" id="{508A4E38-6052-CD64-C0CF-60DD91F207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41532" y="31723"/>
            <a:ext cx="884117" cy="884117"/>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class discussion icon">
            <a:extLst>
              <a:ext uri="{FF2B5EF4-FFF2-40B4-BE49-F238E27FC236}">
                <a16:creationId xmlns:a16="http://schemas.microsoft.com/office/drawing/2014/main" id="{5F5E45E8-72C9-0B4F-F6DD-B4DED248CE8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53030" y="31723"/>
            <a:ext cx="884117" cy="884117"/>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8" name="Table 7">
            <a:extLst>
              <a:ext uri="{FF2B5EF4-FFF2-40B4-BE49-F238E27FC236}">
                <a16:creationId xmlns:a16="http://schemas.microsoft.com/office/drawing/2014/main" id="{A832F77D-5A96-3692-A94E-346FD532F018}"/>
              </a:ext>
            </a:extLst>
          </p:cNvPr>
          <p:cNvGraphicFramePr>
            <a:graphicFrameLocks noGrp="1"/>
          </p:cNvGraphicFramePr>
          <p:nvPr>
            <p:extLst>
              <p:ext uri="{D42A27DB-BD31-4B8C-83A1-F6EECF244321}">
                <p14:modId xmlns:p14="http://schemas.microsoft.com/office/powerpoint/2010/main" val="1079049164"/>
              </p:ext>
            </p:extLst>
          </p:nvPr>
        </p:nvGraphicFramePr>
        <p:xfrm>
          <a:off x="349349" y="2409399"/>
          <a:ext cx="11689444" cy="3943864"/>
        </p:xfrm>
        <a:graphic>
          <a:graphicData uri="http://schemas.openxmlformats.org/drawingml/2006/table">
            <a:tbl>
              <a:tblPr bandRow="1"/>
              <a:tblGrid>
                <a:gridCol w="8978185">
                  <a:extLst>
                    <a:ext uri="{9D8B030D-6E8A-4147-A177-3AD203B41FA5}">
                      <a16:colId xmlns:a16="http://schemas.microsoft.com/office/drawing/2014/main" val="101135174"/>
                    </a:ext>
                  </a:extLst>
                </a:gridCol>
                <a:gridCol w="2711259">
                  <a:extLst>
                    <a:ext uri="{9D8B030D-6E8A-4147-A177-3AD203B41FA5}">
                      <a16:colId xmlns:a16="http://schemas.microsoft.com/office/drawing/2014/main" val="3515169525"/>
                    </a:ext>
                  </a:extLst>
                </a:gridCol>
              </a:tblGrid>
              <a:tr h="3006810">
                <a:tc>
                  <a:txBody>
                    <a:bodyPr/>
                    <a:lstStyle/>
                    <a:p>
                      <a:pPr fontAlgn="base">
                        <a:lnSpc>
                          <a:spcPts val="2625"/>
                        </a:lnSpc>
                        <a:buNone/>
                      </a:pPr>
                      <a:r>
                        <a:rPr lang="en-GB" sz="2000" b="1">
                          <a:solidFill>
                            <a:srgbClr val="000000"/>
                          </a:solidFill>
                          <a:effectLst/>
                          <a:latin typeface="Arial"/>
                        </a:rPr>
                        <a:t>Key point to consider:</a:t>
                      </a:r>
                      <a:endParaRPr lang="en-GB" sz="2000" dirty="0">
                        <a:latin typeface="Arial"/>
                        <a:cs typeface="Arial"/>
                      </a:endParaRPr>
                    </a:p>
                    <a:p>
                      <a:pPr marL="342900" lvl="0" indent="-342900" algn="l">
                        <a:lnSpc>
                          <a:spcPct val="100000"/>
                        </a:lnSpc>
                        <a:spcBef>
                          <a:spcPts val="0"/>
                        </a:spcBef>
                        <a:spcAft>
                          <a:spcPts val="0"/>
                        </a:spcAft>
                        <a:buClr>
                          <a:srgbClr val="000000"/>
                        </a:buClr>
                        <a:buFont typeface="Arial"/>
                        <a:buChar char="•"/>
                      </a:pPr>
                      <a:r>
                        <a:rPr lang="en-GB" sz="2000" b="0" i="0" u="none" strike="noStrike" noProof="0">
                          <a:solidFill>
                            <a:srgbClr val="000000"/>
                          </a:solidFill>
                          <a:effectLst/>
                        </a:rPr>
                        <a:t>What is the difference between being non-racist and being anti-racist?</a:t>
                      </a:r>
                      <a:endParaRPr lang="en-GB" b="0"/>
                    </a:p>
                    <a:p>
                      <a:pPr marL="342900" lvl="0" indent="-342900" algn="l">
                        <a:lnSpc>
                          <a:spcPct val="100000"/>
                        </a:lnSpc>
                        <a:spcBef>
                          <a:spcPts val="0"/>
                        </a:spcBef>
                        <a:spcAft>
                          <a:spcPts val="0"/>
                        </a:spcAft>
                        <a:buClr>
                          <a:srgbClr val="000000"/>
                        </a:buClr>
                        <a:buFont typeface="Arial"/>
                        <a:buChar char="•"/>
                      </a:pPr>
                      <a:r>
                        <a:rPr lang="en-GB" sz="2000" b="0" i="0" u="none" strike="noStrike" noProof="0">
                          <a:solidFill>
                            <a:srgbClr val="000000"/>
                          </a:solidFill>
                          <a:effectLst/>
                        </a:rPr>
                        <a:t>Do people have a responsibility to challenge racist comments or behaviour when they witness them?</a:t>
                      </a:r>
                      <a:endParaRPr lang="en-GB" b="0"/>
                    </a:p>
                    <a:p>
                      <a:pPr marL="342900" lvl="0" indent="-342900" algn="l">
                        <a:lnSpc>
                          <a:spcPct val="100000"/>
                        </a:lnSpc>
                        <a:spcBef>
                          <a:spcPts val="0"/>
                        </a:spcBef>
                        <a:spcAft>
                          <a:spcPts val="0"/>
                        </a:spcAft>
                        <a:buClr>
                          <a:srgbClr val="000000"/>
                        </a:buClr>
                        <a:buFont typeface="Arial"/>
                        <a:buChar char="•"/>
                      </a:pPr>
                      <a:r>
                        <a:rPr lang="en-GB" sz="2000" b="0" i="0" u="none" strike="noStrike" noProof="0">
                          <a:solidFill>
                            <a:srgbClr val="000000"/>
                          </a:solidFill>
                          <a:effectLst/>
                        </a:rPr>
                        <a:t>What might happen if people hear prejudice but choose to stay silent?</a:t>
                      </a:r>
                      <a:endParaRPr lang="en-GB" b="0"/>
                    </a:p>
                    <a:p>
                      <a:pPr marL="342900" lvl="0" indent="-342900" algn="l">
                        <a:lnSpc>
                          <a:spcPct val="100000"/>
                        </a:lnSpc>
                        <a:spcBef>
                          <a:spcPts val="0"/>
                        </a:spcBef>
                        <a:spcAft>
                          <a:spcPts val="0"/>
                        </a:spcAft>
                        <a:buClr>
                          <a:srgbClr val="000000"/>
                        </a:buClr>
                        <a:buFont typeface="Arial"/>
                        <a:buChar char="•"/>
                      </a:pPr>
                      <a:r>
                        <a:rPr lang="en-GB" sz="2000" b="0" i="0" u="none" strike="noStrike" noProof="0">
                          <a:solidFill>
                            <a:srgbClr val="000000"/>
                          </a:solidFill>
                          <a:effectLst/>
                        </a:rPr>
                        <a:t>Why might someone choose not to challenge racism, even if they disagree with it?</a:t>
                      </a:r>
                      <a:endParaRPr lang="en-GB" b="0"/>
                    </a:p>
                    <a:p>
                      <a:pPr marL="342900" lvl="0" indent="-342900" algn="l">
                        <a:lnSpc>
                          <a:spcPct val="100000"/>
                        </a:lnSpc>
                        <a:spcBef>
                          <a:spcPts val="0"/>
                        </a:spcBef>
                        <a:spcAft>
                          <a:spcPts val="0"/>
                        </a:spcAft>
                        <a:buClr>
                          <a:srgbClr val="000000"/>
                        </a:buClr>
                        <a:buFont typeface="Arial"/>
                        <a:buChar char="•"/>
                      </a:pPr>
                      <a:r>
                        <a:rPr lang="en-GB" sz="2000" b="0" i="0" u="none" strike="noStrike" noProof="0">
                          <a:solidFill>
                            <a:srgbClr val="000000"/>
                          </a:solidFill>
                          <a:effectLst/>
                        </a:rPr>
                        <a:t>Is it fair to expect everyone to speak up against racism, or should it be a personal choice?</a:t>
                      </a:r>
                      <a:endParaRPr lang="en-GB" b="0"/>
                    </a:p>
                  </a:txBody>
                  <a:tcPr marL="121920" marR="121920" marT="60960" marB="6096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AF8C8"/>
                    </a:solidFill>
                  </a:tcPr>
                </a:tc>
                <a:tc rowSpan="2">
                  <a:txBody>
                    <a:bodyPr/>
                    <a:lstStyle/>
                    <a:p>
                      <a:pPr fontAlgn="base">
                        <a:lnSpc>
                          <a:spcPts val="2625"/>
                        </a:lnSpc>
                        <a:buNone/>
                      </a:pPr>
                      <a:r>
                        <a:rPr lang="en-GB" sz="2000" b="1">
                          <a:solidFill>
                            <a:srgbClr val="000000"/>
                          </a:solidFill>
                          <a:effectLst/>
                          <a:latin typeface="Arial"/>
                        </a:rPr>
                        <a:t>Structure for argument: </a:t>
                      </a:r>
                      <a:endParaRPr lang="en-GB" sz="2000" b="1" dirty="0">
                        <a:solidFill>
                          <a:srgbClr val="000000"/>
                        </a:solidFill>
                        <a:effectLst/>
                        <a:latin typeface="Arial"/>
                      </a:endParaRPr>
                    </a:p>
                    <a:p>
                      <a:pPr lvl="0">
                        <a:lnSpc>
                          <a:spcPts val="2625"/>
                        </a:lnSpc>
                        <a:buNone/>
                      </a:pPr>
                      <a:endParaRPr lang="en-GB" sz="2000" b="1" dirty="0">
                        <a:solidFill>
                          <a:srgbClr val="000000"/>
                        </a:solidFill>
                        <a:effectLst/>
                        <a:latin typeface="Arial"/>
                      </a:endParaRPr>
                    </a:p>
                    <a:p>
                      <a:pPr marL="0" lvl="0" indent="0">
                        <a:lnSpc>
                          <a:spcPts val="2625"/>
                        </a:lnSpc>
                        <a:buNone/>
                      </a:pPr>
                      <a:r>
                        <a:rPr lang="en-GB" sz="2000" b="0" dirty="0">
                          <a:solidFill>
                            <a:srgbClr val="000000"/>
                          </a:solidFill>
                          <a:effectLst/>
                          <a:latin typeface="Arial"/>
                        </a:rPr>
                        <a:t>Arguably, we need to be </a:t>
                      </a:r>
                      <a:r>
                        <a:rPr lang="en-GB" sz="2000" b="0">
                          <a:solidFill>
                            <a:srgbClr val="000000"/>
                          </a:solidFill>
                          <a:effectLst/>
                          <a:latin typeface="Arial"/>
                        </a:rPr>
                        <a:t>anti-racist because ____</a:t>
                      </a:r>
                    </a:p>
                    <a:p>
                      <a:pPr marL="0" lvl="0" indent="0">
                        <a:lnSpc>
                          <a:spcPts val="2625"/>
                        </a:lnSpc>
                        <a:buNone/>
                      </a:pPr>
                      <a:endParaRPr lang="en-GB" sz="2000" b="0" dirty="0">
                        <a:solidFill>
                          <a:srgbClr val="000000"/>
                        </a:solidFill>
                        <a:effectLst/>
                        <a:latin typeface="Arial"/>
                      </a:endParaRPr>
                    </a:p>
                    <a:p>
                      <a:pPr marL="0" lvl="0" indent="0">
                        <a:lnSpc>
                          <a:spcPts val="2625"/>
                        </a:lnSpc>
                        <a:buNone/>
                      </a:pPr>
                      <a:r>
                        <a:rPr lang="en-GB" sz="2000" b="0">
                          <a:solidFill>
                            <a:srgbClr val="000000"/>
                          </a:solidFill>
                          <a:effectLst/>
                          <a:latin typeface="Arial"/>
                        </a:rPr>
                        <a:t>I agree/disagree with the statement because ___</a:t>
                      </a:r>
                      <a:endParaRPr lang="en-GB" sz="2000" b="0" dirty="0">
                        <a:solidFill>
                          <a:srgbClr val="000000"/>
                        </a:solidFill>
                        <a:effectLst/>
                        <a:latin typeface="Arial"/>
                      </a:endParaRPr>
                    </a:p>
                  </a:txBody>
                  <a:tcPr marL="121920" marR="121920" marT="60960" marB="6096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AF8C8"/>
                    </a:solidFill>
                  </a:tcPr>
                </a:tc>
                <a:extLst>
                  <a:ext uri="{0D108BD9-81ED-4DB2-BD59-A6C34878D82A}">
                    <a16:rowId xmlns:a16="http://schemas.microsoft.com/office/drawing/2014/main" val="580761609"/>
                  </a:ext>
                </a:extLst>
              </a:tr>
              <a:tr h="937054">
                <a:tc>
                  <a:txBody>
                    <a:bodyPr/>
                    <a:lstStyle/>
                    <a:p>
                      <a:pPr fontAlgn="base">
                        <a:lnSpc>
                          <a:spcPts val="2625"/>
                        </a:lnSpc>
                        <a:buNone/>
                      </a:pPr>
                      <a:r>
                        <a:rPr lang="en-GB" sz="2000" b="1" dirty="0">
                          <a:effectLst/>
                          <a:latin typeface="Arial"/>
                        </a:rPr>
                        <a:t>Key Vocabulary:</a:t>
                      </a:r>
                      <a:r>
                        <a:rPr lang="en-GB" sz="2000" b="0" dirty="0">
                          <a:effectLst/>
                          <a:latin typeface="Arial"/>
                        </a:rPr>
                        <a:t> power, privilege, opportunity, racism, challenge, prejudice, </a:t>
                      </a:r>
                      <a:r>
                        <a:rPr lang="en-GB" sz="2000" b="0">
                          <a:effectLst/>
                          <a:latin typeface="Arial"/>
                        </a:rPr>
                        <a:t>voice. </a:t>
                      </a:r>
                    </a:p>
                  </a:txBody>
                  <a:tcPr marL="121920" marR="121920" marT="60960" marB="60960">
                    <a:lnL w="9525" cap="flat" cmpd="sng" algn="ctr">
                      <a:solidFill>
                        <a:srgbClr val="000000"/>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AF8C8"/>
                    </a:solidFill>
                  </a:tcPr>
                </a:tc>
                <a:tc vMerge="1">
                  <a:txBody>
                    <a:bodyPr/>
                    <a:lstStyle/>
                    <a:p>
                      <a:endParaRPr lang="en-GB"/>
                    </a:p>
                  </a:txBody>
                  <a:tcPr/>
                </a:tc>
                <a:extLst>
                  <a:ext uri="{0D108BD9-81ED-4DB2-BD59-A6C34878D82A}">
                    <a16:rowId xmlns:a16="http://schemas.microsoft.com/office/drawing/2014/main" val="98699048"/>
                  </a:ext>
                </a:extLst>
              </a:tr>
            </a:tbl>
          </a:graphicData>
        </a:graphic>
      </p:graphicFrame>
      <p:sp>
        <p:nvSpPr>
          <p:cNvPr id="5" name="TextBox 4">
            <a:extLst>
              <a:ext uri="{FF2B5EF4-FFF2-40B4-BE49-F238E27FC236}">
                <a16:creationId xmlns:a16="http://schemas.microsoft.com/office/drawing/2014/main" id="{60346E50-7B68-1B4C-2082-89D8EB0E08C6}"/>
              </a:ext>
            </a:extLst>
          </p:cNvPr>
          <p:cNvSpPr txBox="1"/>
          <p:nvPr/>
        </p:nvSpPr>
        <p:spPr>
          <a:xfrm>
            <a:off x="-1866" y="6490544"/>
            <a:ext cx="2308633" cy="369332"/>
          </a:xfrm>
          <a:prstGeom prst="rect">
            <a:avLst/>
          </a:prstGeom>
          <a:solidFill>
            <a:srgbClr val="FFFF00"/>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a:t>Page 224-225</a:t>
            </a:r>
            <a:endParaRPr lang="en-US"/>
          </a:p>
        </p:txBody>
      </p:sp>
    </p:spTree>
    <p:extLst>
      <p:ext uri="{BB962C8B-B14F-4D97-AF65-F5344CB8AC3E}">
        <p14:creationId xmlns:p14="http://schemas.microsoft.com/office/powerpoint/2010/main" val="42669492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VanillaVTI">
  <a:themeElements>
    <a:clrScheme name="VanillaVTI">
      <a:dk1>
        <a:sysClr val="windowText" lastClr="000000"/>
      </a:dk1>
      <a:lt1>
        <a:sysClr val="window" lastClr="FFFFFF"/>
      </a:lt1>
      <a:dk2>
        <a:srgbClr val="2C3932"/>
      </a:dk2>
      <a:lt2>
        <a:srgbClr val="FDF6EA"/>
      </a:lt2>
      <a:accent1>
        <a:srgbClr val="169C9A"/>
      </a:accent1>
      <a:accent2>
        <a:srgbClr val="FA9A42"/>
      </a:accent2>
      <a:accent3>
        <a:srgbClr val="E15C3D"/>
      </a:accent3>
      <a:accent4>
        <a:srgbClr val="E78A67"/>
      </a:accent4>
      <a:accent5>
        <a:srgbClr val="A74B40"/>
      </a:accent5>
      <a:accent6>
        <a:srgbClr val="3D9072"/>
      </a:accent6>
      <a:hlink>
        <a:srgbClr val="169C9A"/>
      </a:hlink>
      <a:folHlink>
        <a:srgbClr val="E15C3D"/>
      </a:folHlink>
    </a:clrScheme>
    <a:fontScheme name="VanillaVTI">
      <a:majorFont>
        <a:latin typeface="Neue Haas Grotesk Text Pro"/>
        <a:ea typeface=""/>
        <a:cs typeface=""/>
      </a:majorFont>
      <a:minorFont>
        <a:latin typeface="Neue Haas Grotesk Text Pro"/>
        <a:ea typeface=""/>
        <a:cs typeface=""/>
      </a:minorFont>
    </a:fontScheme>
    <a:fmtScheme name="VanillaVTI">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nillaVTI" id="{AACC6CF0-9F86-48CC-9C4E-CA578EE0A0A0}" vid="{3BDE51FE-56D6-4100-AFB5-5B4AEDCE2EF6}"/>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VanillaVTI">
  <a:themeElements>
    <a:clrScheme name="VanillaVTI">
      <a:dk1>
        <a:sysClr val="windowText" lastClr="000000"/>
      </a:dk1>
      <a:lt1>
        <a:sysClr val="window" lastClr="FFFFFF"/>
      </a:lt1>
      <a:dk2>
        <a:srgbClr val="2C3932"/>
      </a:dk2>
      <a:lt2>
        <a:srgbClr val="FDF6EA"/>
      </a:lt2>
      <a:accent1>
        <a:srgbClr val="169C9A"/>
      </a:accent1>
      <a:accent2>
        <a:srgbClr val="FA9A42"/>
      </a:accent2>
      <a:accent3>
        <a:srgbClr val="E15C3D"/>
      </a:accent3>
      <a:accent4>
        <a:srgbClr val="E78A67"/>
      </a:accent4>
      <a:accent5>
        <a:srgbClr val="A74B40"/>
      </a:accent5>
      <a:accent6>
        <a:srgbClr val="3D9072"/>
      </a:accent6>
      <a:hlink>
        <a:srgbClr val="169C9A"/>
      </a:hlink>
      <a:folHlink>
        <a:srgbClr val="E15C3D"/>
      </a:folHlink>
    </a:clrScheme>
    <a:fontScheme name="VanillaVTI">
      <a:majorFont>
        <a:latin typeface="Neue Haas Grotesk Text Pro"/>
        <a:ea typeface=""/>
        <a:cs typeface=""/>
      </a:majorFont>
      <a:minorFont>
        <a:latin typeface="Neue Haas Grotesk Text Pro"/>
        <a:ea typeface=""/>
        <a:cs typeface=""/>
      </a:minorFont>
    </a:fontScheme>
    <a:fmtScheme name="VanillaVTI">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nillaVTI" id="{AACC6CF0-9F86-48CC-9C4E-CA578EE0A0A0}" vid="{3BDE51FE-56D6-4100-AFB5-5B4AEDCE2EF6}"/>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29</Slides>
  <Notes>3</Notes>
  <HiddenSlides>0</HiddenSlides>
  <ScaleCrop>false</ScaleCrop>
  <HeadingPairs>
    <vt:vector size="4" baseType="variant">
      <vt:variant>
        <vt:lpstr>Theme</vt:lpstr>
      </vt:variant>
      <vt:variant>
        <vt:i4>5</vt:i4>
      </vt:variant>
      <vt:variant>
        <vt:lpstr>Slide Titles</vt:lpstr>
      </vt:variant>
      <vt:variant>
        <vt:i4>29</vt:i4>
      </vt:variant>
    </vt:vector>
  </HeadingPairs>
  <TitlesOfParts>
    <vt:vector size="34" baseType="lpstr">
      <vt:lpstr>office theme</vt:lpstr>
      <vt:lpstr>1_Office Theme</vt:lpstr>
      <vt:lpstr>VanillaVTI</vt:lpstr>
      <vt:lpstr>Office Theme</vt:lpstr>
      <vt:lpstr>VanillaVTI</vt:lpstr>
      <vt:lpstr>The Boxer – Nikesh Shukla </vt:lpstr>
      <vt:lpstr>Expectations</vt:lpstr>
      <vt:lpstr>Expectations</vt:lpstr>
      <vt:lpstr>Protected Characteristics </vt:lpstr>
      <vt:lpstr>Introduction</vt:lpstr>
      <vt:lpstr>Introduction</vt:lpstr>
      <vt:lpstr>PowerPoint Presentation</vt:lpstr>
      <vt:lpstr>Immigrant (noun) Im-ee-grant </vt:lpstr>
      <vt:lpstr>What is far-right extremism?</vt:lpstr>
      <vt:lpstr>What is far-right extremism?</vt:lpstr>
      <vt:lpstr>What is far-right extremism?</vt:lpstr>
      <vt:lpstr>PowerPoint Presentation</vt:lpstr>
      <vt:lpstr>PowerPoint Presentation</vt:lpstr>
      <vt:lpstr>PowerPoint Presentation</vt:lpstr>
      <vt:lpstr>Immigrant (noun) Im-ee-grant </vt:lpstr>
      <vt:lpstr>PowerPoint Presentation</vt:lpstr>
      <vt:lpstr>PowerPoint Presentation</vt:lpstr>
      <vt:lpstr>PowerPoint Presentation</vt:lpstr>
      <vt:lpstr>Which words are powerful in these headlines?  What message are they spreading?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Far Right Extremism in Britain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revision>512</cp:revision>
  <dcterms:created xsi:type="dcterms:W3CDTF">2026-06-26T13:50:44Z</dcterms:created>
  <dcterms:modified xsi:type="dcterms:W3CDTF">2026-09-08T15:03:07Z</dcterms:modified>
</cp:coreProperties>
</file>