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60" r:id="rId2"/>
    <p:sldMasterId id="2147483756" r:id="rId3"/>
    <p:sldMasterId id="2147483648" r:id="rId4"/>
    <p:sldMasterId id="2147483771" r:id="rId5"/>
  </p:sldMasterIdLst>
  <p:notesMasterIdLst>
    <p:notesMasterId r:id="rId31"/>
  </p:notesMasterIdLst>
  <p:sldIdLst>
    <p:sldId id="256" r:id="rId6"/>
    <p:sldId id="259" r:id="rId7"/>
    <p:sldId id="1997" r:id="rId8"/>
    <p:sldId id="2007" r:id="rId9"/>
    <p:sldId id="2024" r:id="rId10"/>
    <p:sldId id="2025" r:id="rId11"/>
    <p:sldId id="1995" r:id="rId12"/>
    <p:sldId id="2018" r:id="rId13"/>
    <p:sldId id="2019" r:id="rId14"/>
    <p:sldId id="2021" r:id="rId15"/>
    <p:sldId id="2022" r:id="rId16"/>
    <p:sldId id="2020" r:id="rId17"/>
    <p:sldId id="2023" r:id="rId18"/>
    <p:sldId id="2026" r:id="rId19"/>
    <p:sldId id="2027" r:id="rId20"/>
    <p:sldId id="2009" r:id="rId21"/>
    <p:sldId id="2030" r:id="rId22"/>
    <p:sldId id="2028" r:id="rId23"/>
    <p:sldId id="2031" r:id="rId24"/>
    <p:sldId id="2000" r:id="rId25"/>
    <p:sldId id="2032" r:id="rId26"/>
    <p:sldId id="2033" r:id="rId27"/>
    <p:sldId id="2034" r:id="rId28"/>
    <p:sldId id="2035" r:id="rId29"/>
    <p:sldId id="1974" r:id="rId30"/>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ACC"/>
    <a:srgbClr val="D4E8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nne WILSON" userId="S::wilsonl@wallingfordschool.com::8fff36e5-04a9-4390-ac2b-dd7005165a44" providerId="AD" clId="Web-{100EDFB6-4717-8E1B-2AE0-A2D0FC836173}"/>
    <pc:docChg chg="modSld">
      <pc:chgData name="Leanne WILSON" userId="S::wilsonl@wallingfordschool.com::8fff36e5-04a9-4390-ac2b-dd7005165a44" providerId="AD" clId="Web-{100EDFB6-4717-8E1B-2AE0-A2D0FC836173}" dt="2026-09-08T15:03:27.245" v="0"/>
      <pc:docMkLst>
        <pc:docMk/>
      </pc:docMkLst>
      <pc:sldChg chg="modNotes">
        <pc:chgData name="Leanne WILSON" userId="S::wilsonl@wallingfordschool.com::8fff36e5-04a9-4390-ac2b-dd7005165a44" providerId="AD" clId="Web-{100EDFB6-4717-8E1B-2AE0-A2D0FC836173}" dt="2026-09-08T15:03:27.245" v="0"/>
        <pc:sldMkLst>
          <pc:docMk/>
          <pc:sldMk cId="109857222" sldId="256"/>
        </pc:sldMkLst>
      </pc:sldChg>
    </pc:docChg>
  </pc:docChgLst>
  <pc:docChgLst>
    <pc:chgData name="Leanne WILSON" userId="S::wilsonl@wallingfordschool.com::8fff36e5-04a9-4390-ac2b-dd7005165a44" providerId="AD" clId="Web-{60036E09-9D6E-A869-655D-270300E3B7E0}"/>
    <pc:docChg chg="addSld delSld modSld sldOrd">
      <pc:chgData name="Leanne WILSON" userId="S::wilsonl@wallingfordschool.com::8fff36e5-04a9-4390-ac2b-dd7005165a44" providerId="AD" clId="Web-{60036E09-9D6E-A869-655D-270300E3B7E0}" dt="2026-08-19T17:11:28.380" v="1881"/>
      <pc:docMkLst>
        <pc:docMk/>
      </pc:docMkLst>
      <pc:sldChg chg="addSp delSp modSp">
        <pc:chgData name="Leanne WILSON" userId="S::wilsonl@wallingfordschool.com::8fff36e5-04a9-4390-ac2b-dd7005165a44" providerId="AD" clId="Web-{60036E09-9D6E-A869-655D-270300E3B7E0}" dt="2026-08-19T12:09:46.396" v="25" actId="14100"/>
        <pc:sldMkLst>
          <pc:docMk/>
          <pc:sldMk cId="109857222" sldId="256"/>
        </pc:sldMkLst>
        <pc:spChg chg="mod">
          <ac:chgData name="Leanne WILSON" userId="S::wilsonl@wallingfordschool.com::8fff36e5-04a9-4390-ac2b-dd7005165a44" providerId="AD" clId="Web-{60036E09-9D6E-A869-655D-270300E3B7E0}" dt="2026-08-19T12:05:50.493" v="13" actId="20577"/>
          <ac:spMkLst>
            <pc:docMk/>
            <pc:sldMk cId="109857222" sldId="256"/>
            <ac:spMk id="2" creationId="{00000000-0000-0000-0000-000000000000}"/>
          </ac:spMkLst>
        </pc:spChg>
        <pc:picChg chg="add mod">
          <ac:chgData name="Leanne WILSON" userId="S::wilsonl@wallingfordschool.com::8fff36e5-04a9-4390-ac2b-dd7005165a44" providerId="AD" clId="Web-{60036E09-9D6E-A869-655D-270300E3B7E0}" dt="2026-08-19T12:09:46.396" v="25" actId="14100"/>
          <ac:picMkLst>
            <pc:docMk/>
            <pc:sldMk cId="109857222" sldId="256"/>
            <ac:picMk id="5" creationId="{FCC68C17-E9DB-E370-A347-D168B8E766A9}"/>
          </ac:picMkLst>
        </pc:picChg>
      </pc:sldChg>
      <pc:sldChg chg="modSp">
        <pc:chgData name="Leanne WILSON" userId="S::wilsonl@wallingfordschool.com::8fff36e5-04a9-4390-ac2b-dd7005165a44" providerId="AD" clId="Web-{60036E09-9D6E-A869-655D-270300E3B7E0}" dt="2026-08-19T12:10:28.212" v="60" actId="20577"/>
        <pc:sldMkLst>
          <pc:docMk/>
          <pc:sldMk cId="1966513360" sldId="259"/>
        </pc:sldMkLst>
        <pc:spChg chg="mod">
          <ac:chgData name="Leanne WILSON" userId="S::wilsonl@wallingfordschool.com::8fff36e5-04a9-4390-ac2b-dd7005165a44" providerId="AD" clId="Web-{60036E09-9D6E-A869-655D-270300E3B7E0}" dt="2026-08-19T12:10:28.212" v="60" actId="20577"/>
          <ac:spMkLst>
            <pc:docMk/>
            <pc:sldMk cId="1966513360" sldId="259"/>
            <ac:spMk id="3" creationId="{67E4B2D1-690F-2C40-99F3-11AD44E7FF21}"/>
          </ac:spMkLst>
        </pc:spChg>
      </pc:sldChg>
      <pc:sldChg chg="modSp">
        <pc:chgData name="Leanne WILSON" userId="S::wilsonl@wallingfordschool.com::8fff36e5-04a9-4390-ac2b-dd7005165a44" providerId="AD" clId="Web-{60036E09-9D6E-A869-655D-270300E3B7E0}" dt="2026-08-19T16:57:28.905" v="1523" actId="1076"/>
        <pc:sldMkLst>
          <pc:docMk/>
          <pc:sldMk cId="4004650294" sldId="1974"/>
        </pc:sldMkLst>
        <pc:spChg chg="mod">
          <ac:chgData name="Leanne WILSON" userId="S::wilsonl@wallingfordschool.com::8fff36e5-04a9-4390-ac2b-dd7005165a44" providerId="AD" clId="Web-{60036E09-9D6E-A869-655D-270300E3B7E0}" dt="2026-08-19T16:52:55.617" v="1442" actId="20577"/>
          <ac:spMkLst>
            <pc:docMk/>
            <pc:sldMk cId="4004650294" sldId="1974"/>
            <ac:spMk id="3" creationId="{8A74A52A-8EF6-A911-30BA-865299B832BF}"/>
          </ac:spMkLst>
        </pc:spChg>
        <pc:spChg chg="mod">
          <ac:chgData name="Leanne WILSON" userId="S::wilsonl@wallingfordschool.com::8fff36e5-04a9-4390-ac2b-dd7005165a44" providerId="AD" clId="Web-{60036E09-9D6E-A869-655D-270300E3B7E0}" dt="2026-08-19T16:57:28.905" v="1523" actId="1076"/>
          <ac:spMkLst>
            <pc:docMk/>
            <pc:sldMk cId="4004650294" sldId="1974"/>
            <ac:spMk id="9" creationId="{2A17A2EE-4F70-1349-14D9-57B35AC00537}"/>
          </ac:spMkLst>
        </pc:spChg>
        <pc:spChg chg="mod">
          <ac:chgData name="Leanne WILSON" userId="S::wilsonl@wallingfordschool.com::8fff36e5-04a9-4390-ac2b-dd7005165a44" providerId="AD" clId="Web-{60036E09-9D6E-A869-655D-270300E3B7E0}" dt="2026-08-19T16:55:28.434" v="1487" actId="14100"/>
          <ac:spMkLst>
            <pc:docMk/>
            <pc:sldMk cId="4004650294" sldId="1974"/>
            <ac:spMk id="14" creationId="{6B17C436-BCFA-CEF7-8395-1875BD538499}"/>
          </ac:spMkLst>
        </pc:spChg>
        <pc:spChg chg="mod">
          <ac:chgData name="Leanne WILSON" userId="S::wilsonl@wallingfordschool.com::8fff36e5-04a9-4390-ac2b-dd7005165a44" providerId="AD" clId="Web-{60036E09-9D6E-A869-655D-270300E3B7E0}" dt="2026-08-19T16:54:49.683" v="1475" actId="20577"/>
          <ac:spMkLst>
            <pc:docMk/>
            <pc:sldMk cId="4004650294" sldId="1974"/>
            <ac:spMk id="15" creationId="{C11B7C59-F9F2-A4A4-E2BF-369A9BAB6C62}"/>
          </ac:spMkLst>
        </pc:spChg>
        <pc:spChg chg="mod">
          <ac:chgData name="Leanne WILSON" userId="S::wilsonl@wallingfordschool.com::8fff36e5-04a9-4390-ac2b-dd7005165a44" providerId="AD" clId="Web-{60036E09-9D6E-A869-655D-270300E3B7E0}" dt="2026-08-19T16:57:25.483" v="1522" actId="14100"/>
          <ac:spMkLst>
            <pc:docMk/>
            <pc:sldMk cId="4004650294" sldId="1974"/>
            <ac:spMk id="16" creationId="{2EA9748C-67DB-E9AA-23EE-9DCA146A25A5}"/>
          </ac:spMkLst>
        </pc:spChg>
        <pc:spChg chg="mod">
          <ac:chgData name="Leanne WILSON" userId="S::wilsonl@wallingfordschool.com::8fff36e5-04a9-4390-ac2b-dd7005165a44" providerId="AD" clId="Web-{60036E09-9D6E-A869-655D-270300E3B7E0}" dt="2026-08-19T16:56:18.247" v="1503" actId="20577"/>
          <ac:spMkLst>
            <pc:docMk/>
            <pc:sldMk cId="4004650294" sldId="1974"/>
            <ac:spMk id="17" creationId="{1BD83C42-CA19-0F9F-DEE6-BB98C562C286}"/>
          </ac:spMkLst>
        </pc:spChg>
        <pc:picChg chg="mod">
          <ac:chgData name="Leanne WILSON" userId="S::wilsonl@wallingfordschool.com::8fff36e5-04a9-4390-ac2b-dd7005165a44" providerId="AD" clId="Web-{60036E09-9D6E-A869-655D-270300E3B7E0}" dt="2026-08-19T16:56:19.732" v="1504" actId="1076"/>
          <ac:picMkLst>
            <pc:docMk/>
            <pc:sldMk cId="4004650294" sldId="1974"/>
            <ac:picMk id="8" creationId="{68D13A6B-16E7-C133-5372-FD34F89ED076}"/>
          </ac:picMkLst>
        </pc:picChg>
        <pc:picChg chg="mod">
          <ac:chgData name="Leanne WILSON" userId="S::wilsonl@wallingfordschool.com::8fff36e5-04a9-4390-ac2b-dd7005165a44" providerId="AD" clId="Web-{60036E09-9D6E-A869-655D-270300E3B7E0}" dt="2026-08-19T16:57:01.639" v="1512" actId="1076"/>
          <ac:picMkLst>
            <pc:docMk/>
            <pc:sldMk cId="4004650294" sldId="1974"/>
            <ac:picMk id="13" creationId="{73DACFD8-4A70-3325-B973-F78CE71B1C78}"/>
          </ac:picMkLst>
        </pc:picChg>
      </pc:sldChg>
      <pc:sldChg chg="addSp modSp">
        <pc:chgData name="Leanne WILSON" userId="S::wilsonl@wallingfordschool.com::8fff36e5-04a9-4390-ac2b-dd7005165a44" providerId="AD" clId="Web-{60036E09-9D6E-A869-655D-270300E3B7E0}" dt="2026-08-19T16:58:21.141" v="1531"/>
        <pc:sldMkLst>
          <pc:docMk/>
          <pc:sldMk cId="2283654170" sldId="1995"/>
        </pc:sldMkLst>
        <pc:spChg chg="mod">
          <ac:chgData name="Leanne WILSON" userId="S::wilsonl@wallingfordschool.com::8fff36e5-04a9-4390-ac2b-dd7005165a44" providerId="AD" clId="Web-{60036E09-9D6E-A869-655D-270300E3B7E0}" dt="2026-08-19T12:31:17.190" v="97" actId="20577"/>
          <ac:spMkLst>
            <pc:docMk/>
            <pc:sldMk cId="2283654170" sldId="1995"/>
            <ac:spMk id="2" creationId="{067791B6-D24F-EBD1-0DA3-E520FAE28433}"/>
          </ac:spMkLst>
        </pc:spChg>
        <pc:spChg chg="mod">
          <ac:chgData name="Leanne WILSON" userId="S::wilsonl@wallingfordschool.com::8fff36e5-04a9-4390-ac2b-dd7005165a44" providerId="AD" clId="Web-{60036E09-9D6E-A869-655D-270300E3B7E0}" dt="2026-08-19T12:31:05.704" v="89" actId="14100"/>
          <ac:spMkLst>
            <pc:docMk/>
            <pc:sldMk cId="2283654170" sldId="1995"/>
            <ac:spMk id="3" creationId="{5BA8B01E-8834-C82A-DB35-575053D840E1}"/>
          </ac:spMkLst>
        </pc:spChg>
        <pc:spChg chg="add">
          <ac:chgData name="Leanne WILSON" userId="S::wilsonl@wallingfordschool.com::8fff36e5-04a9-4390-ac2b-dd7005165a44" providerId="AD" clId="Web-{60036E09-9D6E-A869-655D-270300E3B7E0}" dt="2026-08-19T16:58:21.141" v="1531"/>
          <ac:spMkLst>
            <pc:docMk/>
            <pc:sldMk cId="2283654170" sldId="1995"/>
            <ac:spMk id="5" creationId="{8479C10B-CE4C-3AEA-A4F9-18171D2226FF}"/>
          </ac:spMkLst>
        </pc:spChg>
        <pc:spChg chg="mod">
          <ac:chgData name="Leanne WILSON" userId="S::wilsonl@wallingfordschool.com::8fff36e5-04a9-4390-ac2b-dd7005165a44" providerId="AD" clId="Web-{60036E09-9D6E-A869-655D-270300E3B7E0}" dt="2026-08-19T12:34:02.858" v="182" actId="1076"/>
          <ac:spMkLst>
            <pc:docMk/>
            <pc:sldMk cId="2283654170" sldId="1995"/>
            <ac:spMk id="6" creationId="{7E723745-0F98-0975-FEA2-0E21AAD434F3}"/>
          </ac:spMkLst>
        </pc:spChg>
      </pc:sldChg>
      <pc:sldChg chg="modSp">
        <pc:chgData name="Leanne WILSON" userId="S::wilsonl@wallingfordschool.com::8fff36e5-04a9-4390-ac2b-dd7005165a44" providerId="AD" clId="Web-{60036E09-9D6E-A869-655D-270300E3B7E0}" dt="2026-08-19T12:10:37.697" v="62" actId="20577"/>
        <pc:sldMkLst>
          <pc:docMk/>
          <pc:sldMk cId="2308335471" sldId="1997"/>
        </pc:sldMkLst>
        <pc:spChg chg="mod">
          <ac:chgData name="Leanne WILSON" userId="S::wilsonl@wallingfordschool.com::8fff36e5-04a9-4390-ac2b-dd7005165a44" providerId="AD" clId="Web-{60036E09-9D6E-A869-655D-270300E3B7E0}" dt="2026-08-19T12:10:37.697" v="62" actId="20577"/>
          <ac:spMkLst>
            <pc:docMk/>
            <pc:sldMk cId="2308335471" sldId="1997"/>
            <ac:spMk id="3" creationId="{81F9D912-A4B7-F8D5-1123-1FEEBB1BE4B5}"/>
          </ac:spMkLst>
        </pc:spChg>
      </pc:sldChg>
      <pc:sldChg chg="addSp modSp add del ord">
        <pc:chgData name="Leanne WILSON" userId="S::wilsonl@wallingfordschool.com::8fff36e5-04a9-4390-ac2b-dd7005165a44" providerId="AD" clId="Web-{60036E09-9D6E-A869-655D-270300E3B7E0}" dt="2026-08-19T17:03:45.228" v="1879" actId="1076"/>
        <pc:sldMkLst>
          <pc:docMk/>
          <pc:sldMk cId="2624014888" sldId="2000"/>
        </pc:sldMkLst>
        <pc:spChg chg="mod">
          <ac:chgData name="Leanne WILSON" userId="S::wilsonl@wallingfordschool.com::8fff36e5-04a9-4390-ac2b-dd7005165a44" providerId="AD" clId="Web-{60036E09-9D6E-A869-655D-270300E3B7E0}" dt="2026-08-19T17:01:55.897" v="1636" actId="14100"/>
          <ac:spMkLst>
            <pc:docMk/>
            <pc:sldMk cId="2624014888" sldId="2000"/>
            <ac:spMk id="3" creationId="{2BB0758F-C96C-2634-635C-1A07CE0CAE06}"/>
          </ac:spMkLst>
        </pc:spChg>
        <pc:spChg chg="add mod">
          <ac:chgData name="Leanne WILSON" userId="S::wilsonl@wallingfordschool.com::8fff36e5-04a9-4390-ac2b-dd7005165a44" providerId="AD" clId="Web-{60036E09-9D6E-A869-655D-270300E3B7E0}" dt="2026-08-19T17:03:45.228" v="1879" actId="1076"/>
          <ac:spMkLst>
            <pc:docMk/>
            <pc:sldMk cId="2624014888" sldId="2000"/>
            <ac:spMk id="5" creationId="{70DD7E14-162E-C4A0-F369-9969CECA8DA6}"/>
          </ac:spMkLst>
        </pc:spChg>
        <pc:graphicFrameChg chg="mod modGraphic">
          <ac:chgData name="Leanne WILSON" userId="S::wilsonl@wallingfordschool.com::8fff36e5-04a9-4390-ac2b-dd7005165a44" providerId="AD" clId="Web-{60036E09-9D6E-A869-655D-270300E3B7E0}" dt="2026-08-19T17:03:40.915" v="1878" actId="1076"/>
          <ac:graphicFrameMkLst>
            <pc:docMk/>
            <pc:sldMk cId="2624014888" sldId="2000"/>
            <ac:graphicFrameMk id="8" creationId="{074E5536-A425-71BA-D50F-04E7B567BB1F}"/>
          </ac:graphicFrameMkLst>
        </pc:graphicFrameChg>
      </pc:sldChg>
      <pc:sldChg chg="modSp">
        <pc:chgData name="Leanne WILSON" userId="S::wilsonl@wallingfordschool.com::8fff36e5-04a9-4390-ac2b-dd7005165a44" providerId="AD" clId="Web-{60036E09-9D6E-A869-655D-270300E3B7E0}" dt="2026-08-19T13:00:07.709" v="496" actId="20577"/>
        <pc:sldMkLst>
          <pc:docMk/>
          <pc:sldMk cId="3353309921" sldId="2007"/>
        </pc:sldMkLst>
        <pc:spChg chg="mod">
          <ac:chgData name="Leanne WILSON" userId="S::wilsonl@wallingfordschool.com::8fff36e5-04a9-4390-ac2b-dd7005165a44" providerId="AD" clId="Web-{60036E09-9D6E-A869-655D-270300E3B7E0}" dt="2026-08-19T13:00:07.709" v="496" actId="20577"/>
          <ac:spMkLst>
            <pc:docMk/>
            <pc:sldMk cId="3353309921" sldId="2007"/>
            <ac:spMk id="3" creationId="{D8B82BF5-02B4-6333-F4A7-BDD13EA7EEC5}"/>
          </ac:spMkLst>
        </pc:spChg>
      </pc:sldChg>
      <pc:sldChg chg="modSp ord">
        <pc:chgData name="Leanne WILSON" userId="S::wilsonl@wallingfordschool.com::8fff36e5-04a9-4390-ac2b-dd7005165a44" providerId="AD" clId="Web-{60036E09-9D6E-A869-655D-270300E3B7E0}" dt="2026-08-19T15:24:18.806" v="1097" actId="20577"/>
        <pc:sldMkLst>
          <pc:docMk/>
          <pc:sldMk cId="8374600" sldId="2009"/>
        </pc:sldMkLst>
        <pc:spChg chg="mod">
          <ac:chgData name="Leanne WILSON" userId="S::wilsonl@wallingfordschool.com::8fff36e5-04a9-4390-ac2b-dd7005165a44" providerId="AD" clId="Web-{60036E09-9D6E-A869-655D-270300E3B7E0}" dt="2026-08-19T15:19:16.779" v="1078" actId="20577"/>
          <ac:spMkLst>
            <pc:docMk/>
            <pc:sldMk cId="8374600" sldId="2009"/>
            <ac:spMk id="3" creationId="{C0D8C589-27F4-47D9-1864-E8A01AC3C5B3}"/>
          </ac:spMkLst>
        </pc:spChg>
        <pc:spChg chg="mod">
          <ac:chgData name="Leanne WILSON" userId="S::wilsonl@wallingfordschool.com::8fff36e5-04a9-4390-ac2b-dd7005165a44" providerId="AD" clId="Web-{60036E09-9D6E-A869-655D-270300E3B7E0}" dt="2026-08-19T15:24:18.806" v="1097" actId="20577"/>
          <ac:spMkLst>
            <pc:docMk/>
            <pc:sldMk cId="8374600" sldId="2009"/>
            <ac:spMk id="5" creationId="{9E27F6FE-A69B-68C1-4E45-429FE97C7218}"/>
          </ac:spMkLst>
        </pc:spChg>
        <pc:graphicFrameChg chg="mod modGraphic">
          <ac:chgData name="Leanne WILSON" userId="S::wilsonl@wallingfordschool.com::8fff36e5-04a9-4390-ac2b-dd7005165a44" providerId="AD" clId="Web-{60036E09-9D6E-A869-655D-270300E3B7E0}" dt="2026-08-19T15:19:11.638" v="1076" actId="1076"/>
          <ac:graphicFrameMkLst>
            <pc:docMk/>
            <pc:sldMk cId="8374600" sldId="2009"/>
            <ac:graphicFrameMk id="7" creationId="{3DEB9544-041A-1EE6-11A8-CD4696C034C4}"/>
          </ac:graphicFrameMkLst>
        </pc:graphicFrameChg>
      </pc:sldChg>
      <pc:sldChg chg="addSp delSp modSp new">
        <pc:chgData name="Leanne WILSON" userId="S::wilsonl@wallingfordschool.com::8fff36e5-04a9-4390-ac2b-dd7005165a44" providerId="AD" clId="Web-{60036E09-9D6E-A869-655D-270300E3B7E0}" dt="2026-08-19T16:58:23.126" v="1532"/>
        <pc:sldMkLst>
          <pc:docMk/>
          <pc:sldMk cId="1093479697" sldId="2018"/>
        </pc:sldMkLst>
        <pc:spChg chg="add">
          <ac:chgData name="Leanne WILSON" userId="S::wilsonl@wallingfordschool.com::8fff36e5-04a9-4390-ac2b-dd7005165a44" providerId="AD" clId="Web-{60036E09-9D6E-A869-655D-270300E3B7E0}" dt="2026-08-19T16:58:23.126" v="1532"/>
          <ac:spMkLst>
            <pc:docMk/>
            <pc:sldMk cId="1093479697" sldId="2018"/>
            <ac:spMk id="3" creationId="{E494A64F-1E30-B519-20A1-7CBE6728EA58}"/>
          </ac:spMkLst>
        </pc:spChg>
        <pc:picChg chg="add mod">
          <ac:chgData name="Leanne WILSON" userId="S::wilsonl@wallingfordschool.com::8fff36e5-04a9-4390-ac2b-dd7005165a44" providerId="AD" clId="Web-{60036E09-9D6E-A869-655D-270300E3B7E0}" dt="2026-08-19T12:27:49.034" v="72" actId="14100"/>
          <ac:picMkLst>
            <pc:docMk/>
            <pc:sldMk cId="1093479697" sldId="2018"/>
            <ac:picMk id="5" creationId="{3E5DE44F-5EC6-5753-4D61-4C047D4C85B4}"/>
          </ac:picMkLst>
        </pc:picChg>
      </pc:sldChg>
      <pc:sldChg chg="addSp delSp modSp new">
        <pc:chgData name="Leanne WILSON" userId="S::wilsonl@wallingfordschool.com::8fff36e5-04a9-4390-ac2b-dd7005165a44" providerId="AD" clId="Web-{60036E09-9D6E-A869-655D-270300E3B7E0}" dt="2026-08-19T16:58:24.266" v="1533"/>
        <pc:sldMkLst>
          <pc:docMk/>
          <pc:sldMk cId="3303288005" sldId="2019"/>
        </pc:sldMkLst>
        <pc:spChg chg="add">
          <ac:chgData name="Leanne WILSON" userId="S::wilsonl@wallingfordschool.com::8fff36e5-04a9-4390-ac2b-dd7005165a44" providerId="AD" clId="Web-{60036E09-9D6E-A869-655D-270300E3B7E0}" dt="2026-08-19T16:58:24.266" v="1533"/>
          <ac:spMkLst>
            <pc:docMk/>
            <pc:sldMk cId="3303288005" sldId="2019"/>
            <ac:spMk id="3" creationId="{380B5476-EE2C-34F7-AA0A-2E28631CC725}"/>
          </ac:spMkLst>
        </pc:spChg>
        <pc:picChg chg="add mod">
          <ac:chgData name="Leanne WILSON" userId="S::wilsonl@wallingfordschool.com::8fff36e5-04a9-4390-ac2b-dd7005165a44" providerId="AD" clId="Web-{60036E09-9D6E-A869-655D-270300E3B7E0}" dt="2026-08-19T12:28:15.489" v="80" actId="14100"/>
          <ac:picMkLst>
            <pc:docMk/>
            <pc:sldMk cId="3303288005" sldId="2019"/>
            <ac:picMk id="5" creationId="{26ACC1CB-F55B-F570-9054-A4D68C897F20}"/>
          </ac:picMkLst>
        </pc:picChg>
      </pc:sldChg>
      <pc:sldChg chg="addSp modSp add del replId addAnim">
        <pc:chgData name="Leanne WILSON" userId="S::wilsonl@wallingfordschool.com::8fff36e5-04a9-4390-ac2b-dd7005165a44" providerId="AD" clId="Web-{60036E09-9D6E-A869-655D-270300E3B7E0}" dt="2026-08-19T16:58:27.798" v="1536"/>
        <pc:sldMkLst>
          <pc:docMk/>
          <pc:sldMk cId="3330205283" sldId="2020"/>
        </pc:sldMkLst>
        <pc:spChg chg="mod">
          <ac:chgData name="Leanne WILSON" userId="S::wilsonl@wallingfordschool.com::8fff36e5-04a9-4390-ac2b-dd7005165a44" providerId="AD" clId="Web-{60036E09-9D6E-A869-655D-270300E3B7E0}" dt="2026-08-19T12:39:28.023" v="188" actId="20577"/>
          <ac:spMkLst>
            <pc:docMk/>
            <pc:sldMk cId="3330205283" sldId="2020"/>
            <ac:spMk id="2" creationId="{FE9FFA22-2B51-C9B2-0F1C-A6DBEFC131ED}"/>
          </ac:spMkLst>
        </pc:spChg>
        <pc:spChg chg="mod">
          <ac:chgData name="Leanne WILSON" userId="S::wilsonl@wallingfordschool.com::8fff36e5-04a9-4390-ac2b-dd7005165a44" providerId="AD" clId="Web-{60036E09-9D6E-A869-655D-270300E3B7E0}" dt="2026-08-19T12:45:54.145" v="364"/>
          <ac:spMkLst>
            <pc:docMk/>
            <pc:sldMk cId="3330205283" sldId="2020"/>
            <ac:spMk id="3" creationId="{F8519C0F-EFCF-5811-69D9-3494AA25DF29}"/>
          </ac:spMkLst>
        </pc:spChg>
        <pc:spChg chg="add mod">
          <ac:chgData name="Leanne WILSON" userId="S::wilsonl@wallingfordschool.com::8fff36e5-04a9-4390-ac2b-dd7005165a44" providerId="AD" clId="Web-{60036E09-9D6E-A869-655D-270300E3B7E0}" dt="2026-08-19T12:48:12.796" v="453" actId="14100"/>
          <ac:spMkLst>
            <pc:docMk/>
            <pc:sldMk cId="3330205283" sldId="2020"/>
            <ac:spMk id="5" creationId="{5A08FC8B-5EA2-9281-3798-032246B7170B}"/>
          </ac:spMkLst>
        </pc:spChg>
        <pc:spChg chg="mod">
          <ac:chgData name="Leanne WILSON" userId="S::wilsonl@wallingfordschool.com::8fff36e5-04a9-4390-ac2b-dd7005165a44" providerId="AD" clId="Web-{60036E09-9D6E-A869-655D-270300E3B7E0}" dt="2026-08-19T12:48:14.390" v="454" actId="1076"/>
          <ac:spMkLst>
            <pc:docMk/>
            <pc:sldMk cId="3330205283" sldId="2020"/>
            <ac:spMk id="6" creationId="{90E44089-AA42-67B3-594A-C6CF7D7E2212}"/>
          </ac:spMkLst>
        </pc:spChg>
        <pc:spChg chg="add">
          <ac:chgData name="Leanne WILSON" userId="S::wilsonl@wallingfordschool.com::8fff36e5-04a9-4390-ac2b-dd7005165a44" providerId="AD" clId="Web-{60036E09-9D6E-A869-655D-270300E3B7E0}" dt="2026-08-19T16:58:27.798" v="1536"/>
          <ac:spMkLst>
            <pc:docMk/>
            <pc:sldMk cId="3330205283" sldId="2020"/>
            <ac:spMk id="7" creationId="{EBF6AB25-2BF1-1D89-D031-7BF632BD7BE9}"/>
          </ac:spMkLst>
        </pc:spChg>
      </pc:sldChg>
      <pc:sldChg chg="addSp delSp modSp new addAnim delAnim">
        <pc:chgData name="Leanne WILSON" userId="S::wilsonl@wallingfordschool.com::8fff36e5-04a9-4390-ac2b-dd7005165a44" providerId="AD" clId="Web-{60036E09-9D6E-A869-655D-270300E3B7E0}" dt="2026-08-19T16:58:25.313" v="1534"/>
        <pc:sldMkLst>
          <pc:docMk/>
          <pc:sldMk cId="630092821" sldId="2021"/>
        </pc:sldMkLst>
        <pc:spChg chg="add">
          <ac:chgData name="Leanne WILSON" userId="S::wilsonl@wallingfordschool.com::8fff36e5-04a9-4390-ac2b-dd7005165a44" providerId="AD" clId="Web-{60036E09-9D6E-A869-655D-270300E3B7E0}" dt="2026-08-19T16:58:25.313" v="1534"/>
          <ac:spMkLst>
            <pc:docMk/>
            <pc:sldMk cId="630092821" sldId="2021"/>
            <ac:spMk id="3" creationId="{CBAEEBA7-290A-D4D2-412C-B63BA9B14A1E}"/>
          </ac:spMkLst>
        </pc:spChg>
        <pc:picChg chg="add mod">
          <ac:chgData name="Leanne WILSON" userId="S::wilsonl@wallingfordschool.com::8fff36e5-04a9-4390-ac2b-dd7005165a44" providerId="AD" clId="Web-{60036E09-9D6E-A869-655D-270300E3B7E0}" dt="2026-08-19T12:50:31.869" v="468" actId="14100"/>
          <ac:picMkLst>
            <pc:docMk/>
            <pc:sldMk cId="630092821" sldId="2021"/>
            <ac:picMk id="7" creationId="{0D92E725-FE11-FA8B-3C15-D87D1E8876E7}"/>
          </ac:picMkLst>
        </pc:picChg>
      </pc:sldChg>
      <pc:sldChg chg="addSp delSp modSp new">
        <pc:chgData name="Leanne WILSON" userId="S::wilsonl@wallingfordschool.com::8fff36e5-04a9-4390-ac2b-dd7005165a44" providerId="AD" clId="Web-{60036E09-9D6E-A869-655D-270300E3B7E0}" dt="2026-08-19T16:58:26.485" v="1535"/>
        <pc:sldMkLst>
          <pc:docMk/>
          <pc:sldMk cId="1046441056" sldId="2022"/>
        </pc:sldMkLst>
        <pc:spChg chg="add">
          <ac:chgData name="Leanne WILSON" userId="S::wilsonl@wallingfordschool.com::8fff36e5-04a9-4390-ac2b-dd7005165a44" providerId="AD" clId="Web-{60036E09-9D6E-A869-655D-270300E3B7E0}" dt="2026-08-19T16:58:26.485" v="1535"/>
          <ac:spMkLst>
            <pc:docMk/>
            <pc:sldMk cId="1046441056" sldId="2022"/>
            <ac:spMk id="3" creationId="{8CFD82DC-AD80-44CB-9054-43D848349150}"/>
          </ac:spMkLst>
        </pc:spChg>
        <pc:picChg chg="add mod">
          <ac:chgData name="Leanne WILSON" userId="S::wilsonl@wallingfordschool.com::8fff36e5-04a9-4390-ac2b-dd7005165a44" providerId="AD" clId="Web-{60036E09-9D6E-A869-655D-270300E3B7E0}" dt="2026-08-19T12:54:48.623" v="478" actId="14100"/>
          <ac:picMkLst>
            <pc:docMk/>
            <pc:sldMk cId="1046441056" sldId="2022"/>
            <ac:picMk id="5" creationId="{F2D56CF6-DFEB-A819-FC96-CFA605DC39C6}"/>
          </ac:picMkLst>
        </pc:picChg>
      </pc:sldChg>
      <pc:sldChg chg="addSp delSp modSp new">
        <pc:chgData name="Leanne WILSON" userId="S::wilsonl@wallingfordschool.com::8fff36e5-04a9-4390-ac2b-dd7005165a44" providerId="AD" clId="Web-{60036E09-9D6E-A869-655D-270300E3B7E0}" dt="2026-08-19T16:58:28.876" v="1537"/>
        <pc:sldMkLst>
          <pc:docMk/>
          <pc:sldMk cId="988926076" sldId="2023"/>
        </pc:sldMkLst>
        <pc:spChg chg="add">
          <ac:chgData name="Leanne WILSON" userId="S::wilsonl@wallingfordschool.com::8fff36e5-04a9-4390-ac2b-dd7005165a44" providerId="AD" clId="Web-{60036E09-9D6E-A869-655D-270300E3B7E0}" dt="2026-08-19T16:58:28.876" v="1537"/>
          <ac:spMkLst>
            <pc:docMk/>
            <pc:sldMk cId="988926076" sldId="2023"/>
            <ac:spMk id="3" creationId="{D4288C27-900F-1CFE-C93A-EE8437B7F5E1}"/>
          </ac:spMkLst>
        </pc:spChg>
        <pc:picChg chg="add mod ord">
          <ac:chgData name="Leanne WILSON" userId="S::wilsonl@wallingfordschool.com::8fff36e5-04a9-4390-ac2b-dd7005165a44" providerId="AD" clId="Web-{60036E09-9D6E-A869-655D-270300E3B7E0}" dt="2026-08-19T12:59:31.487" v="487" actId="14100"/>
          <ac:picMkLst>
            <pc:docMk/>
            <pc:sldMk cId="988926076" sldId="2023"/>
            <ac:picMk id="5" creationId="{ACF89168-CA2F-6976-DAD3-28F3198821E0}"/>
          </ac:picMkLst>
        </pc:picChg>
      </pc:sldChg>
      <pc:sldChg chg="addSp delSp modSp add replId addAnim delAnim">
        <pc:chgData name="Leanne WILSON" userId="S::wilsonl@wallingfordschool.com::8fff36e5-04a9-4390-ac2b-dd7005165a44" providerId="AD" clId="Web-{60036E09-9D6E-A869-655D-270300E3B7E0}" dt="2026-08-19T16:58:09.953" v="1527" actId="20577"/>
        <pc:sldMkLst>
          <pc:docMk/>
          <pc:sldMk cId="1965149841" sldId="2024"/>
        </pc:sldMkLst>
        <pc:spChg chg="mod">
          <ac:chgData name="Leanne WILSON" userId="S::wilsonl@wallingfordschool.com::8fff36e5-04a9-4390-ac2b-dd7005165a44" providerId="AD" clId="Web-{60036E09-9D6E-A869-655D-270300E3B7E0}" dt="2026-08-19T14:24:50.361" v="502" actId="20577"/>
          <ac:spMkLst>
            <pc:docMk/>
            <pc:sldMk cId="1965149841" sldId="2024"/>
            <ac:spMk id="2" creationId="{8C2B23A9-D33D-C8FF-89D5-674A878D6683}"/>
          </ac:spMkLst>
        </pc:spChg>
        <pc:spChg chg="mod">
          <ac:chgData name="Leanne WILSON" userId="S::wilsonl@wallingfordschool.com::8fff36e5-04a9-4390-ac2b-dd7005165a44" providerId="AD" clId="Web-{60036E09-9D6E-A869-655D-270300E3B7E0}" dt="2026-08-19T14:35:51.576" v="741" actId="14100"/>
          <ac:spMkLst>
            <pc:docMk/>
            <pc:sldMk cId="1965149841" sldId="2024"/>
            <ac:spMk id="3" creationId="{146180B4-A81C-0C44-3BF5-EB1CAFC74F9D}"/>
          </ac:spMkLst>
        </pc:spChg>
        <pc:spChg chg="add mod">
          <ac:chgData name="Leanne WILSON" userId="S::wilsonl@wallingfordschool.com::8fff36e5-04a9-4390-ac2b-dd7005165a44" providerId="AD" clId="Web-{60036E09-9D6E-A869-655D-270300E3B7E0}" dt="2026-08-19T16:58:09.953" v="1527" actId="20577"/>
          <ac:spMkLst>
            <pc:docMk/>
            <pc:sldMk cId="1965149841" sldId="2024"/>
            <ac:spMk id="5" creationId="{DDE94241-1056-5CEF-76E7-5AEDFA987896}"/>
          </ac:spMkLst>
        </pc:spChg>
      </pc:sldChg>
      <pc:sldChg chg="addSp delSp modSp add replId delAnim">
        <pc:chgData name="Leanne WILSON" userId="S::wilsonl@wallingfordschool.com::8fff36e5-04a9-4390-ac2b-dd7005165a44" providerId="AD" clId="Web-{60036E09-9D6E-A869-655D-270300E3B7E0}" dt="2026-08-19T16:58:19.110" v="1530"/>
        <pc:sldMkLst>
          <pc:docMk/>
          <pc:sldMk cId="1241614725" sldId="2025"/>
        </pc:sldMkLst>
        <pc:spChg chg="add">
          <ac:chgData name="Leanne WILSON" userId="S::wilsonl@wallingfordschool.com::8fff36e5-04a9-4390-ac2b-dd7005165a44" providerId="AD" clId="Web-{60036E09-9D6E-A869-655D-270300E3B7E0}" dt="2026-08-19T16:58:19.110" v="1530"/>
          <ac:spMkLst>
            <pc:docMk/>
            <pc:sldMk cId="1241614725" sldId="2025"/>
            <ac:spMk id="5" creationId="{4E84E5C5-1F95-26BA-0923-31B3349A1A22}"/>
          </ac:spMkLst>
        </pc:spChg>
        <pc:graphicFrameChg chg="add mod modGraphic">
          <ac:chgData name="Leanne WILSON" userId="S::wilsonl@wallingfordschool.com::8fff36e5-04a9-4390-ac2b-dd7005165a44" providerId="AD" clId="Web-{60036E09-9D6E-A869-655D-270300E3B7E0}" dt="2026-08-19T14:37:28.267" v="859"/>
          <ac:graphicFrameMkLst>
            <pc:docMk/>
            <pc:sldMk cId="1241614725" sldId="2025"/>
            <ac:graphicFrameMk id="7" creationId="{218E1955-B1BC-3498-FE22-F1A2002D22E9}"/>
          </ac:graphicFrameMkLst>
        </pc:graphicFrameChg>
      </pc:sldChg>
      <pc:sldChg chg="addSp delSp modSp new">
        <pc:chgData name="Leanne WILSON" userId="S::wilsonl@wallingfordschool.com::8fff36e5-04a9-4390-ac2b-dd7005165a44" providerId="AD" clId="Web-{60036E09-9D6E-A869-655D-270300E3B7E0}" dt="2026-08-19T15:15:32.959" v="921" actId="1076"/>
        <pc:sldMkLst>
          <pc:docMk/>
          <pc:sldMk cId="4255460247" sldId="2026"/>
        </pc:sldMkLst>
        <pc:spChg chg="mod">
          <ac:chgData name="Leanne WILSON" userId="S::wilsonl@wallingfordschool.com::8fff36e5-04a9-4390-ac2b-dd7005165a44" providerId="AD" clId="Web-{60036E09-9D6E-A869-655D-270300E3B7E0}" dt="2026-08-19T15:13:31.173" v="909"/>
          <ac:spMkLst>
            <pc:docMk/>
            <pc:sldMk cId="4255460247" sldId="2026"/>
            <ac:spMk id="2" creationId="{6D6E3920-A534-66ED-558D-3435AB6EC0EC}"/>
          </ac:spMkLst>
        </pc:spChg>
        <pc:spChg chg="add mod">
          <ac:chgData name="Leanne WILSON" userId="S::wilsonl@wallingfordschool.com::8fff36e5-04a9-4390-ac2b-dd7005165a44" providerId="AD" clId="Web-{60036E09-9D6E-A869-655D-270300E3B7E0}" dt="2026-08-19T15:15:32.959" v="921" actId="1076"/>
          <ac:spMkLst>
            <pc:docMk/>
            <pc:sldMk cId="4255460247" sldId="2026"/>
            <ac:spMk id="6" creationId="{5D2FB24D-6129-FF07-1BB6-0194188C418A}"/>
          </ac:spMkLst>
        </pc:spChg>
        <pc:picChg chg="add mod modCrop">
          <ac:chgData name="Leanne WILSON" userId="S::wilsonl@wallingfordschool.com::8fff36e5-04a9-4390-ac2b-dd7005165a44" providerId="AD" clId="Web-{60036E09-9D6E-A869-655D-270300E3B7E0}" dt="2026-08-19T15:15:02.567" v="916" actId="14100"/>
          <ac:picMkLst>
            <pc:docMk/>
            <pc:sldMk cId="4255460247" sldId="2026"/>
            <ac:picMk id="5" creationId="{0538ED90-A895-2B56-134B-9178740FD833}"/>
          </ac:picMkLst>
        </pc:picChg>
      </pc:sldChg>
      <pc:sldChg chg="modSp add replId">
        <pc:chgData name="Leanne WILSON" userId="S::wilsonl@wallingfordschool.com::8fff36e5-04a9-4390-ac2b-dd7005165a44" providerId="AD" clId="Web-{60036E09-9D6E-A869-655D-270300E3B7E0}" dt="2026-08-19T15:16:18.804" v="1002" actId="20577"/>
        <pc:sldMkLst>
          <pc:docMk/>
          <pc:sldMk cId="101095386" sldId="2027"/>
        </pc:sldMkLst>
        <pc:spChg chg="mod">
          <ac:chgData name="Leanne WILSON" userId="S::wilsonl@wallingfordschool.com::8fff36e5-04a9-4390-ac2b-dd7005165a44" providerId="AD" clId="Web-{60036E09-9D6E-A869-655D-270300E3B7E0}" dt="2026-08-19T15:16:18.804" v="1002" actId="20577"/>
          <ac:spMkLst>
            <pc:docMk/>
            <pc:sldMk cId="101095386" sldId="2027"/>
            <ac:spMk id="2" creationId="{40AC71AC-9378-9300-902E-F7B2FE862995}"/>
          </ac:spMkLst>
        </pc:spChg>
      </pc:sldChg>
      <pc:sldChg chg="addSp modSp add replId">
        <pc:chgData name="Leanne WILSON" userId="S::wilsonl@wallingfordschool.com::8fff36e5-04a9-4390-ac2b-dd7005165a44" providerId="AD" clId="Web-{60036E09-9D6E-A869-655D-270300E3B7E0}" dt="2026-08-19T15:44:39.366" v="1165"/>
        <pc:sldMkLst>
          <pc:docMk/>
          <pc:sldMk cId="3264154595" sldId="2028"/>
        </pc:sldMkLst>
        <pc:spChg chg="add">
          <ac:chgData name="Leanne WILSON" userId="S::wilsonl@wallingfordschool.com::8fff36e5-04a9-4390-ac2b-dd7005165a44" providerId="AD" clId="Web-{60036E09-9D6E-A869-655D-270300E3B7E0}" dt="2026-08-19T15:44:39.366" v="1165"/>
          <ac:spMkLst>
            <pc:docMk/>
            <pc:sldMk cId="3264154595" sldId="2028"/>
            <ac:spMk id="3" creationId="{AFACB2D3-84DF-FEB1-B2BC-9D06FD43E226}"/>
          </ac:spMkLst>
        </pc:spChg>
        <pc:spChg chg="mod">
          <ac:chgData name="Leanne WILSON" userId="S::wilsonl@wallingfordschool.com::8fff36e5-04a9-4390-ac2b-dd7005165a44" providerId="AD" clId="Web-{60036E09-9D6E-A869-655D-270300E3B7E0}" dt="2026-08-19T15:44:37.835" v="1164" actId="20577"/>
          <ac:spMkLst>
            <pc:docMk/>
            <pc:sldMk cId="3264154595" sldId="2028"/>
            <ac:spMk id="4" creationId="{F29EBAC3-C56A-4092-D1D5-E573E3D4522A}"/>
          </ac:spMkLst>
        </pc:spChg>
        <pc:spChg chg="mod">
          <ac:chgData name="Leanne WILSON" userId="S::wilsonl@wallingfordschool.com::8fff36e5-04a9-4390-ac2b-dd7005165a44" providerId="AD" clId="Web-{60036E09-9D6E-A869-655D-270300E3B7E0}" dt="2026-08-19T15:43:38.848" v="1142" actId="20577"/>
          <ac:spMkLst>
            <pc:docMk/>
            <pc:sldMk cId="3264154595" sldId="2028"/>
            <ac:spMk id="8" creationId="{960E009F-E226-FD66-4451-416EBC52EED9}"/>
          </ac:spMkLst>
        </pc:spChg>
        <pc:graphicFrameChg chg="mod">
          <ac:chgData name="Leanne WILSON" userId="S::wilsonl@wallingfordschool.com::8fff36e5-04a9-4390-ac2b-dd7005165a44" providerId="AD" clId="Web-{60036E09-9D6E-A869-655D-270300E3B7E0}" dt="2026-08-19T15:43:42.911" v="1143" actId="1076"/>
          <ac:graphicFrameMkLst>
            <pc:docMk/>
            <pc:sldMk cId="3264154595" sldId="2028"/>
            <ac:graphicFrameMk id="10" creationId="{12671111-52E9-29B4-A5A5-DDA5DC535898}"/>
          </ac:graphicFrameMkLst>
        </pc:graphicFrameChg>
      </pc:sldChg>
      <pc:sldChg chg="modSp add replId">
        <pc:chgData name="Leanne WILSON" userId="S::wilsonl@wallingfordschool.com::8fff36e5-04a9-4390-ac2b-dd7005165a44" providerId="AD" clId="Web-{60036E09-9D6E-A869-655D-270300E3B7E0}" dt="2026-08-19T15:40:27.263" v="1134" actId="20577"/>
        <pc:sldMkLst>
          <pc:docMk/>
          <pc:sldMk cId="2986235461" sldId="2030"/>
        </pc:sldMkLst>
        <pc:spChg chg="mod">
          <ac:chgData name="Leanne WILSON" userId="S::wilsonl@wallingfordschool.com::8fff36e5-04a9-4390-ac2b-dd7005165a44" providerId="AD" clId="Web-{60036E09-9D6E-A869-655D-270300E3B7E0}" dt="2026-08-19T15:40:27.263" v="1134" actId="20577"/>
          <ac:spMkLst>
            <pc:docMk/>
            <pc:sldMk cId="2986235461" sldId="2030"/>
            <ac:spMk id="9" creationId="{6F830984-6A6F-AEA6-6F72-D10C6F45BD35}"/>
          </ac:spMkLst>
        </pc:spChg>
      </pc:sldChg>
      <pc:sldChg chg="modSp add replId">
        <pc:chgData name="Leanne WILSON" userId="S::wilsonl@wallingfordschool.com::8fff36e5-04a9-4390-ac2b-dd7005165a44" providerId="AD" clId="Web-{60036E09-9D6E-A869-655D-270300E3B7E0}" dt="2026-08-19T16:41:17.115" v="1204" actId="1076"/>
        <pc:sldMkLst>
          <pc:docMk/>
          <pc:sldMk cId="2524242616" sldId="2031"/>
        </pc:sldMkLst>
        <pc:spChg chg="mod">
          <ac:chgData name="Leanne WILSON" userId="S::wilsonl@wallingfordschool.com::8fff36e5-04a9-4390-ac2b-dd7005165a44" providerId="AD" clId="Web-{60036E09-9D6E-A869-655D-270300E3B7E0}" dt="2026-08-19T16:39:34.081" v="1178" actId="1076"/>
          <ac:spMkLst>
            <pc:docMk/>
            <pc:sldMk cId="2524242616" sldId="2031"/>
            <ac:spMk id="2" creationId="{C13885F1-5577-49F7-5CFA-295269F9FF79}"/>
          </ac:spMkLst>
        </pc:spChg>
        <pc:spChg chg="mod">
          <ac:chgData name="Leanne WILSON" userId="S::wilsonl@wallingfordschool.com::8fff36e5-04a9-4390-ac2b-dd7005165a44" providerId="AD" clId="Web-{60036E09-9D6E-A869-655D-270300E3B7E0}" dt="2026-08-19T16:40:28.598" v="1187" actId="14100"/>
          <ac:spMkLst>
            <pc:docMk/>
            <pc:sldMk cId="2524242616" sldId="2031"/>
            <ac:spMk id="3" creationId="{B6A09F9A-4AB3-5ED3-2A8A-46DA66DDB2A6}"/>
          </ac:spMkLst>
        </pc:spChg>
        <pc:spChg chg="mod">
          <ac:chgData name="Leanne WILSON" userId="S::wilsonl@wallingfordschool.com::8fff36e5-04a9-4390-ac2b-dd7005165a44" providerId="AD" clId="Web-{60036E09-9D6E-A869-655D-270300E3B7E0}" dt="2026-08-19T16:39:42.753" v="1179" actId="1076"/>
          <ac:spMkLst>
            <pc:docMk/>
            <pc:sldMk cId="2524242616" sldId="2031"/>
            <ac:spMk id="5" creationId="{BE715CB2-3832-1775-66D9-E8A631DB24B3}"/>
          </ac:spMkLst>
        </pc:spChg>
        <pc:spChg chg="mod">
          <ac:chgData name="Leanne WILSON" userId="S::wilsonl@wallingfordschool.com::8fff36e5-04a9-4390-ac2b-dd7005165a44" providerId="AD" clId="Web-{60036E09-9D6E-A869-655D-270300E3B7E0}" dt="2026-08-19T16:39:42.753" v="1180" actId="1076"/>
          <ac:spMkLst>
            <pc:docMk/>
            <pc:sldMk cId="2524242616" sldId="2031"/>
            <ac:spMk id="6" creationId="{A10FE914-E4CF-6824-AA46-0024A4109FDE}"/>
          </ac:spMkLst>
        </pc:spChg>
        <pc:spChg chg="mod">
          <ac:chgData name="Leanne WILSON" userId="S::wilsonl@wallingfordschool.com::8fff36e5-04a9-4390-ac2b-dd7005165a44" providerId="AD" clId="Web-{60036E09-9D6E-A869-655D-270300E3B7E0}" dt="2026-08-19T16:41:17.115" v="1204" actId="1076"/>
          <ac:spMkLst>
            <pc:docMk/>
            <pc:sldMk cId="2524242616" sldId="2031"/>
            <ac:spMk id="8" creationId="{5D719AD5-E0C6-F28F-D604-6FB75AE0A692}"/>
          </ac:spMkLst>
        </pc:spChg>
        <pc:spChg chg="mod">
          <ac:chgData name="Leanne WILSON" userId="S::wilsonl@wallingfordschool.com::8fff36e5-04a9-4390-ac2b-dd7005165a44" providerId="AD" clId="Web-{60036E09-9D6E-A869-655D-270300E3B7E0}" dt="2026-08-19T16:40:54.723" v="1196" actId="1076"/>
          <ac:spMkLst>
            <pc:docMk/>
            <pc:sldMk cId="2524242616" sldId="2031"/>
            <ac:spMk id="9" creationId="{2D8AEB4D-F91F-5328-52B7-9D817E08BA8F}"/>
          </ac:spMkLst>
        </pc:spChg>
      </pc:sldChg>
      <pc:sldChg chg="addSp delSp modSp add ord replId">
        <pc:chgData name="Leanne WILSON" userId="S::wilsonl@wallingfordschool.com::8fff36e5-04a9-4390-ac2b-dd7005165a44" providerId="AD" clId="Web-{60036E09-9D6E-A869-655D-270300E3B7E0}" dt="2026-08-19T16:59:19.205" v="1541"/>
        <pc:sldMkLst>
          <pc:docMk/>
          <pc:sldMk cId="2216903990" sldId="2032"/>
        </pc:sldMkLst>
        <pc:spChg chg="add mod">
          <ac:chgData name="Leanne WILSON" userId="S::wilsonl@wallingfordschool.com::8fff36e5-04a9-4390-ac2b-dd7005165a44" providerId="AD" clId="Web-{60036E09-9D6E-A869-655D-270300E3B7E0}" dt="2026-08-19T16:49:18.674" v="1331" actId="1076"/>
          <ac:spMkLst>
            <pc:docMk/>
            <pc:sldMk cId="2216903990" sldId="2032"/>
            <ac:spMk id="2" creationId="{5B4FFFD8-57E7-B86D-1CB5-98F377135C7A}"/>
          </ac:spMkLst>
        </pc:spChg>
        <pc:spChg chg="mod">
          <ac:chgData name="Leanne WILSON" userId="S::wilsonl@wallingfordschool.com::8fff36e5-04a9-4390-ac2b-dd7005165a44" providerId="AD" clId="Web-{60036E09-9D6E-A869-655D-270300E3B7E0}" dt="2026-08-19T16:47:42.562" v="1215" actId="20577"/>
          <ac:spMkLst>
            <pc:docMk/>
            <pc:sldMk cId="2216903990" sldId="2032"/>
            <ac:spMk id="3" creationId="{BD16029D-3769-D709-AEE7-F3FAA2A9A04D}"/>
          </ac:spMkLst>
        </pc:spChg>
        <pc:spChg chg="add mod">
          <ac:chgData name="Leanne WILSON" userId="S::wilsonl@wallingfordschool.com::8fff36e5-04a9-4390-ac2b-dd7005165a44" providerId="AD" clId="Web-{60036E09-9D6E-A869-655D-270300E3B7E0}" dt="2026-08-19T16:49:27.502" v="1336" actId="1076"/>
          <ac:spMkLst>
            <pc:docMk/>
            <pc:sldMk cId="2216903990" sldId="2032"/>
            <ac:spMk id="5" creationId="{CB801251-7472-DDE2-23E8-CDDF161E4A12}"/>
          </ac:spMkLst>
        </pc:spChg>
        <pc:spChg chg="mod">
          <ac:chgData name="Leanne WILSON" userId="S::wilsonl@wallingfordschool.com::8fff36e5-04a9-4390-ac2b-dd7005165a44" providerId="AD" clId="Web-{60036E09-9D6E-A869-655D-270300E3B7E0}" dt="2026-08-19T16:48:16.938" v="1263" actId="20577"/>
          <ac:spMkLst>
            <pc:docMk/>
            <pc:sldMk cId="2216903990" sldId="2032"/>
            <ac:spMk id="6" creationId="{6F68B071-78DF-3C4D-BB0C-6ADE12C3DF03}"/>
          </ac:spMkLst>
        </pc:spChg>
        <pc:spChg chg="add mod">
          <ac:chgData name="Leanne WILSON" userId="S::wilsonl@wallingfordschool.com::8fff36e5-04a9-4390-ac2b-dd7005165a44" providerId="AD" clId="Web-{60036E09-9D6E-A869-655D-270300E3B7E0}" dt="2026-08-19T16:50:27.004" v="1423"/>
          <ac:spMkLst>
            <pc:docMk/>
            <pc:sldMk cId="2216903990" sldId="2032"/>
            <ac:spMk id="7" creationId="{6F100E77-2618-73CF-2E63-1BF065B66FBB}"/>
          </ac:spMkLst>
        </pc:spChg>
        <pc:graphicFrameChg chg="mod modGraphic">
          <ac:chgData name="Leanne WILSON" userId="S::wilsonl@wallingfordschool.com::8fff36e5-04a9-4390-ac2b-dd7005165a44" providerId="AD" clId="Web-{60036E09-9D6E-A869-655D-270300E3B7E0}" dt="2026-08-19T16:49:21.799" v="1335"/>
          <ac:graphicFrameMkLst>
            <pc:docMk/>
            <pc:sldMk cId="2216903990" sldId="2032"/>
            <ac:graphicFrameMk id="10" creationId="{9D128800-6AEC-8587-4D66-B8E0E8252F31}"/>
          </ac:graphicFrameMkLst>
        </pc:graphicFrameChg>
      </pc:sldChg>
      <pc:sldChg chg="delSp modSp add replId">
        <pc:chgData name="Leanne WILSON" userId="S::wilsonl@wallingfordschool.com::8fff36e5-04a9-4390-ac2b-dd7005165a44" providerId="AD" clId="Web-{60036E09-9D6E-A869-655D-270300E3B7E0}" dt="2026-08-19T16:51:20.880" v="1435"/>
        <pc:sldMkLst>
          <pc:docMk/>
          <pc:sldMk cId="1009119051" sldId="2033"/>
        </pc:sldMkLst>
        <pc:spChg chg="mod">
          <ac:chgData name="Leanne WILSON" userId="S::wilsonl@wallingfordschool.com::8fff36e5-04a9-4390-ac2b-dd7005165a44" providerId="AD" clId="Web-{60036E09-9D6E-A869-655D-270300E3B7E0}" dt="2026-08-19T16:51:18.333" v="1432" actId="1076"/>
          <ac:spMkLst>
            <pc:docMk/>
            <pc:sldMk cId="1009119051" sldId="2033"/>
            <ac:spMk id="2" creationId="{5F50D355-2691-09F5-E155-4121D956C571}"/>
          </ac:spMkLst>
        </pc:spChg>
        <pc:spChg chg="mod">
          <ac:chgData name="Leanne WILSON" userId="S::wilsonl@wallingfordschool.com::8fff36e5-04a9-4390-ac2b-dd7005165a44" providerId="AD" clId="Web-{60036E09-9D6E-A869-655D-270300E3B7E0}" dt="2026-08-19T16:51:13.067" v="1431" actId="1076"/>
          <ac:spMkLst>
            <pc:docMk/>
            <pc:sldMk cId="1009119051" sldId="2033"/>
            <ac:spMk id="3" creationId="{F9E7CC5A-1EBA-E9B7-B023-65EEFCFF24EC}"/>
          </ac:spMkLst>
        </pc:spChg>
        <pc:spChg chg="mod">
          <ac:chgData name="Leanne WILSON" userId="S::wilsonl@wallingfordschool.com::8fff36e5-04a9-4390-ac2b-dd7005165a44" providerId="AD" clId="Web-{60036E09-9D6E-A869-655D-270300E3B7E0}" dt="2026-08-19T16:51:18.349" v="1433" actId="1076"/>
          <ac:spMkLst>
            <pc:docMk/>
            <pc:sldMk cId="1009119051" sldId="2033"/>
            <ac:spMk id="5" creationId="{1C90F8FE-8761-38B1-83E6-2F3381D86009}"/>
          </ac:spMkLst>
        </pc:spChg>
        <pc:spChg chg="mod">
          <ac:chgData name="Leanne WILSON" userId="S::wilsonl@wallingfordschool.com::8fff36e5-04a9-4390-ac2b-dd7005165a44" providerId="AD" clId="Web-{60036E09-9D6E-A869-655D-270300E3B7E0}" dt="2026-08-19T16:51:18.349" v="1434" actId="1076"/>
          <ac:spMkLst>
            <pc:docMk/>
            <pc:sldMk cId="1009119051" sldId="2033"/>
            <ac:spMk id="6" creationId="{9F35C2A5-53C4-5BA9-5313-2CE6B5F085FB}"/>
          </ac:spMkLst>
        </pc:spChg>
        <pc:spChg chg="mod">
          <ac:chgData name="Leanne WILSON" userId="S::wilsonl@wallingfordschool.com::8fff36e5-04a9-4390-ac2b-dd7005165a44" providerId="AD" clId="Web-{60036E09-9D6E-A869-655D-270300E3B7E0}" dt="2026-08-19T16:51:06.020" v="1427" actId="20577"/>
          <ac:spMkLst>
            <pc:docMk/>
            <pc:sldMk cId="1009119051" sldId="2033"/>
            <ac:spMk id="9" creationId="{36473F85-78D7-2F62-118F-F03F7D88AE40}"/>
          </ac:spMkLst>
        </pc:spChg>
      </pc:sldChg>
      <pc:sldChg chg="modSp add replId">
        <pc:chgData name="Leanne WILSON" userId="S::wilsonl@wallingfordschool.com::8fff36e5-04a9-4390-ac2b-dd7005165a44" providerId="AD" clId="Web-{60036E09-9D6E-A869-655D-270300E3B7E0}" dt="2026-08-19T16:51:42.959" v="1437" actId="20577"/>
        <pc:sldMkLst>
          <pc:docMk/>
          <pc:sldMk cId="3891245689" sldId="2034"/>
        </pc:sldMkLst>
        <pc:spChg chg="mod">
          <ac:chgData name="Leanne WILSON" userId="S::wilsonl@wallingfordschool.com::8fff36e5-04a9-4390-ac2b-dd7005165a44" providerId="AD" clId="Web-{60036E09-9D6E-A869-655D-270300E3B7E0}" dt="2026-08-19T16:51:42.959" v="1437" actId="20577"/>
          <ac:spMkLst>
            <pc:docMk/>
            <pc:sldMk cId="3891245689" sldId="2034"/>
            <ac:spMk id="3" creationId="{BF8847CC-E210-794A-253D-61B06DAADA86}"/>
          </ac:spMkLst>
        </pc:spChg>
      </pc:sldChg>
      <pc:sldChg chg="modSp add replId">
        <pc:chgData name="Leanne WILSON" userId="S::wilsonl@wallingfordschool.com::8fff36e5-04a9-4390-ac2b-dd7005165a44" providerId="AD" clId="Web-{60036E09-9D6E-A869-655D-270300E3B7E0}" dt="2026-08-19T16:51:53.162" v="1439" actId="20577"/>
        <pc:sldMkLst>
          <pc:docMk/>
          <pc:sldMk cId="2741739104" sldId="2035"/>
        </pc:sldMkLst>
        <pc:spChg chg="mod">
          <ac:chgData name="Leanne WILSON" userId="S::wilsonl@wallingfordschool.com::8fff36e5-04a9-4390-ac2b-dd7005165a44" providerId="AD" clId="Web-{60036E09-9D6E-A869-655D-270300E3B7E0}" dt="2026-08-19T16:51:53.162" v="1439" actId="20577"/>
          <ac:spMkLst>
            <pc:docMk/>
            <pc:sldMk cId="2741739104" sldId="2035"/>
            <ac:spMk id="3" creationId="{9E9ACC7B-2E11-EE54-4E3C-117604907192}"/>
          </ac:spMkLst>
        </pc:spChg>
      </pc:sldChg>
    </pc:docChg>
  </pc:docChgLst>
  <pc:docChgLst>
    <pc:chgData name="Leanne WILSON" userId="S::wilsonl@wallingfordschool.com::8fff36e5-04a9-4390-ac2b-dd7005165a44" providerId="AD" clId="Web-{FACE1027-1BE5-C798-016C-1760ABA728B0}"/>
    <pc:docChg chg="addSld delSld modSld">
      <pc:chgData name="Leanne WILSON" userId="S::wilsonl@wallingfordschool.com::8fff36e5-04a9-4390-ac2b-dd7005165a44" providerId="AD" clId="Web-{FACE1027-1BE5-C798-016C-1760ABA728B0}" dt="2026-08-14T09:07:29.726" v="507"/>
      <pc:docMkLst>
        <pc:docMk/>
      </pc:docMkLst>
      <pc:sldChg chg="modSp">
        <pc:chgData name="Leanne WILSON" userId="S::wilsonl@wallingfordschool.com::8fff36e5-04a9-4390-ac2b-dd7005165a44" providerId="AD" clId="Web-{FACE1027-1BE5-C798-016C-1760ABA728B0}" dt="2026-08-14T08:10:06.101" v="13"/>
        <pc:sldMkLst>
          <pc:docMk/>
          <pc:sldMk cId="2624014888" sldId="2000"/>
        </pc:sldMkLst>
        <pc:graphicFrameChg chg="mod modGraphic">
          <ac:chgData name="Leanne WILSON" userId="S::wilsonl@wallingfordschool.com::8fff36e5-04a9-4390-ac2b-dd7005165a44" providerId="AD" clId="Web-{FACE1027-1BE5-C798-016C-1760ABA728B0}" dt="2026-08-14T08:10:06.101" v="13"/>
          <ac:graphicFrameMkLst>
            <pc:docMk/>
            <pc:sldMk cId="2624014888" sldId="2000"/>
            <ac:graphicFrameMk id="8" creationId="{074E5536-A425-71BA-D50F-04E7B567BB1F}"/>
          </ac:graphicFrameMkLst>
        </pc:graphicFrameChg>
      </pc:sldChg>
    </pc:docChg>
  </pc:docChgLst>
  <pc:docChgLst>
    <pc:chgData name="Leanne WILSON" userId="S::wilsonl@wallingfordschool.com::8fff36e5-04a9-4390-ac2b-dd7005165a44" providerId="AD" clId="Web-{0C4E8CDA-E485-9467-71FA-E677EB417E5C}"/>
    <pc:docChg chg="modSld">
      <pc:chgData name="Leanne WILSON" userId="S::wilsonl@wallingfordschool.com::8fff36e5-04a9-4390-ac2b-dd7005165a44" providerId="AD" clId="Web-{0C4E8CDA-E485-9467-71FA-E677EB417E5C}" dt="2026-08-14T09:54:38.330" v="5" actId="1076"/>
      <pc:docMkLst>
        <pc:docMk/>
      </pc:docMkLst>
      <pc:sldChg chg="addSp delSp modSp">
        <pc:chgData name="Leanne WILSON" userId="S::wilsonl@wallingfordschool.com::8fff36e5-04a9-4390-ac2b-dd7005165a44" providerId="AD" clId="Web-{0C4E8CDA-E485-9467-71FA-E677EB417E5C}" dt="2026-08-14T09:54:38.330" v="5" actId="1076"/>
        <pc:sldMkLst>
          <pc:docMk/>
          <pc:sldMk cId="109857222"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206E69-01FC-4D42-B051-8A54F63A836C}" type="datetimeFigureOut">
              <a:t>9/8/2026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2F443-ABD5-493E-AB83-459B69599739}" type="slidenum">
              <a:t>‹#›</a:t>
            </a:fld>
            <a:endParaRPr lang="en-GB"/>
          </a:p>
        </p:txBody>
      </p:sp>
    </p:spTree>
    <p:extLst>
      <p:ext uri="{BB962C8B-B14F-4D97-AF65-F5344CB8AC3E}">
        <p14:creationId xmlns:p14="http://schemas.microsoft.com/office/powerpoint/2010/main" val="3111575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Sans-Serif"/>
              <a:buChar char="•"/>
            </a:pPr>
            <a:endParaRPr lang="en-GB" dirty="0">
              <a:solidFill>
                <a:srgbClr val="444444"/>
              </a:solidFill>
              <a:ea typeface="Calibri"/>
              <a:cs typeface="Calibri"/>
            </a:endParaRPr>
          </a:p>
        </p:txBody>
      </p:sp>
      <p:sp>
        <p:nvSpPr>
          <p:cNvPr id="4" name="Slide Number Placeholder 3"/>
          <p:cNvSpPr>
            <a:spLocks noGrp="1"/>
          </p:cNvSpPr>
          <p:nvPr>
            <p:ph type="sldNum" sz="quarter" idx="5"/>
          </p:nvPr>
        </p:nvSpPr>
        <p:spPr/>
        <p:txBody>
          <a:bodyPr/>
          <a:lstStyle/>
          <a:p>
            <a:fld id="{6722F443-ABD5-493E-AB83-459B69599739}" type="slidenum">
              <a:rPr lang="en-GB"/>
              <a:t>1</a:t>
            </a:fld>
            <a:endParaRPr lang="en-GB"/>
          </a:p>
        </p:txBody>
      </p:sp>
    </p:spTree>
    <p:extLst>
      <p:ext uri="{BB962C8B-B14F-4D97-AF65-F5344CB8AC3E}">
        <p14:creationId xmlns:p14="http://schemas.microsoft.com/office/powerpoint/2010/main" val="546818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6B8B2-E218-9E1C-75B4-50436E8F41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E5937-BF5B-47DF-1DF3-721817BF712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4FF3AD6-89D4-1E03-BBD2-FC80C997E212}"/>
              </a:ext>
            </a:extLst>
          </p:cNvPr>
          <p:cNvSpPr>
            <a:spLocks noGrp="1"/>
          </p:cNvSpPr>
          <p:nvPr>
            <p:ph type="body" idx="1"/>
          </p:nvPr>
        </p:nvSpPr>
        <p:spPr/>
        <p:txBody>
          <a:bodyPr/>
          <a:lstStyle/>
          <a:p>
            <a:pPr>
              <a:buNone/>
            </a:pPr>
            <a:endParaRPr lang="en-US">
              <a:latin typeface="Calibri"/>
              <a:cs typeface="Calibri"/>
            </a:endParaRPr>
          </a:p>
        </p:txBody>
      </p:sp>
    </p:spTree>
    <p:extLst>
      <p:ext uri="{BB962C8B-B14F-4D97-AF65-F5344CB8AC3E}">
        <p14:creationId xmlns:p14="http://schemas.microsoft.com/office/powerpoint/2010/main" val="328660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DC321-2283-E14F-22CC-DD81FF00A3B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49AA8D3-FF6C-9429-BAF7-8CCF5FC1581D}"/>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644D87F-89EC-8685-86F2-1F24D77DA30C}"/>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5" name="Footer Placeholder 4">
            <a:extLst>
              <a:ext uri="{FF2B5EF4-FFF2-40B4-BE49-F238E27FC236}">
                <a16:creationId xmlns:a16="http://schemas.microsoft.com/office/drawing/2014/main" id="{4D1D3342-4352-BA40-590B-4FDB8F294D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180A2B-7458-617B-1541-38472DFC94F2}"/>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3274586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A3C8-2B2A-8356-5331-8FD547F949E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76F53A7-3601-22B1-02F1-8728465FD4C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833A7FA-4776-6F17-47E5-E37D837189F2}"/>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5" name="Footer Placeholder 4">
            <a:extLst>
              <a:ext uri="{FF2B5EF4-FFF2-40B4-BE49-F238E27FC236}">
                <a16:creationId xmlns:a16="http://schemas.microsoft.com/office/drawing/2014/main" id="{7F2BF62E-072F-6A27-40BA-3B476E68B5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3180E2-AAEC-BA18-9F0F-7C02E03C5A41}"/>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472375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6433-7B89-88CB-E69A-B1DEDBD11B10}"/>
              </a:ext>
            </a:extLst>
          </p:cNvPr>
          <p:cNvSpPr>
            <a:spLocks noGrp="1"/>
          </p:cNvSpPr>
          <p:nvPr>
            <p:ph type="title"/>
          </p:nvPr>
        </p:nvSpPr>
        <p:spPr>
          <a:xfrm>
            <a:off x="831851" y="1709740"/>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1D7B135-BEAF-D6DA-E6AF-2B3B17CD79BB}"/>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28E256E-E987-07D9-82A1-682ADF89FCA4}"/>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5" name="Footer Placeholder 4">
            <a:extLst>
              <a:ext uri="{FF2B5EF4-FFF2-40B4-BE49-F238E27FC236}">
                <a16:creationId xmlns:a16="http://schemas.microsoft.com/office/drawing/2014/main" id="{3B0465C3-AF97-3B1E-C01B-6173AA3D65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248B97-DF41-CF20-3D37-5FCEFFC27865}"/>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3352007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00246-EF9B-A425-F265-4F6E9CC7645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46B308F-B246-66A7-E3DE-6455A58F2E89}"/>
              </a:ext>
            </a:extLst>
          </p:cNvPr>
          <p:cNvSpPr>
            <a:spLocks noGrp="1"/>
          </p:cNvSpPr>
          <p:nvPr>
            <p:ph sz="half" idx="1"/>
          </p:nvPr>
        </p:nvSpPr>
        <p:spPr>
          <a:xfrm>
            <a:off x="838200" y="1825625"/>
            <a:ext cx="5181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B37D2D3-30C1-12AF-B859-931AE7453AC2}"/>
              </a:ext>
            </a:extLst>
          </p:cNvPr>
          <p:cNvSpPr>
            <a:spLocks noGrp="1"/>
          </p:cNvSpPr>
          <p:nvPr>
            <p:ph sz="half" idx="2"/>
          </p:nvPr>
        </p:nvSpPr>
        <p:spPr>
          <a:xfrm>
            <a:off x="6172200" y="1825625"/>
            <a:ext cx="51816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802DC28-3AAB-20FC-CE5C-17D9D899E573}"/>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6" name="Footer Placeholder 5">
            <a:extLst>
              <a:ext uri="{FF2B5EF4-FFF2-40B4-BE49-F238E27FC236}">
                <a16:creationId xmlns:a16="http://schemas.microsoft.com/office/drawing/2014/main" id="{01E7E7CC-0D05-B24B-D078-7191BCAA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9B43D2-C690-62A4-6B1F-CE79D29E5D75}"/>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643037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115B-F997-C01E-C272-9D45657F8DAB}"/>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9B1E2B1-F0B7-08DE-9652-847B8E2E0518}"/>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381D6F6-65CE-40A9-E01D-9429F3476AFD}"/>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D39DA871-FABC-C3D7-2FB3-33810F7D6B4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146C49C-C6A9-879F-F01B-FE313F834C5D}"/>
              </a:ext>
            </a:extLst>
          </p:cNvPr>
          <p:cNvSpPr>
            <a:spLocks noGrp="1"/>
          </p:cNvSpPr>
          <p:nvPr>
            <p:ph sz="quarter" idx="4"/>
          </p:nvPr>
        </p:nvSpPr>
        <p:spPr>
          <a:xfrm>
            <a:off x="6172201"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BD1DFDA-3AF9-B3D8-615B-E4F1B0991587}"/>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8" name="Footer Placeholder 7">
            <a:extLst>
              <a:ext uri="{FF2B5EF4-FFF2-40B4-BE49-F238E27FC236}">
                <a16:creationId xmlns:a16="http://schemas.microsoft.com/office/drawing/2014/main" id="{BBC81B4E-1669-800A-CA1D-D11CBA2AB06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301AEF6-D7FB-9431-3846-54C2B1E53114}"/>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63774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A8DCA-DA00-7AED-CC0E-D31A2820AFF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271DF55-8B9B-7305-6FD0-33DB9623C467}"/>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4" name="Footer Placeholder 3">
            <a:extLst>
              <a:ext uri="{FF2B5EF4-FFF2-40B4-BE49-F238E27FC236}">
                <a16:creationId xmlns:a16="http://schemas.microsoft.com/office/drawing/2014/main" id="{95E113D1-E39B-941A-FD14-FC0FCD1D1F5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515D5D-50C3-94E1-2E01-DD2E30448AD8}"/>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3233345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4B27AB-D7C7-BCE7-24DF-0BE1808223AB}"/>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3" name="Footer Placeholder 2">
            <a:extLst>
              <a:ext uri="{FF2B5EF4-FFF2-40B4-BE49-F238E27FC236}">
                <a16:creationId xmlns:a16="http://schemas.microsoft.com/office/drawing/2014/main" id="{FDA553C2-F43C-A406-FC57-92A3BE8AB2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836415E-5B01-4A67-B245-439AFA2ABC66}"/>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691998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2F697-1090-5E4B-B0D6-896BC8A70F3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75DEDC1-6CF7-0C84-33F7-111762CDA77C}"/>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BD87223-2670-5CAC-63AC-CC98A5D8AF2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2F489CF-3B79-EE88-4768-8D1287B5655A}"/>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6" name="Footer Placeholder 5">
            <a:extLst>
              <a:ext uri="{FF2B5EF4-FFF2-40B4-BE49-F238E27FC236}">
                <a16:creationId xmlns:a16="http://schemas.microsoft.com/office/drawing/2014/main" id="{7A3FF4C4-94A3-F0C1-EBE5-25E293E042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590918-1089-0C4F-62FD-A7511120160C}"/>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1873892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90C9B-FB7A-7EE1-E350-8596425C057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DEF6148-12E0-CB4A-5032-2B8BB1EDC5EF}"/>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2B91C2F1-382D-2CEE-9EB2-FF5FE4704FB9}"/>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5C6D12D-4512-404F-BB16-C76CC00C6F0F}"/>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6" name="Footer Placeholder 5">
            <a:extLst>
              <a:ext uri="{FF2B5EF4-FFF2-40B4-BE49-F238E27FC236}">
                <a16:creationId xmlns:a16="http://schemas.microsoft.com/office/drawing/2014/main" id="{7A24DABB-95FA-7911-6B16-FC41D2E03B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1D9160-95D6-03F7-FFC9-5ADB2A3B96CB}"/>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3295416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39060-B8B0-A786-FD60-97F0C052CFC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992FB14-D455-6D02-63CF-71BC993E891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5386F49-2880-71C7-549C-FFD4A04B955B}"/>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5" name="Footer Placeholder 4">
            <a:extLst>
              <a:ext uri="{FF2B5EF4-FFF2-40B4-BE49-F238E27FC236}">
                <a16:creationId xmlns:a16="http://schemas.microsoft.com/office/drawing/2014/main" id="{63C87FBF-0800-6837-2A66-2AD918813D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902844-5DF4-9A89-2990-18D3B8D88330}"/>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4062141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1BD444-1135-C834-D991-843056C6DF5F}"/>
              </a:ext>
            </a:extLst>
          </p:cNvPr>
          <p:cNvSpPr>
            <a:spLocks noGrp="1"/>
          </p:cNvSpPr>
          <p:nvPr>
            <p:ph type="title" orient="vert"/>
          </p:nvPr>
        </p:nvSpPr>
        <p:spPr>
          <a:xfrm>
            <a:off x="8724901" y="365126"/>
            <a:ext cx="2628900" cy="5811839"/>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A6E896B-BC98-5D2C-0AB7-97D83D9999FD}"/>
              </a:ext>
            </a:extLst>
          </p:cNvPr>
          <p:cNvSpPr>
            <a:spLocks noGrp="1"/>
          </p:cNvSpPr>
          <p:nvPr>
            <p:ph type="body" orient="vert" idx="1"/>
          </p:nvPr>
        </p:nvSpPr>
        <p:spPr>
          <a:xfrm>
            <a:off x="838201" y="365126"/>
            <a:ext cx="7734300" cy="581183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8972E9F-4D05-D060-D7DB-27BB2EF0C7DB}"/>
              </a:ext>
            </a:extLst>
          </p:cNvPr>
          <p:cNvSpPr>
            <a:spLocks noGrp="1"/>
          </p:cNvSpPr>
          <p:nvPr>
            <p:ph type="dt" sz="half" idx="10"/>
          </p:nvPr>
        </p:nvSpPr>
        <p:spPr/>
        <p:txBody>
          <a:bodyPr/>
          <a:lstStyle/>
          <a:p>
            <a:fld id="{AB0084B5-5CD9-4D43-94DC-CFDAD3D7BA5E}" type="datetimeFigureOut">
              <a:rPr lang="en-GB" smtClean="0"/>
              <a:t>08/09/2026</a:t>
            </a:fld>
            <a:endParaRPr lang="en-GB"/>
          </a:p>
        </p:txBody>
      </p:sp>
      <p:sp>
        <p:nvSpPr>
          <p:cNvPr id="5" name="Footer Placeholder 4">
            <a:extLst>
              <a:ext uri="{FF2B5EF4-FFF2-40B4-BE49-F238E27FC236}">
                <a16:creationId xmlns:a16="http://schemas.microsoft.com/office/drawing/2014/main" id="{A3CC97AF-3051-3E01-9E24-9146A51F53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59B21B-11B8-4B74-186C-614BC18BA571}"/>
              </a:ext>
            </a:extLst>
          </p:cNvPr>
          <p:cNvSpPr>
            <a:spLocks noGrp="1"/>
          </p:cNvSpPr>
          <p:nvPr>
            <p:ph type="sldNum" sz="quarter" idx="12"/>
          </p:nvPr>
        </p:nvSpPr>
        <p:spPr/>
        <p:txBody>
          <a:bodyPr/>
          <a:lstStyle/>
          <a:p>
            <a:fld id="{DB5C152D-8236-914F-ABB1-DE25C540BFA2}" type="slidenum">
              <a:rPr lang="en-GB" smtClean="0"/>
              <a:t>‹#›</a:t>
            </a:fld>
            <a:endParaRPr lang="en-GB"/>
          </a:p>
        </p:txBody>
      </p:sp>
    </p:spTree>
    <p:extLst>
      <p:ext uri="{BB962C8B-B14F-4D97-AF65-F5344CB8AC3E}">
        <p14:creationId xmlns:p14="http://schemas.microsoft.com/office/powerpoint/2010/main" val="3924988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70" lvl="0" indent="-457178">
              <a:spcBef>
                <a:spcPts val="0"/>
              </a:spcBef>
              <a:spcAft>
                <a:spcPts val="0"/>
              </a:spcAft>
              <a:buSzPts val="1800"/>
              <a:buChar char="●"/>
              <a:defRPr/>
            </a:lvl1pPr>
            <a:lvl2pPr marL="1219140" lvl="1" indent="-423312">
              <a:spcBef>
                <a:spcPts val="0"/>
              </a:spcBef>
              <a:spcAft>
                <a:spcPts val="0"/>
              </a:spcAft>
              <a:buSzPts val="1400"/>
              <a:buChar char="○"/>
              <a:defRPr/>
            </a:lvl2pPr>
            <a:lvl3pPr marL="1828709" lvl="2" indent="-423312">
              <a:spcBef>
                <a:spcPts val="0"/>
              </a:spcBef>
              <a:spcAft>
                <a:spcPts val="0"/>
              </a:spcAft>
              <a:buSzPts val="1400"/>
              <a:buChar char="■"/>
              <a:defRPr/>
            </a:lvl3pPr>
            <a:lvl4pPr marL="2438278" lvl="3" indent="-423312">
              <a:spcBef>
                <a:spcPts val="0"/>
              </a:spcBef>
              <a:spcAft>
                <a:spcPts val="0"/>
              </a:spcAft>
              <a:buSzPts val="1400"/>
              <a:buChar char="●"/>
              <a:defRPr/>
            </a:lvl4pPr>
            <a:lvl5pPr marL="3047848" lvl="4" indent="-423312">
              <a:spcBef>
                <a:spcPts val="0"/>
              </a:spcBef>
              <a:spcAft>
                <a:spcPts val="0"/>
              </a:spcAft>
              <a:buSzPts val="1400"/>
              <a:buChar char="○"/>
              <a:defRPr/>
            </a:lvl5pPr>
            <a:lvl6pPr marL="3657418" lvl="5" indent="-423312">
              <a:spcBef>
                <a:spcPts val="0"/>
              </a:spcBef>
              <a:spcAft>
                <a:spcPts val="0"/>
              </a:spcAft>
              <a:buSzPts val="1400"/>
              <a:buChar char="■"/>
              <a:defRPr/>
            </a:lvl6pPr>
            <a:lvl7pPr marL="4266987" lvl="6" indent="-423312">
              <a:spcBef>
                <a:spcPts val="0"/>
              </a:spcBef>
              <a:spcAft>
                <a:spcPts val="0"/>
              </a:spcAft>
              <a:buSzPts val="1400"/>
              <a:buChar char="●"/>
              <a:defRPr/>
            </a:lvl7pPr>
            <a:lvl8pPr marL="4876557" lvl="7" indent="-423312">
              <a:spcBef>
                <a:spcPts val="0"/>
              </a:spcBef>
              <a:spcAft>
                <a:spcPts val="0"/>
              </a:spcAft>
              <a:buSzPts val="1400"/>
              <a:buChar char="○"/>
              <a:defRPr/>
            </a:lvl8pPr>
            <a:lvl9pPr marL="5486126" lvl="8" indent="-423312">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9792492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95000" y="2855000"/>
            <a:ext cx="10469600" cy="1148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9" name="Google Shape;19;p3"/>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493455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77CA0979-F579-4E9B-A675-1F5ABBFF00DB}" type="datetimeFigureOut">
              <a:rPr lang="en-US" dirty="0"/>
              <a:t>9/8/2026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1417789399"/>
      </p:ext>
    </p:extLst>
  </p:cSld>
  <p:clrMapOvr>
    <a:masterClrMapping/>
  </p:clrMapOvr>
  <p:hf sldNum="0" hdr="0" ftr="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3E7156E-175E-4DBA-9D21-B772C320F342}" type="datetimeFigureOut">
              <a:rPr lang="en-US" dirty="0"/>
              <a:t>9/8/2026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464817262"/>
      </p:ext>
    </p:extLst>
  </p:cSld>
  <p:clrMapOvr>
    <a:masterClrMapping/>
  </p:clrMapOvr>
  <p:hf sldNum="0"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04895F6E-3D02-4292-95D1-C62B3126321B}" type="datetimeFigureOut">
              <a:rPr lang="en-US" dirty="0"/>
              <a:t>9/8/2026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975600668"/>
      </p:ext>
    </p:extLst>
  </p:cSld>
  <p:clrMapOvr>
    <a:masterClrMapping/>
  </p:clrMapOvr>
  <p:hf sldNum="0"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DCB5ACB-D10C-44A8-9570-124370F4CB38}" type="datetimeFigureOut">
              <a:rPr lang="en-US" dirty="0"/>
              <a:t>9/8/2026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212570915"/>
      </p:ext>
    </p:extLst>
  </p:cSld>
  <p:clrMapOvr>
    <a:masterClrMapping/>
  </p:clrMapOvr>
  <p:hf sldNum="0"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AB8D84F4-0E7A-4BDE-98C6-AE68FB974645}" type="datetimeFigureOut">
              <a:rPr lang="en-US" dirty="0"/>
              <a:t>9/8/2026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326442118"/>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CBEFF1D8-9801-4C4B-92F3-66C9A863BD74}" type="datetimeFigureOut">
              <a:rPr lang="en-US" dirty="0"/>
              <a:t>9/8/2026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055537860"/>
      </p:ext>
    </p:extLst>
  </p:cSld>
  <p:clrMapOvr>
    <a:masterClrMapping/>
  </p:clrMapOvr>
  <p:hf sldNum="0" hdr="0" ftr="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61FE8FD-B23E-4E1A-83EF-0847EBEA0105}" type="datetimeFigureOut">
              <a:rPr lang="en-US" dirty="0"/>
              <a:t>9/8/2026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302985424"/>
      </p:ext>
    </p:extLst>
  </p:cSld>
  <p:clrMapOvr>
    <a:masterClrMapping/>
  </p:clrMapOvr>
  <p:hf sldNum="0"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8DDF891E-A7C2-465C-AD39-8EDCB0F58E3C}" type="datetimeFigureOut">
              <a:rPr lang="en-US" dirty="0"/>
              <a:t>9/8/2026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1227635783"/>
      </p:ext>
    </p:extLst>
  </p:cSld>
  <p:clrMapOvr>
    <a:masterClrMapping/>
  </p:clrMapOvr>
  <p:hf sldNum="0" hdr="0" ftr="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p>
        </p:txBody>
      </p:sp>
      <p:sp>
        <p:nvSpPr>
          <p:cNvPr id="3" name="Picture Placeholder 2">
            <a:extLst>
              <a:ext uri="{FF2B5EF4-FFF2-40B4-BE49-F238E27FC236}">
                <a16:creationId xmlns:a16="http://schemas.microsoft.com/office/drawing/2014/main" id="{9571C769-CEC8-962A-01E6-15B0E056791E}"/>
              </a:ext>
            </a:extLst>
          </p:cNvPr>
          <p:cNvSpPr>
            <a:spLocks noGrp="1" noChangeAspect="1"/>
          </p:cNvSpPr>
          <p:nvPr>
            <p:ph type="pic" idx="1"/>
          </p:nvPr>
        </p:nvSpPr>
        <p:spPr>
          <a:xfrm>
            <a:off x="5063319" y="657103"/>
            <a:ext cx="6483687" cy="555590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F39F93E5-AFB6-485C-8E3C-32F92A07875F}" type="datetimeFigureOut">
              <a:rPr lang="en-US" dirty="0"/>
              <a:t>9/8/2026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4103812698"/>
      </p:ext>
    </p:extLst>
  </p:cSld>
  <p:clrMapOvr>
    <a:masterClrMapping/>
  </p:clrMapOvr>
  <p:hf sldNum="0" hdr="0" ftr="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F7E76D0F-5A12-4D0A-80B0-1A6122B61E7B}" type="datetimeFigureOut">
              <a:rPr lang="en-US" dirty="0"/>
              <a:t>9/8/2026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67540227"/>
      </p:ext>
    </p:extLst>
  </p:cSld>
  <p:clrMapOvr>
    <a:masterClrMapping/>
  </p:clrMapOvr>
  <p:hf sldNum="0" hdr="0" ftr="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8B9E8C84-89CA-44AB-B0BE-5C91BAF75478}" type="datetimeFigureOut">
              <a:rPr lang="en-US" dirty="0"/>
              <a:t>9/8/2026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207609148"/>
      </p:ext>
    </p:extLst>
  </p:cSld>
  <p:clrMapOvr>
    <a:masterClrMapping/>
  </p:clrMapOvr>
  <p:hf sldNum="0" hdr="0" ftr="0"/>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SzPts val="1800"/>
              <a:buChar char="●"/>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706494033"/>
      </p:ext>
    </p:extLst>
  </p:cSld>
  <p:clrMapOvr>
    <a:masterClrMapping/>
  </p:clrMapOvr>
  <p:hf sldNum="0" hdr="0" ftr="0"/>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SzPts val="1800"/>
              <a:buChar char="●"/>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304698770"/>
      </p:ext>
    </p:extLst>
  </p:cSld>
  <p:clrMapOvr>
    <a:masterClrMapping/>
  </p:clrMapOvr>
  <p:hf sldNum="0" hdr="0" ftr="0"/>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09600" y="274637"/>
            <a:ext cx="10972800" cy="1143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1pPr>
            <a:lvl2pPr marL="0" marR="0" lvl="1"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2pPr>
            <a:lvl3pPr marL="0" marR="0" lvl="2"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3pPr>
            <a:lvl4pPr marL="0" marR="0" lvl="3"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4pPr>
            <a:lvl5pPr marL="0" marR="0" lvl="4"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5pPr>
            <a:lvl6pPr marL="457189" marR="0" lvl="5" indent="0" algn="l" rtl="0">
              <a:spcBef>
                <a:spcPts val="0"/>
              </a:spcBef>
              <a:spcAft>
                <a:spcPts val="0"/>
              </a:spcAft>
              <a:buSzPts val="2800"/>
              <a:buNone/>
              <a:defRPr sz="4400" b="0" i="0" u="none" strike="noStrike" cap="none">
                <a:solidFill>
                  <a:schemeClr val="lt1"/>
                </a:solidFill>
                <a:latin typeface="Arial"/>
                <a:ea typeface="Arial"/>
                <a:cs typeface="Arial"/>
                <a:sym typeface="Arial"/>
              </a:defRPr>
            </a:lvl6pPr>
            <a:lvl7pPr marL="914377" marR="0" lvl="6" indent="0" algn="l" rtl="0">
              <a:spcBef>
                <a:spcPts val="0"/>
              </a:spcBef>
              <a:spcAft>
                <a:spcPts val="0"/>
              </a:spcAft>
              <a:buSzPts val="2800"/>
              <a:buNone/>
              <a:defRPr sz="4400" b="0" i="0" u="none" strike="noStrike" cap="none">
                <a:solidFill>
                  <a:schemeClr val="lt1"/>
                </a:solidFill>
                <a:latin typeface="Arial"/>
                <a:ea typeface="Arial"/>
                <a:cs typeface="Arial"/>
                <a:sym typeface="Arial"/>
              </a:defRPr>
            </a:lvl7pPr>
            <a:lvl8pPr marL="1371566" marR="0" lvl="7" indent="0" algn="l" rtl="0">
              <a:spcBef>
                <a:spcPts val="0"/>
              </a:spcBef>
              <a:spcAft>
                <a:spcPts val="0"/>
              </a:spcAft>
              <a:buSzPts val="2800"/>
              <a:buNone/>
              <a:defRPr sz="4400" b="0" i="0" u="none" strike="noStrike" cap="none">
                <a:solidFill>
                  <a:schemeClr val="lt1"/>
                </a:solidFill>
                <a:latin typeface="Arial"/>
                <a:ea typeface="Arial"/>
                <a:cs typeface="Arial"/>
                <a:sym typeface="Arial"/>
              </a:defRPr>
            </a:lvl8pPr>
            <a:lvl9pPr marL="1828754" marR="0" lvl="8" indent="0" algn="l" rtl="0">
              <a:spcBef>
                <a:spcPts val="0"/>
              </a:spcBef>
              <a:spcAft>
                <a:spcPts val="0"/>
              </a:spcAft>
              <a:buSzPts val="2800"/>
              <a:buNone/>
              <a:defRPr sz="4400" b="0" i="0" u="none" strike="noStrike" cap="none">
                <a:solidFill>
                  <a:schemeClr val="lt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09600" y="1295400"/>
            <a:ext cx="10972800" cy="4526000"/>
          </a:xfrm>
          <a:prstGeom prst="rect">
            <a:avLst/>
          </a:prstGeom>
          <a:noFill/>
          <a:ln>
            <a:noFill/>
          </a:ln>
        </p:spPr>
        <p:txBody>
          <a:bodyPr spcFirstLastPara="1" wrap="square" lIns="91425" tIns="91425" rIns="91425" bIns="91425" anchor="t" anchorCtr="0">
            <a:noAutofit/>
          </a:bodyPr>
          <a:lstStyle>
            <a:lvl1pPr marL="609585" marR="0" lvl="0" indent="-482588" algn="l" rtl="0">
              <a:spcBef>
                <a:spcPts val="533"/>
              </a:spcBef>
              <a:spcAft>
                <a:spcPts val="0"/>
              </a:spcAft>
              <a:buClr>
                <a:schemeClr val="lt1"/>
              </a:buClr>
              <a:buSzPts val="2100"/>
              <a:buFont typeface="Arial"/>
              <a:buChar char="•"/>
              <a:defRPr sz="2800" b="0" i="0" u="none" strike="noStrike" cap="none">
                <a:solidFill>
                  <a:schemeClr val="lt1"/>
                </a:solidFill>
                <a:latin typeface="Arial"/>
                <a:ea typeface="Arial"/>
                <a:cs typeface="Arial"/>
                <a:sym typeface="Arial"/>
              </a:defRPr>
            </a:lvl1pPr>
            <a:lvl2pPr marL="1219170" marR="0" lvl="1" indent="-457189" algn="l" rtl="0">
              <a:spcBef>
                <a:spcPts val="533"/>
              </a:spcBef>
              <a:spcAft>
                <a:spcPts val="0"/>
              </a:spcAft>
              <a:buClr>
                <a:schemeClr val="lt1"/>
              </a:buClr>
              <a:buSzPts val="1800"/>
              <a:buFont typeface="Arial"/>
              <a:buChar char="–"/>
              <a:defRPr sz="2400" b="0" i="0" u="none" strike="noStrike" cap="none">
                <a:solidFill>
                  <a:schemeClr val="lt1"/>
                </a:solidFill>
                <a:latin typeface="Arial"/>
                <a:ea typeface="Arial"/>
                <a:cs typeface="Arial"/>
                <a:sym typeface="Arial"/>
              </a:defRPr>
            </a:lvl2pPr>
            <a:lvl3pPr marL="1828754" marR="0" lvl="2" indent="-457189" algn="l" rtl="0">
              <a:spcBef>
                <a:spcPts val="533"/>
              </a:spcBef>
              <a:spcAft>
                <a:spcPts val="0"/>
              </a:spcAft>
              <a:buClr>
                <a:srgbClr val="4DBCE9"/>
              </a:buClr>
              <a:buSzPts val="1800"/>
              <a:buFont typeface="Arial"/>
              <a:buChar char="•"/>
              <a:defRPr sz="2400" b="0" i="0" u="none" strike="noStrike" cap="none">
                <a:solidFill>
                  <a:srgbClr val="4DBCE9"/>
                </a:solidFill>
                <a:latin typeface="Arial"/>
                <a:ea typeface="Arial"/>
                <a:cs typeface="Arial"/>
                <a:sym typeface="Arial"/>
              </a:defRPr>
            </a:lvl3pPr>
            <a:lvl4pPr marL="2438339" marR="0" lvl="3" indent="-431789" algn="l" rtl="0">
              <a:spcBef>
                <a:spcPts val="400"/>
              </a:spcBef>
              <a:spcAft>
                <a:spcPts val="0"/>
              </a:spcAft>
              <a:buClr>
                <a:srgbClr val="26ADE4"/>
              </a:buClr>
              <a:buSzPts val="1500"/>
              <a:buFont typeface="Arial"/>
              <a:buChar char="–"/>
              <a:defRPr sz="2000" b="0" i="0" u="none" strike="noStrike" cap="none">
                <a:solidFill>
                  <a:srgbClr val="26ADE4"/>
                </a:solidFill>
                <a:latin typeface="Arial"/>
                <a:ea typeface="Arial"/>
                <a:cs typeface="Arial"/>
                <a:sym typeface="Arial"/>
              </a:defRPr>
            </a:lvl4pPr>
            <a:lvl5pPr marL="3047924" marR="0" lvl="4" indent="-431789" algn="l" rtl="0">
              <a:spcBef>
                <a:spcPts val="400"/>
              </a:spcBef>
              <a:spcAft>
                <a:spcPts val="0"/>
              </a:spcAft>
              <a:buClr>
                <a:schemeClr val="lt1"/>
              </a:buClr>
              <a:buSzPts val="1500"/>
              <a:buFont typeface="Arial"/>
              <a:buChar char="»"/>
              <a:defRPr sz="2000" b="0" i="0" u="none" strike="noStrike" cap="none">
                <a:solidFill>
                  <a:schemeClr val="lt1"/>
                </a:solidFill>
                <a:latin typeface="Arial"/>
                <a:ea typeface="Arial"/>
                <a:cs typeface="Arial"/>
                <a:sym typeface="Arial"/>
              </a:defRPr>
            </a:lvl5pPr>
            <a:lvl6pPr marL="3657509" marR="0" lvl="5" indent="-431789" algn="l" rtl="0">
              <a:spcBef>
                <a:spcPts val="400"/>
              </a:spcBef>
              <a:spcAft>
                <a:spcPts val="0"/>
              </a:spcAft>
              <a:buClr>
                <a:schemeClr val="lt1"/>
              </a:buClr>
              <a:buSzPts val="1500"/>
              <a:buFont typeface="Arial"/>
              <a:buChar char="•"/>
              <a:defRPr sz="2000" b="0" i="0" u="none" strike="noStrike" cap="none">
                <a:solidFill>
                  <a:schemeClr val="lt1"/>
                </a:solidFill>
                <a:latin typeface="Calibri"/>
                <a:ea typeface="Calibri"/>
                <a:cs typeface="Calibri"/>
                <a:sym typeface="Calibri"/>
              </a:defRPr>
            </a:lvl6pPr>
            <a:lvl7pPr marL="4267093" marR="0" lvl="6" indent="-431789" algn="l" rtl="0">
              <a:spcBef>
                <a:spcPts val="2133"/>
              </a:spcBef>
              <a:spcAft>
                <a:spcPts val="0"/>
              </a:spcAft>
              <a:buClr>
                <a:schemeClr val="lt1"/>
              </a:buClr>
              <a:buSzPts val="1500"/>
              <a:buFont typeface="Arial"/>
              <a:buChar char="•"/>
              <a:defRPr sz="2000" b="0" i="0" u="none" strike="noStrike" cap="none">
                <a:solidFill>
                  <a:schemeClr val="lt1"/>
                </a:solidFill>
                <a:latin typeface="Calibri"/>
                <a:ea typeface="Calibri"/>
                <a:cs typeface="Calibri"/>
                <a:sym typeface="Calibri"/>
              </a:defRPr>
            </a:lvl7pPr>
            <a:lvl8pPr marL="4876678" marR="0" lvl="7" indent="-431789" algn="l" rtl="0">
              <a:spcBef>
                <a:spcPts val="2133"/>
              </a:spcBef>
              <a:spcAft>
                <a:spcPts val="0"/>
              </a:spcAft>
              <a:buClr>
                <a:schemeClr val="lt1"/>
              </a:buClr>
              <a:buSzPts val="1500"/>
              <a:buFont typeface="Arial"/>
              <a:buChar char="•"/>
              <a:defRPr sz="2000" b="0" i="0" u="none" strike="noStrike" cap="none">
                <a:solidFill>
                  <a:schemeClr val="lt1"/>
                </a:solidFill>
                <a:latin typeface="Calibri"/>
                <a:ea typeface="Calibri"/>
                <a:cs typeface="Calibri"/>
                <a:sym typeface="Calibri"/>
              </a:defRPr>
            </a:lvl8pPr>
            <a:lvl9pPr marL="5486263" marR="0" lvl="8" indent="-431789" algn="l" rtl="0">
              <a:spcBef>
                <a:spcPts val="2133"/>
              </a:spcBef>
              <a:spcAft>
                <a:spcPts val="2133"/>
              </a:spcAft>
              <a:buClr>
                <a:schemeClr val="lt1"/>
              </a:buClr>
              <a:buSzPts val="15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09600" y="6356351"/>
            <a:ext cx="2844800" cy="365200"/>
          </a:xfrm>
          <a:prstGeom prst="rect">
            <a:avLst/>
          </a:prstGeom>
          <a:noFill/>
          <a:ln>
            <a:noFill/>
          </a:ln>
        </p:spPr>
        <p:txBody>
          <a:bodyPr spcFirstLastPara="1" wrap="square" lIns="68575" tIns="68575" rIns="68575" bIns="68575" anchor="ctr" anchorCtr="0">
            <a:noAutofit/>
          </a:bodyPr>
          <a:lstStyle>
            <a:lvl1pPr marL="0" marR="0" lvl="0" indent="0" algn="l" rtl="0">
              <a:spcBef>
                <a:spcPts val="0"/>
              </a:spcBef>
              <a:spcAft>
                <a:spcPts val="0"/>
              </a:spcAft>
              <a:buSzPts val="1100"/>
              <a:buNone/>
              <a:defRPr sz="1200">
                <a:solidFill>
                  <a:srgbClr val="FFFFFF"/>
                </a:solidFill>
                <a:latin typeface="Calibri"/>
                <a:ea typeface="Calibri"/>
                <a:cs typeface="Calibri"/>
                <a:sym typeface="Calibri"/>
              </a:defRPr>
            </a:lvl1pPr>
            <a:lvl2pPr marL="457189" marR="0" lvl="1"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2pPr>
            <a:lvl3pPr marL="914377" marR="0" lvl="2"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3pPr>
            <a:lvl4pPr marL="1371566" marR="0" lvl="3"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4pPr>
            <a:lvl5pPr marL="1828754" marR="0" lvl="4"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5pPr>
            <a:lvl6pPr marL="2285943" marR="0" lvl="5"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6pPr>
            <a:lvl7pPr marL="2743131" marR="0" lvl="6"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7pPr>
            <a:lvl8pPr marL="3200320" marR="0" lvl="7"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8pPr>
            <a:lvl9pPr marL="3657509" marR="0" lvl="8"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4165600" y="6356351"/>
            <a:ext cx="3860800" cy="365200"/>
          </a:xfrm>
          <a:prstGeom prst="rect">
            <a:avLst/>
          </a:prstGeom>
          <a:noFill/>
          <a:ln>
            <a:noFill/>
          </a:ln>
        </p:spPr>
        <p:txBody>
          <a:bodyPr spcFirstLastPara="1" wrap="square" lIns="68575" tIns="68575" rIns="68575" bIns="68575" anchor="ctr" anchorCtr="0">
            <a:noAutofit/>
          </a:bodyPr>
          <a:lstStyle>
            <a:lvl1pPr marL="0" marR="0" lvl="0" indent="0" algn="ctr" rtl="0">
              <a:spcBef>
                <a:spcPts val="0"/>
              </a:spcBef>
              <a:spcAft>
                <a:spcPts val="0"/>
              </a:spcAft>
              <a:buSzPts val="1100"/>
              <a:buNone/>
              <a:defRPr sz="1200">
                <a:solidFill>
                  <a:srgbClr val="FFFFFF"/>
                </a:solidFill>
                <a:latin typeface="Calibri"/>
                <a:ea typeface="Calibri"/>
                <a:cs typeface="Calibri"/>
                <a:sym typeface="Calibri"/>
              </a:defRPr>
            </a:lvl1pPr>
            <a:lvl2pPr marL="457189" marR="0" lvl="1"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2pPr>
            <a:lvl3pPr marL="914377" marR="0" lvl="2"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3pPr>
            <a:lvl4pPr marL="1371566" marR="0" lvl="3"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4pPr>
            <a:lvl5pPr marL="1828754" marR="0" lvl="4"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5pPr>
            <a:lvl6pPr marL="2285943" marR="0" lvl="5"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6pPr>
            <a:lvl7pPr marL="2743131" marR="0" lvl="6"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7pPr>
            <a:lvl8pPr marL="3200320" marR="0" lvl="7"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8pPr>
            <a:lvl9pPr marL="3657509" marR="0" lvl="8"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8737600" y="6356351"/>
            <a:ext cx="28448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a:solidFill>
                  <a:srgbClr val="FFFFFF"/>
                </a:solidFill>
                <a:latin typeface="Calibri"/>
                <a:ea typeface="Calibri"/>
                <a:cs typeface="Calibri"/>
                <a:sym typeface="Calibri"/>
              </a:defRPr>
            </a:lvl1pPr>
            <a:lvl2pPr marL="0" marR="0" lvl="1" indent="0" algn="r" rtl="0">
              <a:spcBef>
                <a:spcPts val="0"/>
              </a:spcBef>
              <a:buNone/>
              <a:defRPr sz="1200">
                <a:solidFill>
                  <a:srgbClr val="FFFFFF"/>
                </a:solidFill>
                <a:latin typeface="Calibri"/>
                <a:ea typeface="Calibri"/>
                <a:cs typeface="Calibri"/>
                <a:sym typeface="Calibri"/>
              </a:defRPr>
            </a:lvl2pPr>
            <a:lvl3pPr marL="0" marR="0" lvl="2" indent="0" algn="r" rtl="0">
              <a:spcBef>
                <a:spcPts val="0"/>
              </a:spcBef>
              <a:buNone/>
              <a:defRPr sz="1200">
                <a:solidFill>
                  <a:srgbClr val="FFFFFF"/>
                </a:solidFill>
                <a:latin typeface="Calibri"/>
                <a:ea typeface="Calibri"/>
                <a:cs typeface="Calibri"/>
                <a:sym typeface="Calibri"/>
              </a:defRPr>
            </a:lvl3pPr>
            <a:lvl4pPr marL="0" marR="0" lvl="3" indent="0" algn="r" rtl="0">
              <a:spcBef>
                <a:spcPts val="0"/>
              </a:spcBef>
              <a:buNone/>
              <a:defRPr sz="1200">
                <a:solidFill>
                  <a:srgbClr val="FFFFFF"/>
                </a:solidFill>
                <a:latin typeface="Calibri"/>
                <a:ea typeface="Calibri"/>
                <a:cs typeface="Calibri"/>
                <a:sym typeface="Calibri"/>
              </a:defRPr>
            </a:lvl4pPr>
            <a:lvl5pPr marL="0" marR="0" lvl="4" indent="0" algn="r" rtl="0">
              <a:spcBef>
                <a:spcPts val="0"/>
              </a:spcBef>
              <a:buNone/>
              <a:defRPr sz="1200">
                <a:solidFill>
                  <a:srgbClr val="FFFFFF"/>
                </a:solidFill>
                <a:latin typeface="Calibri"/>
                <a:ea typeface="Calibri"/>
                <a:cs typeface="Calibri"/>
                <a:sym typeface="Calibri"/>
              </a:defRPr>
            </a:lvl5pPr>
            <a:lvl6pPr marL="0" marR="0" lvl="5" indent="0" algn="r" rtl="0">
              <a:spcBef>
                <a:spcPts val="0"/>
              </a:spcBef>
              <a:buNone/>
              <a:defRPr sz="1200">
                <a:solidFill>
                  <a:srgbClr val="FFFFFF"/>
                </a:solidFill>
                <a:latin typeface="Calibri"/>
                <a:ea typeface="Calibri"/>
                <a:cs typeface="Calibri"/>
                <a:sym typeface="Calibri"/>
              </a:defRPr>
            </a:lvl6pPr>
            <a:lvl7pPr marL="0" marR="0" lvl="6" indent="0" algn="r" rtl="0">
              <a:spcBef>
                <a:spcPts val="0"/>
              </a:spcBef>
              <a:buNone/>
              <a:defRPr sz="1200">
                <a:solidFill>
                  <a:srgbClr val="FFFFFF"/>
                </a:solidFill>
                <a:latin typeface="Calibri"/>
                <a:ea typeface="Calibri"/>
                <a:cs typeface="Calibri"/>
                <a:sym typeface="Calibri"/>
              </a:defRPr>
            </a:lvl7pPr>
            <a:lvl8pPr marL="0" marR="0" lvl="7" indent="0" algn="r" rtl="0">
              <a:spcBef>
                <a:spcPts val="0"/>
              </a:spcBef>
              <a:buNone/>
              <a:defRPr sz="1200">
                <a:solidFill>
                  <a:srgbClr val="FFFFFF"/>
                </a:solidFill>
                <a:latin typeface="Calibri"/>
                <a:ea typeface="Calibri"/>
                <a:cs typeface="Calibri"/>
                <a:sym typeface="Calibri"/>
              </a:defRPr>
            </a:lvl8pPr>
            <a:lvl9pPr marL="0" marR="0" lvl="8" indent="0" algn="r" rtl="0">
              <a:spcBef>
                <a:spcPts val="0"/>
              </a:spcBef>
              <a:buNone/>
              <a:defRPr sz="1200">
                <a:solidFill>
                  <a:srgbClr val="FFFFFF"/>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658777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1"/>
            <a:ext cx="12192000" cy="1168400"/>
          </a:xfrm>
          <a:solidFill>
            <a:schemeClr val="accent4">
              <a:lumMod val="20000"/>
              <a:lumOff val="80000"/>
            </a:schemeClr>
          </a:solidFill>
          <a:ln>
            <a:solidFill>
              <a:schemeClr val="tx1"/>
            </a:solidFill>
          </a:ln>
        </p:spPr>
        <p:txBody>
          <a:bodyPr anchor="b"/>
          <a:lstStyle>
            <a:lvl1pPr algn="ctr">
              <a:defRPr sz="6000" b="1"/>
            </a:lvl1pPr>
          </a:lstStyle>
          <a:p>
            <a:r>
              <a:rPr lang="en-US"/>
              <a:t>Key Word</a:t>
            </a:r>
            <a:endParaRPr lang="en-GB"/>
          </a:p>
        </p:txBody>
      </p:sp>
      <p:sp>
        <p:nvSpPr>
          <p:cNvPr id="8" name="Text Placeholder 2">
            <a:extLst>
              <a:ext uri="{FF2B5EF4-FFF2-40B4-BE49-F238E27FC236}">
                <a16:creationId xmlns:a16="http://schemas.microsoft.com/office/drawing/2014/main" id="{18CE09F5-496D-7B7B-9085-DB8C54EEB70B}"/>
              </a:ext>
            </a:extLst>
          </p:cNvPr>
          <p:cNvSpPr txBox="1">
            <a:spLocks/>
          </p:cNvSpPr>
          <p:nvPr userDrawn="1"/>
        </p:nvSpPr>
        <p:spPr>
          <a:xfrm>
            <a:off x="431800" y="3149601"/>
            <a:ext cx="11328400" cy="1066800"/>
          </a:xfrm>
          <a:prstGeom prst="rect">
            <a:avLst/>
          </a:prstGeom>
          <a:solidFill>
            <a:schemeClr val="accent6">
              <a:lumMod val="20000"/>
              <a:lumOff val="80000"/>
            </a:schemeClr>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609585" marR="0" lvl="0" indent="-575719" algn="l" rtl="0">
              <a:lnSpc>
                <a:spcPct val="115000"/>
              </a:lnSpc>
              <a:spcBef>
                <a:spcPts val="853"/>
              </a:spcBef>
              <a:spcAft>
                <a:spcPts val="0"/>
              </a:spcAft>
              <a:buClr>
                <a:schemeClr val="dk1"/>
              </a:buClr>
              <a:buSzPts val="3200"/>
              <a:buFont typeface="Arial"/>
              <a:buChar char="•"/>
              <a:defRPr sz="4267" b="0" i="0" u="none" strike="noStrike" cap="none">
                <a:solidFill>
                  <a:schemeClr val="dk1"/>
                </a:solidFill>
                <a:latin typeface="Calibri"/>
                <a:ea typeface="Calibri"/>
                <a:cs typeface="Calibri"/>
                <a:sym typeface="Calibri"/>
              </a:defRPr>
            </a:lvl1pPr>
            <a:lvl2pPr marL="1219170" marR="0" lvl="1" indent="-541853" algn="l" rtl="0">
              <a:lnSpc>
                <a:spcPct val="115000"/>
              </a:lnSpc>
              <a:spcBef>
                <a:spcPts val="2133"/>
              </a:spcBef>
              <a:spcAft>
                <a:spcPts val="0"/>
              </a:spcAft>
              <a:buClr>
                <a:schemeClr val="dk1"/>
              </a:buClr>
              <a:buSzPts val="2800"/>
              <a:buFont typeface="Arial"/>
              <a:buChar char="–"/>
              <a:defRPr sz="3733" b="0" i="0" u="none" strike="noStrike" cap="none">
                <a:solidFill>
                  <a:schemeClr val="dk1"/>
                </a:solidFill>
                <a:latin typeface="Calibri"/>
                <a:ea typeface="Calibri"/>
                <a:cs typeface="Calibri"/>
                <a:sym typeface="Calibri"/>
              </a:defRPr>
            </a:lvl2pPr>
            <a:lvl3pPr marL="1828754" marR="0" lvl="2" indent="-507987" algn="l" rtl="0">
              <a:lnSpc>
                <a:spcPct val="115000"/>
              </a:lnSpc>
              <a:spcBef>
                <a:spcPts val="2133"/>
              </a:spcBef>
              <a:spcAft>
                <a:spcPts val="0"/>
              </a:spcAft>
              <a:buClr>
                <a:schemeClr val="dk1"/>
              </a:buClr>
              <a:buSzPts val="2400"/>
              <a:buFont typeface="Arial"/>
              <a:buChar char="•"/>
              <a:defRPr sz="3200" b="0" i="0" u="none" strike="noStrike" cap="none">
                <a:solidFill>
                  <a:schemeClr val="dk1"/>
                </a:solidFill>
                <a:latin typeface="Calibri"/>
                <a:ea typeface="Calibri"/>
                <a:cs typeface="Calibri"/>
                <a:sym typeface="Calibri"/>
              </a:defRPr>
            </a:lvl3pPr>
            <a:lvl4pPr marL="2438339" marR="0" lvl="3"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4pPr>
            <a:lvl5pPr marL="3047924" marR="0" lvl="4"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5pPr>
            <a:lvl6pPr marL="3657509" marR="0" lvl="5"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15000"/>
              </a:lnSpc>
              <a:spcBef>
                <a:spcPts val="2133"/>
              </a:spcBef>
              <a:spcAft>
                <a:spcPts val="2133"/>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pPr marL="33866" indent="0">
              <a:buNone/>
            </a:pPr>
            <a:r>
              <a:rPr sz="2600" b="1">
                <a:latin typeface="+mj-lt"/>
              </a:rPr>
              <a:t>Variation: </a:t>
            </a:r>
          </a:p>
        </p:txBody>
      </p:sp>
      <p:sp>
        <p:nvSpPr>
          <p:cNvPr id="9" name="Text Placeholder 2">
            <a:extLst>
              <a:ext uri="{FF2B5EF4-FFF2-40B4-BE49-F238E27FC236}">
                <a16:creationId xmlns:a16="http://schemas.microsoft.com/office/drawing/2014/main" id="{235202D4-1B41-BB84-5CC7-AECCF5A15823}"/>
              </a:ext>
            </a:extLst>
          </p:cNvPr>
          <p:cNvSpPr txBox="1">
            <a:spLocks/>
          </p:cNvSpPr>
          <p:nvPr userDrawn="1"/>
        </p:nvSpPr>
        <p:spPr>
          <a:xfrm>
            <a:off x="431800" y="4533902"/>
            <a:ext cx="11328400" cy="1778000"/>
          </a:xfrm>
          <a:prstGeom prst="rect">
            <a:avLst/>
          </a:prstGeom>
          <a:solidFill>
            <a:schemeClr val="accent4">
              <a:lumMod val="20000"/>
              <a:lumOff val="80000"/>
            </a:schemeClr>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609585" marR="0" lvl="0" indent="-575719" algn="l" rtl="0">
              <a:lnSpc>
                <a:spcPct val="115000"/>
              </a:lnSpc>
              <a:spcBef>
                <a:spcPts val="853"/>
              </a:spcBef>
              <a:spcAft>
                <a:spcPts val="0"/>
              </a:spcAft>
              <a:buClr>
                <a:schemeClr val="dk1"/>
              </a:buClr>
              <a:buSzPts val="3200"/>
              <a:buFont typeface="Arial"/>
              <a:buChar char="•"/>
              <a:defRPr sz="4267" b="0" i="0" u="none" strike="noStrike" cap="none">
                <a:solidFill>
                  <a:schemeClr val="dk1"/>
                </a:solidFill>
                <a:latin typeface="Calibri"/>
                <a:ea typeface="Calibri"/>
                <a:cs typeface="Calibri"/>
                <a:sym typeface="Calibri"/>
              </a:defRPr>
            </a:lvl1pPr>
            <a:lvl2pPr marL="1219170" marR="0" lvl="1" indent="-541853" algn="l" rtl="0">
              <a:lnSpc>
                <a:spcPct val="115000"/>
              </a:lnSpc>
              <a:spcBef>
                <a:spcPts val="2133"/>
              </a:spcBef>
              <a:spcAft>
                <a:spcPts val="0"/>
              </a:spcAft>
              <a:buClr>
                <a:schemeClr val="dk1"/>
              </a:buClr>
              <a:buSzPts val="2800"/>
              <a:buFont typeface="Arial"/>
              <a:buChar char="–"/>
              <a:defRPr sz="3733" b="0" i="0" u="none" strike="noStrike" cap="none">
                <a:solidFill>
                  <a:schemeClr val="dk1"/>
                </a:solidFill>
                <a:latin typeface="Calibri"/>
                <a:ea typeface="Calibri"/>
                <a:cs typeface="Calibri"/>
                <a:sym typeface="Calibri"/>
              </a:defRPr>
            </a:lvl2pPr>
            <a:lvl3pPr marL="1828754" marR="0" lvl="2" indent="-507987" algn="l" rtl="0">
              <a:lnSpc>
                <a:spcPct val="115000"/>
              </a:lnSpc>
              <a:spcBef>
                <a:spcPts val="2133"/>
              </a:spcBef>
              <a:spcAft>
                <a:spcPts val="0"/>
              </a:spcAft>
              <a:buClr>
                <a:schemeClr val="dk1"/>
              </a:buClr>
              <a:buSzPts val="2400"/>
              <a:buFont typeface="Arial"/>
              <a:buChar char="•"/>
              <a:defRPr sz="3200" b="0" i="0" u="none" strike="noStrike" cap="none">
                <a:solidFill>
                  <a:schemeClr val="dk1"/>
                </a:solidFill>
                <a:latin typeface="Calibri"/>
                <a:ea typeface="Calibri"/>
                <a:cs typeface="Calibri"/>
                <a:sym typeface="Calibri"/>
              </a:defRPr>
            </a:lvl3pPr>
            <a:lvl4pPr marL="2438339" marR="0" lvl="3"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4pPr>
            <a:lvl5pPr marL="3047924" marR="0" lvl="4"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5pPr>
            <a:lvl6pPr marL="3657509" marR="0" lvl="5"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15000"/>
              </a:lnSpc>
              <a:spcBef>
                <a:spcPts val="2133"/>
              </a:spcBef>
              <a:spcAft>
                <a:spcPts val="2133"/>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pPr marL="33866" indent="0">
              <a:buNone/>
            </a:pPr>
            <a:r>
              <a:rPr sz="2600" b="1">
                <a:latin typeface="+mj-lt"/>
              </a:rPr>
              <a:t>Morphology: </a:t>
            </a:r>
            <a:r>
              <a:rPr sz="2600">
                <a:latin typeface="+mj-lt"/>
              </a:rPr>
              <a:t> </a:t>
            </a:r>
          </a:p>
        </p:txBody>
      </p:sp>
      <p:sp>
        <p:nvSpPr>
          <p:cNvPr id="10" name="Text Placeholder 2">
            <a:extLst>
              <a:ext uri="{FF2B5EF4-FFF2-40B4-BE49-F238E27FC236}">
                <a16:creationId xmlns:a16="http://schemas.microsoft.com/office/drawing/2014/main" id="{18CE09F5-496D-7B7B-9085-DB8C54EEB70B}"/>
              </a:ext>
            </a:extLst>
          </p:cNvPr>
          <p:cNvSpPr txBox="1">
            <a:spLocks/>
          </p:cNvSpPr>
          <p:nvPr userDrawn="1"/>
        </p:nvSpPr>
        <p:spPr>
          <a:xfrm>
            <a:off x="431800" y="1625601"/>
            <a:ext cx="11328400" cy="1066800"/>
          </a:xfrm>
          <a:prstGeom prst="rect">
            <a:avLst/>
          </a:prstGeom>
          <a:solidFill>
            <a:schemeClr val="accent2">
              <a:lumMod val="20000"/>
              <a:lumOff val="80000"/>
            </a:schemeClr>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609585" marR="0" lvl="0" indent="-575719" algn="l" rtl="0">
              <a:lnSpc>
                <a:spcPct val="115000"/>
              </a:lnSpc>
              <a:spcBef>
                <a:spcPts val="853"/>
              </a:spcBef>
              <a:spcAft>
                <a:spcPts val="0"/>
              </a:spcAft>
              <a:buClr>
                <a:schemeClr val="dk1"/>
              </a:buClr>
              <a:buSzPts val="3200"/>
              <a:buFont typeface="Arial"/>
              <a:buChar char="•"/>
              <a:defRPr sz="4267" b="0" i="0" u="none" strike="noStrike" cap="none">
                <a:solidFill>
                  <a:schemeClr val="dk1"/>
                </a:solidFill>
                <a:latin typeface="Calibri"/>
                <a:ea typeface="Calibri"/>
                <a:cs typeface="Calibri"/>
                <a:sym typeface="Calibri"/>
              </a:defRPr>
            </a:lvl1pPr>
            <a:lvl2pPr marL="1219170" marR="0" lvl="1" indent="-541853" algn="l" rtl="0">
              <a:lnSpc>
                <a:spcPct val="115000"/>
              </a:lnSpc>
              <a:spcBef>
                <a:spcPts val="2133"/>
              </a:spcBef>
              <a:spcAft>
                <a:spcPts val="0"/>
              </a:spcAft>
              <a:buClr>
                <a:schemeClr val="dk1"/>
              </a:buClr>
              <a:buSzPts val="2800"/>
              <a:buFont typeface="Arial"/>
              <a:buChar char="–"/>
              <a:defRPr sz="3733" b="0" i="0" u="none" strike="noStrike" cap="none">
                <a:solidFill>
                  <a:schemeClr val="dk1"/>
                </a:solidFill>
                <a:latin typeface="Calibri"/>
                <a:ea typeface="Calibri"/>
                <a:cs typeface="Calibri"/>
                <a:sym typeface="Calibri"/>
              </a:defRPr>
            </a:lvl2pPr>
            <a:lvl3pPr marL="1828754" marR="0" lvl="2" indent="-507987" algn="l" rtl="0">
              <a:lnSpc>
                <a:spcPct val="115000"/>
              </a:lnSpc>
              <a:spcBef>
                <a:spcPts val="2133"/>
              </a:spcBef>
              <a:spcAft>
                <a:spcPts val="0"/>
              </a:spcAft>
              <a:buClr>
                <a:schemeClr val="dk1"/>
              </a:buClr>
              <a:buSzPts val="2400"/>
              <a:buFont typeface="Arial"/>
              <a:buChar char="•"/>
              <a:defRPr sz="3200" b="0" i="0" u="none" strike="noStrike" cap="none">
                <a:solidFill>
                  <a:schemeClr val="dk1"/>
                </a:solidFill>
                <a:latin typeface="Calibri"/>
                <a:ea typeface="Calibri"/>
                <a:cs typeface="Calibri"/>
                <a:sym typeface="Calibri"/>
              </a:defRPr>
            </a:lvl3pPr>
            <a:lvl4pPr marL="2438339" marR="0" lvl="3"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4pPr>
            <a:lvl5pPr marL="3047924" marR="0" lvl="4"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5pPr>
            <a:lvl6pPr marL="3657509" marR="0" lvl="5"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15000"/>
              </a:lnSpc>
              <a:spcBef>
                <a:spcPts val="21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15000"/>
              </a:lnSpc>
              <a:spcBef>
                <a:spcPts val="2133"/>
              </a:spcBef>
              <a:spcAft>
                <a:spcPts val="2133"/>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pPr marL="33866" indent="0">
              <a:buNone/>
            </a:pPr>
            <a:r>
              <a:rPr lang="en-GB" sz="2600" b="1">
                <a:latin typeface="+mj-lt"/>
              </a:rPr>
              <a:t>Definition</a:t>
            </a:r>
            <a:r>
              <a:rPr sz="2600" b="1">
                <a:latin typeface="+mj-lt"/>
              </a:rPr>
              <a:t>: </a:t>
            </a:r>
          </a:p>
        </p:txBody>
      </p:sp>
    </p:spTree>
    <p:extLst>
      <p:ext uri="{BB962C8B-B14F-4D97-AF65-F5344CB8AC3E}">
        <p14:creationId xmlns:p14="http://schemas.microsoft.com/office/powerpoint/2010/main" val="1909584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D3BA5C-29AB-4F31-9424-6C6804BC83E9}"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25173768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D3BA5C-29AB-4F31-9424-6C6804BC83E9}"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24518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ED3BA5C-29AB-4F31-9424-6C6804BC83E9}"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37885431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ED3BA5C-29AB-4F31-9424-6C6804BC83E9}"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4362982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ED3BA5C-29AB-4F31-9424-6C6804BC83E9}"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31349277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3BA5C-29AB-4F31-9424-6C6804BC83E9}"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11358316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D3BA5C-29AB-4F31-9424-6C6804BC83E9}"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41390904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D3BA5C-29AB-4F31-9424-6C6804BC83E9}"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28375512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D3BA5C-29AB-4F31-9424-6C6804BC83E9}"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30334517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D3BA5C-29AB-4F31-9424-6C6804BC83E9}"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E29093-A821-4CBA-B865-6BF0E892FA9C}" type="slidenum">
              <a:rPr lang="en-GB" smtClean="0"/>
              <a:t>‹#›</a:t>
            </a:fld>
            <a:endParaRPr lang="en-GB"/>
          </a:p>
        </p:txBody>
      </p:sp>
    </p:spTree>
    <p:extLst>
      <p:ext uri="{BB962C8B-B14F-4D97-AF65-F5344CB8AC3E}">
        <p14:creationId xmlns:p14="http://schemas.microsoft.com/office/powerpoint/2010/main" val="3570494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77CA0979-F579-4E9B-A675-1F5ABBFF00DB}" type="datetimeFigureOut">
              <a:rPr lang="en-US" dirty="0"/>
              <a:t>9/8/2026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1417789399"/>
      </p:ext>
    </p:extLst>
  </p:cSld>
  <p:clrMapOvr>
    <a:masterClrMapping/>
  </p:clrMapOvr>
  <p:hf sldNum="0" hdr="0" ftr="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3E7156E-175E-4DBA-9D21-B772C320F342}" type="datetimeFigureOut">
              <a:rPr lang="en-US" dirty="0"/>
              <a:t>9/8/2026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464817262"/>
      </p:ext>
    </p:extLst>
  </p:cSld>
  <p:clrMapOvr>
    <a:masterClrMapping/>
  </p:clrMapOvr>
  <p:hf sldNum="0" hdr="0" ftr="0"/>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04895F6E-3D02-4292-95D1-C62B3126321B}" type="datetimeFigureOut">
              <a:rPr lang="en-US" dirty="0"/>
              <a:t>9/8/2026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975600668"/>
      </p:ext>
    </p:extLst>
  </p:cSld>
  <p:clrMapOvr>
    <a:masterClrMapping/>
  </p:clrMapOvr>
  <p:hf sldNum="0" hdr="0" ftr="0"/>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DCB5ACB-D10C-44A8-9570-124370F4CB38}" type="datetimeFigureOut">
              <a:rPr lang="en-US" dirty="0"/>
              <a:t>9/8/2026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212570915"/>
      </p:ext>
    </p:extLst>
  </p:cSld>
  <p:clrMapOvr>
    <a:masterClrMapping/>
  </p:clrMapOvr>
  <p:hf sldNum="0" hdr="0" ftr="0"/>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AB8D84F4-0E7A-4BDE-98C6-AE68FB974645}" type="datetimeFigureOut">
              <a:rPr lang="en-US" dirty="0"/>
              <a:t>9/8/2026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326442118"/>
      </p:ext>
    </p:extLst>
  </p:cSld>
  <p:clrMapOvr>
    <a:masterClrMapping/>
  </p:clrMapOvr>
  <p:hf sldNum="0" hdr="0" ftr="0"/>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CBEFF1D8-9801-4C4B-92F3-66C9A863BD74}" type="datetimeFigureOut">
              <a:rPr lang="en-US" dirty="0"/>
              <a:t>9/8/2026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055537860"/>
      </p:ext>
    </p:extLst>
  </p:cSld>
  <p:clrMapOvr>
    <a:masterClrMapping/>
  </p:clrMapOvr>
  <p:hf sldNum="0" hdr="0" ftr="0"/>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61FE8FD-B23E-4E1A-83EF-0847EBEA0105}" type="datetimeFigureOut">
              <a:rPr lang="en-US" dirty="0"/>
              <a:t>9/8/2026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302985424"/>
      </p:ext>
    </p:extLst>
  </p:cSld>
  <p:clrMapOvr>
    <a:masterClrMapping/>
  </p:clrMapOvr>
  <p:hf sldNum="0" hdr="0" ftr="0"/>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8DDF891E-A7C2-465C-AD39-8EDCB0F58E3C}" type="datetimeFigureOut">
              <a:rPr lang="en-US" dirty="0"/>
              <a:t>9/8/2026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1227635783"/>
      </p:ext>
    </p:extLst>
  </p:cSld>
  <p:clrMapOvr>
    <a:masterClrMapping/>
  </p:clrMapOvr>
  <p:hf sldNum="0" hdr="0" ftr="0"/>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p>
        </p:txBody>
      </p:sp>
      <p:sp>
        <p:nvSpPr>
          <p:cNvPr id="3" name="Picture Placeholder 2">
            <a:extLst>
              <a:ext uri="{FF2B5EF4-FFF2-40B4-BE49-F238E27FC236}">
                <a16:creationId xmlns:a16="http://schemas.microsoft.com/office/drawing/2014/main" id="{9571C769-CEC8-962A-01E6-15B0E056791E}"/>
              </a:ext>
            </a:extLst>
          </p:cNvPr>
          <p:cNvSpPr>
            <a:spLocks noGrp="1" noChangeAspect="1"/>
          </p:cNvSpPr>
          <p:nvPr>
            <p:ph type="pic" idx="1"/>
          </p:nvPr>
        </p:nvSpPr>
        <p:spPr>
          <a:xfrm>
            <a:off x="5063319" y="657103"/>
            <a:ext cx="6483687" cy="555590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F39F93E5-AFB6-485C-8E3C-32F92A07875F}" type="datetimeFigureOut">
              <a:rPr lang="en-US" dirty="0"/>
              <a:t>9/8/2026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4103812698"/>
      </p:ext>
    </p:extLst>
  </p:cSld>
  <p:clrMapOvr>
    <a:masterClrMapping/>
  </p:clrMapOvr>
  <p:hf sldNum="0" hdr="0" ftr="0"/>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F7E76D0F-5A12-4D0A-80B0-1A6122B61E7B}" type="datetimeFigureOut">
              <a:rPr lang="en-US" dirty="0"/>
              <a:t>9/8/2026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67540227"/>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8B9E8C84-89CA-44AB-B0BE-5C91BAF75478}" type="datetimeFigureOut">
              <a:rPr lang="en-US" dirty="0"/>
              <a:t>9/8/2026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207609148"/>
      </p:ext>
    </p:extLst>
  </p:cSld>
  <p:clrMapOvr>
    <a:masterClrMapping/>
  </p:clrMapOvr>
  <p:hf sldNum="0" hdr="0" ftr="0"/>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SzPts val="1800"/>
              <a:buChar char="●"/>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706494033"/>
      </p:ext>
    </p:extLst>
  </p:cSld>
  <p:clrMapOvr>
    <a:masterClrMapping/>
  </p:clrMapOvr>
  <p:hf sldNum="0" hdr="0" ftr="0"/>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SzPts val="1800"/>
              <a:buChar char="●"/>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304698770"/>
      </p:ext>
    </p:extLst>
  </p:cSld>
  <p:clrMapOvr>
    <a:masterClrMapping/>
  </p:clrMapOvr>
  <p:hf sldNum="0" hdr="0" ftr="0"/>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09600" y="274637"/>
            <a:ext cx="10972800" cy="1143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1pPr>
            <a:lvl2pPr marL="0" marR="0" lvl="1"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2pPr>
            <a:lvl3pPr marL="0" marR="0" lvl="2"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3pPr>
            <a:lvl4pPr marL="0" marR="0" lvl="3"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4pPr>
            <a:lvl5pPr marL="0" marR="0" lvl="4" indent="0" algn="l" rtl="0">
              <a:spcBef>
                <a:spcPts val="0"/>
              </a:spcBef>
              <a:spcAft>
                <a:spcPts val="0"/>
              </a:spcAft>
              <a:buSzPts val="2800"/>
              <a:buNone/>
              <a:defRPr sz="4400" b="1" i="0" u="none" strike="noStrike" cap="none">
                <a:solidFill>
                  <a:srgbClr val="FFFF00"/>
                </a:solidFill>
                <a:latin typeface="Arial"/>
                <a:ea typeface="Arial"/>
                <a:cs typeface="Arial"/>
                <a:sym typeface="Arial"/>
              </a:defRPr>
            </a:lvl5pPr>
            <a:lvl6pPr marL="457189" marR="0" lvl="5" indent="0" algn="l" rtl="0">
              <a:spcBef>
                <a:spcPts val="0"/>
              </a:spcBef>
              <a:spcAft>
                <a:spcPts val="0"/>
              </a:spcAft>
              <a:buSzPts val="2800"/>
              <a:buNone/>
              <a:defRPr sz="4400" b="0" i="0" u="none" strike="noStrike" cap="none">
                <a:solidFill>
                  <a:schemeClr val="lt1"/>
                </a:solidFill>
                <a:latin typeface="Arial"/>
                <a:ea typeface="Arial"/>
                <a:cs typeface="Arial"/>
                <a:sym typeface="Arial"/>
              </a:defRPr>
            </a:lvl6pPr>
            <a:lvl7pPr marL="914377" marR="0" lvl="6" indent="0" algn="l" rtl="0">
              <a:spcBef>
                <a:spcPts val="0"/>
              </a:spcBef>
              <a:spcAft>
                <a:spcPts val="0"/>
              </a:spcAft>
              <a:buSzPts val="2800"/>
              <a:buNone/>
              <a:defRPr sz="4400" b="0" i="0" u="none" strike="noStrike" cap="none">
                <a:solidFill>
                  <a:schemeClr val="lt1"/>
                </a:solidFill>
                <a:latin typeface="Arial"/>
                <a:ea typeface="Arial"/>
                <a:cs typeface="Arial"/>
                <a:sym typeface="Arial"/>
              </a:defRPr>
            </a:lvl7pPr>
            <a:lvl8pPr marL="1371566" marR="0" lvl="7" indent="0" algn="l" rtl="0">
              <a:spcBef>
                <a:spcPts val="0"/>
              </a:spcBef>
              <a:spcAft>
                <a:spcPts val="0"/>
              </a:spcAft>
              <a:buSzPts val="2800"/>
              <a:buNone/>
              <a:defRPr sz="4400" b="0" i="0" u="none" strike="noStrike" cap="none">
                <a:solidFill>
                  <a:schemeClr val="lt1"/>
                </a:solidFill>
                <a:latin typeface="Arial"/>
                <a:ea typeface="Arial"/>
                <a:cs typeface="Arial"/>
                <a:sym typeface="Arial"/>
              </a:defRPr>
            </a:lvl8pPr>
            <a:lvl9pPr marL="1828754" marR="0" lvl="8" indent="0" algn="l" rtl="0">
              <a:spcBef>
                <a:spcPts val="0"/>
              </a:spcBef>
              <a:spcAft>
                <a:spcPts val="0"/>
              </a:spcAft>
              <a:buSzPts val="2800"/>
              <a:buNone/>
              <a:defRPr sz="4400" b="0" i="0" u="none" strike="noStrike" cap="none">
                <a:solidFill>
                  <a:schemeClr val="lt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609600" y="1295400"/>
            <a:ext cx="10972800" cy="4526000"/>
          </a:xfrm>
          <a:prstGeom prst="rect">
            <a:avLst/>
          </a:prstGeom>
          <a:noFill/>
          <a:ln>
            <a:noFill/>
          </a:ln>
        </p:spPr>
        <p:txBody>
          <a:bodyPr spcFirstLastPara="1" wrap="square" lIns="91425" tIns="91425" rIns="91425" bIns="91425" anchor="t" anchorCtr="0">
            <a:noAutofit/>
          </a:bodyPr>
          <a:lstStyle>
            <a:lvl1pPr marL="609585" marR="0" lvl="0" indent="-482588" algn="l" rtl="0">
              <a:spcBef>
                <a:spcPts val="533"/>
              </a:spcBef>
              <a:spcAft>
                <a:spcPts val="0"/>
              </a:spcAft>
              <a:buClr>
                <a:schemeClr val="lt1"/>
              </a:buClr>
              <a:buSzPts val="2100"/>
              <a:buFont typeface="Arial"/>
              <a:buChar char="•"/>
              <a:defRPr sz="2800" b="0" i="0" u="none" strike="noStrike" cap="none">
                <a:solidFill>
                  <a:schemeClr val="lt1"/>
                </a:solidFill>
                <a:latin typeface="Arial"/>
                <a:ea typeface="Arial"/>
                <a:cs typeface="Arial"/>
                <a:sym typeface="Arial"/>
              </a:defRPr>
            </a:lvl1pPr>
            <a:lvl2pPr marL="1219170" marR="0" lvl="1" indent="-457189" algn="l" rtl="0">
              <a:spcBef>
                <a:spcPts val="533"/>
              </a:spcBef>
              <a:spcAft>
                <a:spcPts val="0"/>
              </a:spcAft>
              <a:buClr>
                <a:schemeClr val="lt1"/>
              </a:buClr>
              <a:buSzPts val="1800"/>
              <a:buFont typeface="Arial"/>
              <a:buChar char="–"/>
              <a:defRPr sz="2400" b="0" i="0" u="none" strike="noStrike" cap="none">
                <a:solidFill>
                  <a:schemeClr val="lt1"/>
                </a:solidFill>
                <a:latin typeface="Arial"/>
                <a:ea typeface="Arial"/>
                <a:cs typeface="Arial"/>
                <a:sym typeface="Arial"/>
              </a:defRPr>
            </a:lvl2pPr>
            <a:lvl3pPr marL="1828754" marR="0" lvl="2" indent="-457189" algn="l" rtl="0">
              <a:spcBef>
                <a:spcPts val="533"/>
              </a:spcBef>
              <a:spcAft>
                <a:spcPts val="0"/>
              </a:spcAft>
              <a:buClr>
                <a:srgbClr val="4DBCE9"/>
              </a:buClr>
              <a:buSzPts val="1800"/>
              <a:buFont typeface="Arial"/>
              <a:buChar char="•"/>
              <a:defRPr sz="2400" b="0" i="0" u="none" strike="noStrike" cap="none">
                <a:solidFill>
                  <a:srgbClr val="4DBCE9"/>
                </a:solidFill>
                <a:latin typeface="Arial"/>
                <a:ea typeface="Arial"/>
                <a:cs typeface="Arial"/>
                <a:sym typeface="Arial"/>
              </a:defRPr>
            </a:lvl3pPr>
            <a:lvl4pPr marL="2438339" marR="0" lvl="3" indent="-431789" algn="l" rtl="0">
              <a:spcBef>
                <a:spcPts val="400"/>
              </a:spcBef>
              <a:spcAft>
                <a:spcPts val="0"/>
              </a:spcAft>
              <a:buClr>
                <a:srgbClr val="26ADE4"/>
              </a:buClr>
              <a:buSzPts val="1500"/>
              <a:buFont typeface="Arial"/>
              <a:buChar char="–"/>
              <a:defRPr sz="2000" b="0" i="0" u="none" strike="noStrike" cap="none">
                <a:solidFill>
                  <a:srgbClr val="26ADE4"/>
                </a:solidFill>
                <a:latin typeface="Arial"/>
                <a:ea typeface="Arial"/>
                <a:cs typeface="Arial"/>
                <a:sym typeface="Arial"/>
              </a:defRPr>
            </a:lvl4pPr>
            <a:lvl5pPr marL="3047924" marR="0" lvl="4" indent="-431789" algn="l" rtl="0">
              <a:spcBef>
                <a:spcPts val="400"/>
              </a:spcBef>
              <a:spcAft>
                <a:spcPts val="0"/>
              </a:spcAft>
              <a:buClr>
                <a:schemeClr val="lt1"/>
              </a:buClr>
              <a:buSzPts val="1500"/>
              <a:buFont typeface="Arial"/>
              <a:buChar char="»"/>
              <a:defRPr sz="2000" b="0" i="0" u="none" strike="noStrike" cap="none">
                <a:solidFill>
                  <a:schemeClr val="lt1"/>
                </a:solidFill>
                <a:latin typeface="Arial"/>
                <a:ea typeface="Arial"/>
                <a:cs typeface="Arial"/>
                <a:sym typeface="Arial"/>
              </a:defRPr>
            </a:lvl5pPr>
            <a:lvl6pPr marL="3657509" marR="0" lvl="5" indent="-431789" algn="l" rtl="0">
              <a:spcBef>
                <a:spcPts val="400"/>
              </a:spcBef>
              <a:spcAft>
                <a:spcPts val="0"/>
              </a:spcAft>
              <a:buClr>
                <a:schemeClr val="lt1"/>
              </a:buClr>
              <a:buSzPts val="1500"/>
              <a:buFont typeface="Arial"/>
              <a:buChar char="•"/>
              <a:defRPr sz="2000" b="0" i="0" u="none" strike="noStrike" cap="none">
                <a:solidFill>
                  <a:schemeClr val="lt1"/>
                </a:solidFill>
                <a:latin typeface="Calibri"/>
                <a:ea typeface="Calibri"/>
                <a:cs typeface="Calibri"/>
                <a:sym typeface="Calibri"/>
              </a:defRPr>
            </a:lvl6pPr>
            <a:lvl7pPr marL="4267093" marR="0" lvl="6" indent="-431789" algn="l" rtl="0">
              <a:spcBef>
                <a:spcPts val="2133"/>
              </a:spcBef>
              <a:spcAft>
                <a:spcPts val="0"/>
              </a:spcAft>
              <a:buClr>
                <a:schemeClr val="lt1"/>
              </a:buClr>
              <a:buSzPts val="1500"/>
              <a:buFont typeface="Arial"/>
              <a:buChar char="•"/>
              <a:defRPr sz="2000" b="0" i="0" u="none" strike="noStrike" cap="none">
                <a:solidFill>
                  <a:schemeClr val="lt1"/>
                </a:solidFill>
                <a:latin typeface="Calibri"/>
                <a:ea typeface="Calibri"/>
                <a:cs typeface="Calibri"/>
                <a:sym typeface="Calibri"/>
              </a:defRPr>
            </a:lvl7pPr>
            <a:lvl8pPr marL="4876678" marR="0" lvl="7" indent="-431789" algn="l" rtl="0">
              <a:spcBef>
                <a:spcPts val="2133"/>
              </a:spcBef>
              <a:spcAft>
                <a:spcPts val="0"/>
              </a:spcAft>
              <a:buClr>
                <a:schemeClr val="lt1"/>
              </a:buClr>
              <a:buSzPts val="1500"/>
              <a:buFont typeface="Arial"/>
              <a:buChar char="•"/>
              <a:defRPr sz="2000" b="0" i="0" u="none" strike="noStrike" cap="none">
                <a:solidFill>
                  <a:schemeClr val="lt1"/>
                </a:solidFill>
                <a:latin typeface="Calibri"/>
                <a:ea typeface="Calibri"/>
                <a:cs typeface="Calibri"/>
                <a:sym typeface="Calibri"/>
              </a:defRPr>
            </a:lvl8pPr>
            <a:lvl9pPr marL="5486263" marR="0" lvl="8" indent="-431789" algn="l" rtl="0">
              <a:spcBef>
                <a:spcPts val="2133"/>
              </a:spcBef>
              <a:spcAft>
                <a:spcPts val="2133"/>
              </a:spcAft>
              <a:buClr>
                <a:schemeClr val="lt1"/>
              </a:buClr>
              <a:buSzPts val="15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09600" y="6356351"/>
            <a:ext cx="2844800" cy="365200"/>
          </a:xfrm>
          <a:prstGeom prst="rect">
            <a:avLst/>
          </a:prstGeom>
          <a:noFill/>
          <a:ln>
            <a:noFill/>
          </a:ln>
        </p:spPr>
        <p:txBody>
          <a:bodyPr spcFirstLastPara="1" wrap="square" lIns="68575" tIns="68575" rIns="68575" bIns="68575" anchor="ctr" anchorCtr="0">
            <a:noAutofit/>
          </a:bodyPr>
          <a:lstStyle>
            <a:lvl1pPr marL="0" marR="0" lvl="0" indent="0" algn="l" rtl="0">
              <a:spcBef>
                <a:spcPts val="0"/>
              </a:spcBef>
              <a:spcAft>
                <a:spcPts val="0"/>
              </a:spcAft>
              <a:buSzPts val="1100"/>
              <a:buNone/>
              <a:defRPr sz="1200">
                <a:solidFill>
                  <a:srgbClr val="FFFFFF"/>
                </a:solidFill>
                <a:latin typeface="Calibri"/>
                <a:ea typeface="Calibri"/>
                <a:cs typeface="Calibri"/>
                <a:sym typeface="Calibri"/>
              </a:defRPr>
            </a:lvl1pPr>
            <a:lvl2pPr marL="457189" marR="0" lvl="1"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2pPr>
            <a:lvl3pPr marL="914377" marR="0" lvl="2"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3pPr>
            <a:lvl4pPr marL="1371566" marR="0" lvl="3"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4pPr>
            <a:lvl5pPr marL="1828754" marR="0" lvl="4"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5pPr>
            <a:lvl6pPr marL="2285943" marR="0" lvl="5"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6pPr>
            <a:lvl7pPr marL="2743131" marR="0" lvl="6"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7pPr>
            <a:lvl8pPr marL="3200320" marR="0" lvl="7"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8pPr>
            <a:lvl9pPr marL="3657509" marR="0" lvl="8"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4165600" y="6356351"/>
            <a:ext cx="3860800" cy="365200"/>
          </a:xfrm>
          <a:prstGeom prst="rect">
            <a:avLst/>
          </a:prstGeom>
          <a:noFill/>
          <a:ln>
            <a:noFill/>
          </a:ln>
        </p:spPr>
        <p:txBody>
          <a:bodyPr spcFirstLastPara="1" wrap="square" lIns="68575" tIns="68575" rIns="68575" bIns="68575" anchor="ctr" anchorCtr="0">
            <a:noAutofit/>
          </a:bodyPr>
          <a:lstStyle>
            <a:lvl1pPr marL="0" marR="0" lvl="0" indent="0" algn="ctr" rtl="0">
              <a:spcBef>
                <a:spcPts val="0"/>
              </a:spcBef>
              <a:spcAft>
                <a:spcPts val="0"/>
              </a:spcAft>
              <a:buSzPts val="1100"/>
              <a:buNone/>
              <a:defRPr sz="1200">
                <a:solidFill>
                  <a:srgbClr val="FFFFFF"/>
                </a:solidFill>
                <a:latin typeface="Calibri"/>
                <a:ea typeface="Calibri"/>
                <a:cs typeface="Calibri"/>
                <a:sym typeface="Calibri"/>
              </a:defRPr>
            </a:lvl1pPr>
            <a:lvl2pPr marL="457189" marR="0" lvl="1"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2pPr>
            <a:lvl3pPr marL="914377" marR="0" lvl="2"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3pPr>
            <a:lvl4pPr marL="1371566" marR="0" lvl="3"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4pPr>
            <a:lvl5pPr marL="1828754" marR="0" lvl="4"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5pPr>
            <a:lvl6pPr marL="2285943" marR="0" lvl="5"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6pPr>
            <a:lvl7pPr marL="2743131" marR="0" lvl="6"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7pPr>
            <a:lvl8pPr marL="3200320" marR="0" lvl="7"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8pPr>
            <a:lvl9pPr marL="3657509" marR="0" lvl="8" indent="0" algn="l" rtl="0">
              <a:spcBef>
                <a:spcPts val="0"/>
              </a:spcBef>
              <a:spcAft>
                <a:spcPts val="0"/>
              </a:spcAft>
              <a:buSzPts val="1100"/>
              <a:buNone/>
              <a:defRPr sz="1867" b="0" i="0" u="none" strike="noStrike" cap="none">
                <a:solidFill>
                  <a:schemeClr val="lt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8737600" y="6356351"/>
            <a:ext cx="2844800" cy="3652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a:solidFill>
                  <a:srgbClr val="FFFFFF"/>
                </a:solidFill>
                <a:latin typeface="Calibri"/>
                <a:ea typeface="Calibri"/>
                <a:cs typeface="Calibri"/>
                <a:sym typeface="Calibri"/>
              </a:defRPr>
            </a:lvl1pPr>
            <a:lvl2pPr marL="0" marR="0" lvl="1" indent="0" algn="r" rtl="0">
              <a:spcBef>
                <a:spcPts val="0"/>
              </a:spcBef>
              <a:buNone/>
              <a:defRPr sz="1200">
                <a:solidFill>
                  <a:srgbClr val="FFFFFF"/>
                </a:solidFill>
                <a:latin typeface="Calibri"/>
                <a:ea typeface="Calibri"/>
                <a:cs typeface="Calibri"/>
                <a:sym typeface="Calibri"/>
              </a:defRPr>
            </a:lvl2pPr>
            <a:lvl3pPr marL="0" marR="0" lvl="2" indent="0" algn="r" rtl="0">
              <a:spcBef>
                <a:spcPts val="0"/>
              </a:spcBef>
              <a:buNone/>
              <a:defRPr sz="1200">
                <a:solidFill>
                  <a:srgbClr val="FFFFFF"/>
                </a:solidFill>
                <a:latin typeface="Calibri"/>
                <a:ea typeface="Calibri"/>
                <a:cs typeface="Calibri"/>
                <a:sym typeface="Calibri"/>
              </a:defRPr>
            </a:lvl3pPr>
            <a:lvl4pPr marL="0" marR="0" lvl="3" indent="0" algn="r" rtl="0">
              <a:spcBef>
                <a:spcPts val="0"/>
              </a:spcBef>
              <a:buNone/>
              <a:defRPr sz="1200">
                <a:solidFill>
                  <a:srgbClr val="FFFFFF"/>
                </a:solidFill>
                <a:latin typeface="Calibri"/>
                <a:ea typeface="Calibri"/>
                <a:cs typeface="Calibri"/>
                <a:sym typeface="Calibri"/>
              </a:defRPr>
            </a:lvl4pPr>
            <a:lvl5pPr marL="0" marR="0" lvl="4" indent="0" algn="r" rtl="0">
              <a:spcBef>
                <a:spcPts val="0"/>
              </a:spcBef>
              <a:buNone/>
              <a:defRPr sz="1200">
                <a:solidFill>
                  <a:srgbClr val="FFFFFF"/>
                </a:solidFill>
                <a:latin typeface="Calibri"/>
                <a:ea typeface="Calibri"/>
                <a:cs typeface="Calibri"/>
                <a:sym typeface="Calibri"/>
              </a:defRPr>
            </a:lvl5pPr>
            <a:lvl6pPr marL="0" marR="0" lvl="5" indent="0" algn="r" rtl="0">
              <a:spcBef>
                <a:spcPts val="0"/>
              </a:spcBef>
              <a:buNone/>
              <a:defRPr sz="1200">
                <a:solidFill>
                  <a:srgbClr val="FFFFFF"/>
                </a:solidFill>
                <a:latin typeface="Calibri"/>
                <a:ea typeface="Calibri"/>
                <a:cs typeface="Calibri"/>
                <a:sym typeface="Calibri"/>
              </a:defRPr>
            </a:lvl6pPr>
            <a:lvl7pPr marL="0" marR="0" lvl="6" indent="0" algn="r" rtl="0">
              <a:spcBef>
                <a:spcPts val="0"/>
              </a:spcBef>
              <a:buNone/>
              <a:defRPr sz="1200">
                <a:solidFill>
                  <a:srgbClr val="FFFFFF"/>
                </a:solidFill>
                <a:latin typeface="Calibri"/>
                <a:ea typeface="Calibri"/>
                <a:cs typeface="Calibri"/>
                <a:sym typeface="Calibri"/>
              </a:defRPr>
            </a:lvl7pPr>
            <a:lvl8pPr marL="0" marR="0" lvl="7" indent="0" algn="r" rtl="0">
              <a:spcBef>
                <a:spcPts val="0"/>
              </a:spcBef>
              <a:buNone/>
              <a:defRPr sz="1200">
                <a:solidFill>
                  <a:srgbClr val="FFFFFF"/>
                </a:solidFill>
                <a:latin typeface="Calibri"/>
                <a:ea typeface="Calibri"/>
                <a:cs typeface="Calibri"/>
                <a:sym typeface="Calibri"/>
              </a:defRPr>
            </a:lvl8pPr>
            <a:lvl9pPr marL="0" marR="0" lvl="8" indent="0" algn="r" rtl="0">
              <a:spcBef>
                <a:spcPts val="0"/>
              </a:spcBef>
              <a:buNone/>
              <a:defRPr sz="1200">
                <a:solidFill>
                  <a:srgbClr val="FFFFFF"/>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65877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08/09/2026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theme" Target="../theme/theme5.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08/09/2026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FE0114-4F7E-4C03-EF4D-F77A669A96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CA7D5DD-7753-0F64-A633-AFB2867B75C5}"/>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3D2735C-0F72-5223-5250-C021C85651A6}"/>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0084B5-5CD9-4D43-94DC-CFDAD3D7BA5E}" type="datetimeFigureOut">
              <a:rPr lang="en-GB" smtClean="0"/>
              <a:t>08/09/2026</a:t>
            </a:fld>
            <a:endParaRPr lang="en-GB"/>
          </a:p>
        </p:txBody>
      </p:sp>
      <p:sp>
        <p:nvSpPr>
          <p:cNvPr id="5" name="Footer Placeholder 4">
            <a:extLst>
              <a:ext uri="{FF2B5EF4-FFF2-40B4-BE49-F238E27FC236}">
                <a16:creationId xmlns:a16="http://schemas.microsoft.com/office/drawing/2014/main" id="{34B6BCBA-1CF5-6D8C-F09C-874C467BD44F}"/>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3CB3B19-1B1E-2F35-F1FC-11330267611F}"/>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5C152D-8236-914F-ABB1-DE25C540BFA2}" type="slidenum">
              <a:rPr lang="en-GB" smtClean="0"/>
              <a:t>‹#›</a:t>
            </a:fld>
            <a:endParaRPr lang="en-GB"/>
          </a:p>
        </p:txBody>
      </p:sp>
    </p:spTree>
    <p:extLst>
      <p:ext uri="{BB962C8B-B14F-4D97-AF65-F5344CB8AC3E}">
        <p14:creationId xmlns:p14="http://schemas.microsoft.com/office/powerpoint/2010/main" val="19498578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3A332BE1-279E-4118-9FE3-7952B079A510}" type="datetimeFigureOut">
              <a:rPr lang="en-US" dirty="0"/>
              <a:t>9/8/2026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a:t>
              </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dirty="0"/>
              <a:t>‹#›</a:t>
            </a:fld>
            <a:endParaRPr lang="en-US"/>
          </a:p>
        </p:txBody>
      </p:sp>
    </p:spTree>
    <p:extLst>
      <p:ext uri="{BB962C8B-B14F-4D97-AF65-F5344CB8AC3E}">
        <p14:creationId xmlns:p14="http://schemas.microsoft.com/office/powerpoint/2010/main" val="315123856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Lst>
  <p:hf sldNum="0" hdr="0" ft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D3BA5C-29AB-4F31-9424-6C6804BC83E9}" type="datetimeFigureOut">
              <a:rPr lang="en-GB" smtClean="0"/>
              <a:t>08/09/2026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E29093-A821-4CBA-B865-6BF0E892FA9C}" type="slidenum">
              <a:rPr lang="en-GB" smtClean="0"/>
              <a:t>‹#›</a:t>
            </a:fld>
            <a:endParaRPr lang="en-GB"/>
          </a:p>
        </p:txBody>
      </p:sp>
    </p:spTree>
    <p:extLst>
      <p:ext uri="{BB962C8B-B14F-4D97-AF65-F5344CB8AC3E}">
        <p14:creationId xmlns:p14="http://schemas.microsoft.com/office/powerpoint/2010/main" val="270099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D4EAF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3A332BE1-279E-4118-9FE3-7952B079A510}" type="datetimeFigureOut">
              <a:rPr lang="en-US" dirty="0"/>
              <a:t>9/8/2026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a:t>
              </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dirty="0"/>
              <a:t>‹#›</a:t>
            </a:fld>
            <a:endParaRPr lang="en-US"/>
          </a:p>
        </p:txBody>
      </p:sp>
    </p:spTree>
    <p:extLst>
      <p:ext uri="{BB962C8B-B14F-4D97-AF65-F5344CB8AC3E}">
        <p14:creationId xmlns:p14="http://schemas.microsoft.com/office/powerpoint/2010/main" val="3151238560"/>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Lst>
  <p:hf sldNum="0" hdr="0" ft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51.xml"/><Relationship Id="rId1" Type="http://schemas.openxmlformats.org/officeDocument/2006/relationships/video" Target="https://www.youtube.com/embed/DnsdvzH6dBw?feature=oembed"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1.xml"/><Relationship Id="rId1" Type="http://schemas.openxmlformats.org/officeDocument/2006/relationships/video" Target="https://www.youtube.com/embed/25bwiSikRsI?feature=oembe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51.xml"/><Relationship Id="rId1" Type="http://schemas.openxmlformats.org/officeDocument/2006/relationships/video" Target="https://www.youtube.com/embed/Jx9ENGxotBg?feature=oembed"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6.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6.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6.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6.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6.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6.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1.xml"/><Relationship Id="rId1" Type="http://schemas.openxmlformats.org/officeDocument/2006/relationships/video" Target="https://www.youtube.com/embed/YMUWZaMDH2c?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51.xml"/><Relationship Id="rId1" Type="http://schemas.openxmlformats.org/officeDocument/2006/relationships/video" Target="https://www.youtube.com/embed/37m8Xpcdnd4?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565" y="2158"/>
            <a:ext cx="12159434" cy="954780"/>
          </a:xfrm>
          <a:solidFill>
            <a:srgbClr val="FFFACC"/>
          </a:solidFill>
        </p:spPr>
        <p:txBody>
          <a:bodyPr>
            <a:normAutofit/>
          </a:bodyPr>
          <a:lstStyle/>
          <a:p>
            <a:r>
              <a:rPr lang="en-GB">
                <a:latin typeface="Arial"/>
                <a:cs typeface="Arial"/>
              </a:rPr>
              <a:t>Refugee Boy- Bejamin Zephaniah </a:t>
            </a:r>
            <a:endParaRPr lang="en-US"/>
          </a:p>
        </p:txBody>
      </p:sp>
      <p:pic>
        <p:nvPicPr>
          <p:cNvPr id="5" name="Picture 4" descr="Refugee Boy By Benjamin Zephaniah">
            <a:extLst>
              <a:ext uri="{FF2B5EF4-FFF2-40B4-BE49-F238E27FC236}">
                <a16:creationId xmlns:a16="http://schemas.microsoft.com/office/drawing/2014/main" id="{FCC68C17-E9DB-E370-A347-D168B8E766A9}"/>
              </a:ext>
            </a:extLst>
          </p:cNvPr>
          <p:cNvPicPr>
            <a:picLocks noChangeAspect="1"/>
          </p:cNvPicPr>
          <p:nvPr/>
        </p:nvPicPr>
        <p:blipFill>
          <a:blip r:embed="rId3"/>
          <a:stretch>
            <a:fillRect/>
          </a:stretch>
        </p:blipFill>
        <p:spPr>
          <a:xfrm>
            <a:off x="3712023" y="1277693"/>
            <a:ext cx="4487902" cy="526651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572C80C-B83D-7B9C-BF9C-4EEA016BDB3E}"/>
              </a:ext>
            </a:extLst>
          </p:cNvPr>
          <p:cNvSpPr>
            <a:spLocks noGrp="1"/>
          </p:cNvSpPr>
          <p:nvPr>
            <p:ph type="dt" sz="half" idx="10"/>
          </p:nvPr>
        </p:nvSpPr>
        <p:spPr/>
        <p:txBody>
          <a:bodyPr/>
          <a:lstStyle/>
          <a:p>
            <a:fld id="{AD94B719-B163-4929-8CE0-F843DD3A2181}" type="datetime1">
              <a:t>9/8/2026</a:t>
            </a:fld>
            <a:endParaRPr lang="en-US"/>
          </a:p>
        </p:txBody>
      </p:sp>
      <p:pic>
        <p:nvPicPr>
          <p:cNvPr id="7" name="Online Media 6" title="We are the VOICES Network. We are ready, are you?">
            <a:hlinkClick r:id="" action="ppaction://noaction"/>
            <a:extLst>
              <a:ext uri="{FF2B5EF4-FFF2-40B4-BE49-F238E27FC236}">
                <a16:creationId xmlns:a16="http://schemas.microsoft.com/office/drawing/2014/main" id="{0D92E725-FE11-FA8B-3C15-D87D1E8876E7}"/>
              </a:ext>
            </a:extLst>
          </p:cNvPr>
          <p:cNvPicPr>
            <a:picLocks noRot="1" noChangeAspect="1"/>
          </p:cNvPicPr>
          <p:nvPr>
            <a:videoFile r:link="rId1"/>
          </p:nvPr>
        </p:nvPicPr>
        <p:blipFill>
          <a:blip r:embed="rId3"/>
          <a:stretch>
            <a:fillRect/>
          </a:stretch>
        </p:blipFill>
        <p:spPr>
          <a:xfrm>
            <a:off x="199374" y="216877"/>
            <a:ext cx="11859968" cy="6534964"/>
          </a:xfrm>
          <a:prstGeom prst="rect">
            <a:avLst/>
          </a:prstGeom>
        </p:spPr>
      </p:pic>
      <p:sp>
        <p:nvSpPr>
          <p:cNvPr id="3" name="TextBox 2">
            <a:extLst>
              <a:ext uri="{FF2B5EF4-FFF2-40B4-BE49-F238E27FC236}">
                <a16:creationId xmlns:a16="http://schemas.microsoft.com/office/drawing/2014/main" id="{CBAEEBA7-290A-D4D2-412C-B63BA9B14A1E}"/>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630092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F3469EE-7446-EF07-C51C-D562FF23257B}"/>
              </a:ext>
            </a:extLst>
          </p:cNvPr>
          <p:cNvSpPr>
            <a:spLocks noGrp="1"/>
          </p:cNvSpPr>
          <p:nvPr>
            <p:ph type="dt" sz="half" idx="10"/>
          </p:nvPr>
        </p:nvSpPr>
        <p:spPr/>
        <p:txBody>
          <a:bodyPr/>
          <a:lstStyle/>
          <a:p>
            <a:fld id="{191C7962-FC56-44DF-AEA6-20BAAD8DA09B}" type="datetime1">
              <a:t>9/8/2026</a:t>
            </a:fld>
            <a:endParaRPr lang="en-US"/>
          </a:p>
        </p:txBody>
      </p:sp>
      <p:pic>
        <p:nvPicPr>
          <p:cNvPr id="5" name="Online Media 4" title="What does it mean to be a refugee? - Benedetta Berti and Evelien Borgman">
            <a:hlinkClick r:id="" action="ppaction://noaction"/>
            <a:extLst>
              <a:ext uri="{FF2B5EF4-FFF2-40B4-BE49-F238E27FC236}">
                <a16:creationId xmlns:a16="http://schemas.microsoft.com/office/drawing/2014/main" id="{F2D56CF6-DFEB-A819-FC96-CFA605DC39C6}"/>
              </a:ext>
            </a:extLst>
          </p:cNvPr>
          <p:cNvPicPr>
            <a:picLocks noRot="1" noChangeAspect="1"/>
          </p:cNvPicPr>
          <p:nvPr>
            <a:videoFile r:link="rId1"/>
          </p:nvPr>
        </p:nvPicPr>
        <p:blipFill>
          <a:blip r:embed="rId3"/>
          <a:stretch>
            <a:fillRect/>
          </a:stretch>
        </p:blipFill>
        <p:spPr>
          <a:xfrm>
            <a:off x="186348" y="255954"/>
            <a:ext cx="11794840" cy="6502400"/>
          </a:xfrm>
          <a:prstGeom prst="rect">
            <a:avLst/>
          </a:prstGeom>
        </p:spPr>
      </p:pic>
      <p:sp>
        <p:nvSpPr>
          <p:cNvPr id="3" name="TextBox 2">
            <a:extLst>
              <a:ext uri="{FF2B5EF4-FFF2-40B4-BE49-F238E27FC236}">
                <a16:creationId xmlns:a16="http://schemas.microsoft.com/office/drawing/2014/main" id="{8CFD82DC-AD80-44CB-9054-43D848349150}"/>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1046441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A1661-2A73-39AC-CE03-F0B0EEBBC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9FFA22-2B51-C9B2-0F1C-A6DBEFC131ED}"/>
              </a:ext>
            </a:extLst>
          </p:cNvPr>
          <p:cNvSpPr>
            <a:spLocks noGrp="1"/>
          </p:cNvSpPr>
          <p:nvPr>
            <p:ph type="title"/>
          </p:nvPr>
        </p:nvSpPr>
        <p:spPr>
          <a:xfrm>
            <a:off x="0" y="1"/>
            <a:ext cx="12192000" cy="1206500"/>
          </a:xfrm>
          <a:solidFill>
            <a:srgbClr val="FFFACC"/>
          </a:solidFill>
          <a:ln w="12700"/>
        </p:spPr>
        <p:txBody>
          <a:bodyPr>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4000" b="1"/>
              <a:t>Migrant </a:t>
            </a:r>
            <a:r>
              <a:rPr lang="en-GB" sz="4000"/>
              <a:t>(noun)</a:t>
            </a:r>
            <a:br>
              <a:rPr lang="en-GB" sz="4000">
                <a:latin typeface="Arial" panose="020B0604020202020204" pitchFamily="34" charset="0"/>
                <a:cs typeface="Arial" panose="020B0604020202020204" pitchFamily="34" charset="0"/>
              </a:rPr>
            </a:br>
            <a:r>
              <a:rPr lang="en-GB" sz="4000"/>
              <a:t>My-grant</a:t>
            </a:r>
            <a:endParaRPr lang="en-GB" sz="4000">
              <a:latin typeface="Arial"/>
              <a:cs typeface="Arial"/>
            </a:endParaRPr>
          </a:p>
        </p:txBody>
      </p:sp>
      <p:sp>
        <p:nvSpPr>
          <p:cNvPr id="3" name="Text Placeholder 2">
            <a:extLst>
              <a:ext uri="{FF2B5EF4-FFF2-40B4-BE49-F238E27FC236}">
                <a16:creationId xmlns:a16="http://schemas.microsoft.com/office/drawing/2014/main" id="{F8519C0F-EFCF-5811-69D9-3494AA25DF29}"/>
              </a:ext>
            </a:extLst>
          </p:cNvPr>
          <p:cNvSpPr>
            <a:spLocks noGrp="1"/>
          </p:cNvSpPr>
          <p:nvPr>
            <p:ph type="body" idx="1"/>
          </p:nvPr>
        </p:nvSpPr>
        <p:spPr>
          <a:xfrm>
            <a:off x="431800" y="1717000"/>
            <a:ext cx="11328400" cy="1179928"/>
          </a:xfrm>
          <a:solidFill>
            <a:srgbClr val="FFFACC"/>
          </a:solidFill>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indent="0">
              <a:buNone/>
            </a:pPr>
            <a:r>
              <a:rPr lang="en-GB" sz="2600" b="1">
                <a:solidFill>
                  <a:schemeClr val="tx1"/>
                </a:solidFill>
                <a:latin typeface="Arial"/>
                <a:cs typeface="Arial"/>
              </a:rPr>
              <a:t>Definition:</a:t>
            </a:r>
            <a:r>
              <a:rPr lang="en-GB" sz="2600" b="1">
                <a:solidFill>
                  <a:schemeClr val="tx1"/>
                </a:solidFill>
              </a:rPr>
              <a:t> </a:t>
            </a:r>
            <a:r>
              <a:rPr lang="en-GB" sz="2600">
                <a:solidFill>
                  <a:schemeClr val="tx1"/>
                </a:solidFill>
                <a:ea typeface="+mn-lt"/>
              </a:rPr>
              <a:t>A migrant is a person who moves from one place to another, often to find work or a better home. </a:t>
            </a:r>
            <a:endParaRPr lang="en-US" sz="2600">
              <a:solidFill>
                <a:schemeClr val="tx1"/>
              </a:solidFill>
              <a:ea typeface="+mn-lt"/>
            </a:endParaRPr>
          </a:p>
          <a:p>
            <a:pPr marL="0" indent="0">
              <a:buNone/>
            </a:pPr>
            <a:endParaRPr lang="en-US" sz="2600">
              <a:solidFill>
                <a:schemeClr val="tx1"/>
              </a:solidFill>
              <a:ea typeface="+mn-lt"/>
            </a:endParaRPr>
          </a:p>
          <a:p>
            <a:pPr marL="32385" indent="0">
              <a:buNone/>
            </a:pPr>
            <a:endParaRPr lang="en-US" sz="2600">
              <a:solidFill>
                <a:schemeClr val="tx1"/>
              </a:solidFill>
            </a:endParaRPr>
          </a:p>
        </p:txBody>
      </p:sp>
      <p:sp>
        <p:nvSpPr>
          <p:cNvPr id="6" name="Text Placeholder 2">
            <a:extLst>
              <a:ext uri="{FF2B5EF4-FFF2-40B4-BE49-F238E27FC236}">
                <a16:creationId xmlns:a16="http://schemas.microsoft.com/office/drawing/2014/main" id="{90E44089-AA42-67B3-594A-C6CF7D7E2212}"/>
              </a:ext>
            </a:extLst>
          </p:cNvPr>
          <p:cNvSpPr txBox="1">
            <a:spLocks/>
          </p:cNvSpPr>
          <p:nvPr/>
        </p:nvSpPr>
        <p:spPr>
          <a:xfrm>
            <a:off x="431800" y="4480181"/>
            <a:ext cx="11328400" cy="1370815"/>
          </a:xfrm>
          <a:prstGeom prst="rect">
            <a:avLst/>
          </a:prstGeom>
          <a:solidFill>
            <a:schemeClr val="accent6">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2385"/>
            <a:r>
              <a:rPr lang="en-GB" sz="2600" kern="0">
                <a:latin typeface="Arial"/>
                <a:cs typeface="Arial"/>
              </a:rPr>
              <a:t>Morphology:</a:t>
            </a:r>
            <a:r>
              <a:rPr lang="en-GB" sz="2600" kern="0"/>
              <a:t> </a:t>
            </a:r>
            <a:r>
              <a:rPr lang="en-GB" sz="2600" kern="0" err="1"/>
              <a:t>migr</a:t>
            </a:r>
            <a:r>
              <a:rPr lang="en-GB" sz="2600" kern="0"/>
              <a:t> = to depart, to move from one place to another. </a:t>
            </a:r>
          </a:p>
          <a:p>
            <a:pPr marL="32385"/>
            <a:r>
              <a:rPr lang="en-GB" sz="2600" kern="0"/>
              <a:t>Immigrant –someone who</a:t>
            </a:r>
            <a:r>
              <a:rPr lang="en-GB" sz="2600" b="1" kern="0"/>
              <a:t> arrives </a:t>
            </a:r>
            <a:r>
              <a:rPr lang="en-GB" sz="2600" kern="0"/>
              <a:t>at a new country to live. </a:t>
            </a:r>
          </a:p>
          <a:p>
            <a:pPr marL="32385"/>
            <a:r>
              <a:rPr lang="en-GB" sz="2600" kern="0"/>
              <a:t>Emigrant – someone who </a:t>
            </a:r>
            <a:r>
              <a:rPr lang="en-GB" sz="2600" b="1" kern="0"/>
              <a:t>leaves</a:t>
            </a:r>
            <a:r>
              <a:rPr lang="en-GB" sz="2600" kern="0"/>
              <a:t> one country to go into another to live.  </a:t>
            </a:r>
          </a:p>
        </p:txBody>
      </p:sp>
      <p:sp>
        <p:nvSpPr>
          <p:cNvPr id="5" name="Text Placeholder 2">
            <a:extLst>
              <a:ext uri="{FF2B5EF4-FFF2-40B4-BE49-F238E27FC236}">
                <a16:creationId xmlns:a16="http://schemas.microsoft.com/office/drawing/2014/main" id="{5A08FC8B-5EA2-9281-3798-032246B7170B}"/>
              </a:ext>
            </a:extLst>
          </p:cNvPr>
          <p:cNvSpPr txBox="1">
            <a:spLocks/>
          </p:cNvSpPr>
          <p:nvPr/>
        </p:nvSpPr>
        <p:spPr>
          <a:xfrm>
            <a:off x="434405" y="3154170"/>
            <a:ext cx="11328400" cy="810713"/>
          </a:xfrm>
          <a:prstGeom prst="rect">
            <a:avLst/>
          </a:prstGeom>
          <a:solidFill>
            <a:schemeClr val="accent2">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2385"/>
            <a:r>
              <a:rPr lang="en-GB" sz="2600" kern="0"/>
              <a:t>Variation: migrate (verb) immigrant (noun) emigrant (noun) migration (noun)</a:t>
            </a:r>
          </a:p>
        </p:txBody>
      </p:sp>
      <p:sp>
        <p:nvSpPr>
          <p:cNvPr id="7" name="TextBox 6">
            <a:extLst>
              <a:ext uri="{FF2B5EF4-FFF2-40B4-BE49-F238E27FC236}">
                <a16:creationId xmlns:a16="http://schemas.microsoft.com/office/drawing/2014/main" id="{EBF6AB25-2BF1-1D89-D031-7BF632BD7BE9}"/>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333020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The Ethiopia-Eritrea Conflict and Peace Explained">
            <a:hlinkClick r:id="" action="ppaction://noaction"/>
            <a:extLst>
              <a:ext uri="{FF2B5EF4-FFF2-40B4-BE49-F238E27FC236}">
                <a16:creationId xmlns:a16="http://schemas.microsoft.com/office/drawing/2014/main" id="{ACF89168-CA2F-6976-DAD3-28F3198821E0}"/>
              </a:ext>
            </a:extLst>
          </p:cNvPr>
          <p:cNvPicPr>
            <a:picLocks noGrp="1" noRot="1" noChangeAspect="1"/>
          </p:cNvPicPr>
          <p:nvPr>
            <p:ph idx="1"/>
            <a:videoFile r:link="rId1"/>
          </p:nvPr>
        </p:nvPicPr>
        <p:blipFill>
          <a:blip r:embed="rId3"/>
          <a:stretch>
            <a:fillRect/>
          </a:stretch>
        </p:blipFill>
        <p:spPr>
          <a:xfrm>
            <a:off x="194530" y="218139"/>
            <a:ext cx="11749127" cy="6513919"/>
          </a:xfrm>
          <a:prstGeom prst="rect">
            <a:avLst/>
          </a:prstGeom>
        </p:spPr>
      </p:pic>
      <p:sp>
        <p:nvSpPr>
          <p:cNvPr id="4" name="Date Placeholder 3">
            <a:extLst>
              <a:ext uri="{FF2B5EF4-FFF2-40B4-BE49-F238E27FC236}">
                <a16:creationId xmlns:a16="http://schemas.microsoft.com/office/drawing/2014/main" id="{F17CB530-1437-41A0-708F-A693AD783726}"/>
              </a:ext>
            </a:extLst>
          </p:cNvPr>
          <p:cNvSpPr>
            <a:spLocks noGrp="1"/>
          </p:cNvSpPr>
          <p:nvPr>
            <p:ph type="dt" sz="half" idx="10"/>
          </p:nvPr>
        </p:nvSpPr>
        <p:spPr/>
        <p:txBody>
          <a:bodyPr/>
          <a:lstStyle/>
          <a:p>
            <a:fld id="{77D14610-FB06-48D8-8F50-F35CB3D51C2A}" type="datetime1">
              <a:t>9/8/2026</a:t>
            </a:fld>
            <a:endParaRPr lang="en-US"/>
          </a:p>
        </p:txBody>
      </p:sp>
      <p:sp>
        <p:nvSpPr>
          <p:cNvPr id="3" name="TextBox 2">
            <a:extLst>
              <a:ext uri="{FF2B5EF4-FFF2-40B4-BE49-F238E27FC236}">
                <a16:creationId xmlns:a16="http://schemas.microsoft.com/office/drawing/2014/main" id="{D4288C27-900F-1CFE-C93A-EE8437B7F5E1}"/>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988926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E3920-A534-66ED-558D-3435AB6EC0EC}"/>
              </a:ext>
            </a:extLst>
          </p:cNvPr>
          <p:cNvSpPr>
            <a:spLocks noGrp="1"/>
          </p:cNvSpPr>
          <p:nvPr>
            <p:ph type="title"/>
          </p:nvPr>
        </p:nvSpPr>
        <p:spPr>
          <a:xfrm>
            <a:off x="-1185" y="-1693"/>
            <a:ext cx="12205800" cy="1174592"/>
          </a:xfrm>
          <a:solidFill>
            <a:srgbClr val="FFFACC"/>
          </a:solidFill>
        </p:spPr>
        <p:txBody>
          <a:bodyPr>
            <a:normAutofit/>
          </a:bodyPr>
          <a:lstStyle/>
          <a:p>
            <a:r>
              <a:rPr lang="en-GB" dirty="0"/>
              <a:t>What opportun</a:t>
            </a:r>
            <a:r>
              <a:rPr lang="en-GB" dirty="0">
                <a:solidFill>
                  <a:srgbClr val="000000"/>
                </a:solidFill>
                <a:latin typeface="Neue Haas Grotesk Text Pro"/>
              </a:rPr>
              <a:t>ities</a:t>
            </a:r>
            <a:r>
              <a:rPr lang="en-GB" dirty="0"/>
              <a:t> could this offer? </a:t>
            </a:r>
            <a:br>
              <a:rPr lang="en-GB" dirty="0"/>
            </a:br>
            <a:r>
              <a:rPr lang="en-GB" dirty="0"/>
              <a:t>What </a:t>
            </a:r>
            <a:r>
              <a:rPr lang="en-GB"/>
              <a:t>challenges could it pose? </a:t>
            </a:r>
            <a:endParaRPr lang="en-GB" dirty="0"/>
          </a:p>
        </p:txBody>
      </p:sp>
      <p:sp>
        <p:nvSpPr>
          <p:cNvPr id="4" name="Date Placeholder 3">
            <a:extLst>
              <a:ext uri="{FF2B5EF4-FFF2-40B4-BE49-F238E27FC236}">
                <a16:creationId xmlns:a16="http://schemas.microsoft.com/office/drawing/2014/main" id="{F392BA93-01AE-20CC-EDE3-D0FC27C57D5D}"/>
              </a:ext>
            </a:extLst>
          </p:cNvPr>
          <p:cNvSpPr>
            <a:spLocks noGrp="1"/>
          </p:cNvSpPr>
          <p:nvPr>
            <p:ph type="dt" sz="half" idx="10"/>
          </p:nvPr>
        </p:nvSpPr>
        <p:spPr/>
        <p:txBody>
          <a:bodyPr/>
          <a:lstStyle/>
          <a:p>
            <a:fld id="{3E2766C7-1CA1-4F5B-88B9-E9A6262BB0E1}" type="datetime1">
              <a:t>9/8/2026</a:t>
            </a:fld>
            <a:endParaRPr lang="en-US"/>
          </a:p>
        </p:txBody>
      </p:sp>
      <p:pic>
        <p:nvPicPr>
          <p:cNvPr id="5" name="Picture 4" descr="1,741 Airport Arrivals Baggage Reclaim Royalty-Free Images, Stock Photos &amp;  Pictures | Shutterstock">
            <a:extLst>
              <a:ext uri="{FF2B5EF4-FFF2-40B4-BE49-F238E27FC236}">
                <a16:creationId xmlns:a16="http://schemas.microsoft.com/office/drawing/2014/main" id="{0538ED90-A895-2B56-134B-9178740FD833}"/>
              </a:ext>
            </a:extLst>
          </p:cNvPr>
          <p:cNvPicPr>
            <a:picLocks noChangeAspect="1"/>
          </p:cNvPicPr>
          <p:nvPr/>
        </p:nvPicPr>
        <p:blipFill>
          <a:blip r:embed="rId2"/>
          <a:srcRect r="-441" b="13411"/>
          <a:stretch>
            <a:fillRect/>
          </a:stretch>
        </p:blipFill>
        <p:spPr>
          <a:xfrm>
            <a:off x="385939" y="1460500"/>
            <a:ext cx="11542233" cy="5004551"/>
          </a:xfrm>
          <a:prstGeom prst="rect">
            <a:avLst/>
          </a:prstGeom>
        </p:spPr>
      </p:pic>
      <p:sp>
        <p:nvSpPr>
          <p:cNvPr id="6" name="TextBox 5">
            <a:extLst>
              <a:ext uri="{FF2B5EF4-FFF2-40B4-BE49-F238E27FC236}">
                <a16:creationId xmlns:a16="http://schemas.microsoft.com/office/drawing/2014/main" id="{5D2FB24D-6129-FF07-1BB6-0194188C418A}"/>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6</a:t>
            </a:r>
          </a:p>
        </p:txBody>
      </p:sp>
    </p:spTree>
    <p:extLst>
      <p:ext uri="{BB962C8B-B14F-4D97-AF65-F5344CB8AC3E}">
        <p14:creationId xmlns:p14="http://schemas.microsoft.com/office/powerpoint/2010/main" val="4255460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8DD88-C935-AB7D-D671-A5885088E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AC71AC-9378-9300-902E-F7B2FE862995}"/>
              </a:ext>
            </a:extLst>
          </p:cNvPr>
          <p:cNvSpPr>
            <a:spLocks noGrp="1"/>
          </p:cNvSpPr>
          <p:nvPr>
            <p:ph type="title"/>
          </p:nvPr>
        </p:nvSpPr>
        <p:spPr>
          <a:xfrm>
            <a:off x="-1185" y="-1693"/>
            <a:ext cx="12205800" cy="1174592"/>
          </a:xfrm>
          <a:solidFill>
            <a:srgbClr val="FFFACC"/>
          </a:solidFill>
        </p:spPr>
        <p:txBody>
          <a:bodyPr>
            <a:normAutofit fontScale="90000"/>
          </a:bodyPr>
          <a:lstStyle/>
          <a:p>
            <a:r>
              <a:rPr lang="en-GB" sz="2800" dirty="0">
                <a:latin typeface="Arial"/>
                <a:cs typeface="Arial"/>
              </a:rPr>
              <a:t>Imagine you see this as a child. </a:t>
            </a:r>
            <a:br>
              <a:rPr lang="en-GB" sz="2800" dirty="0">
                <a:latin typeface="Arial"/>
                <a:cs typeface="Arial"/>
              </a:rPr>
            </a:br>
            <a:r>
              <a:rPr lang="en-GB" sz="2800" dirty="0">
                <a:latin typeface="Arial"/>
                <a:cs typeface="Arial"/>
              </a:rPr>
              <a:t>Imagine you don't speak the native language.</a:t>
            </a:r>
            <a:br>
              <a:rPr lang="en-GB" sz="2800" dirty="0">
                <a:latin typeface="Arial"/>
                <a:cs typeface="Arial"/>
              </a:rPr>
            </a:br>
            <a:r>
              <a:rPr lang="en-GB" sz="2800">
                <a:latin typeface="Arial"/>
                <a:cs typeface="Arial"/>
              </a:rPr>
              <a:t>Does this change your experience here? </a:t>
            </a:r>
            <a:endParaRPr lang="en-GB" sz="2800" dirty="0">
              <a:latin typeface="Arial"/>
              <a:cs typeface="Arial"/>
            </a:endParaRPr>
          </a:p>
        </p:txBody>
      </p:sp>
      <p:sp>
        <p:nvSpPr>
          <p:cNvPr id="4" name="Date Placeholder 3">
            <a:extLst>
              <a:ext uri="{FF2B5EF4-FFF2-40B4-BE49-F238E27FC236}">
                <a16:creationId xmlns:a16="http://schemas.microsoft.com/office/drawing/2014/main" id="{589BAA7E-427F-39FA-500B-A49AF742AF48}"/>
              </a:ext>
            </a:extLst>
          </p:cNvPr>
          <p:cNvSpPr>
            <a:spLocks noGrp="1"/>
          </p:cNvSpPr>
          <p:nvPr>
            <p:ph type="dt" sz="half" idx="10"/>
          </p:nvPr>
        </p:nvSpPr>
        <p:spPr/>
        <p:txBody>
          <a:bodyPr/>
          <a:lstStyle/>
          <a:p>
            <a:fld id="{3E2766C7-1CA1-4F5B-88B9-E9A6262BB0E1}" type="datetime1">
              <a:t>9/8/2026</a:t>
            </a:fld>
            <a:endParaRPr lang="en-US"/>
          </a:p>
        </p:txBody>
      </p:sp>
      <p:pic>
        <p:nvPicPr>
          <p:cNvPr id="5" name="Picture 4" descr="1,741 Airport Arrivals Baggage Reclaim Royalty-Free Images, Stock Photos &amp;  Pictures | Shutterstock">
            <a:extLst>
              <a:ext uri="{FF2B5EF4-FFF2-40B4-BE49-F238E27FC236}">
                <a16:creationId xmlns:a16="http://schemas.microsoft.com/office/drawing/2014/main" id="{9DBDB369-1F80-78F0-6C38-B8AA40D212FD}"/>
              </a:ext>
            </a:extLst>
          </p:cNvPr>
          <p:cNvPicPr>
            <a:picLocks noChangeAspect="1"/>
          </p:cNvPicPr>
          <p:nvPr/>
        </p:nvPicPr>
        <p:blipFill>
          <a:blip r:embed="rId2"/>
          <a:srcRect r="-441" b="13411"/>
          <a:stretch>
            <a:fillRect/>
          </a:stretch>
        </p:blipFill>
        <p:spPr>
          <a:xfrm>
            <a:off x="385939" y="1460500"/>
            <a:ext cx="11542233" cy="5004551"/>
          </a:xfrm>
          <a:prstGeom prst="rect">
            <a:avLst/>
          </a:prstGeom>
        </p:spPr>
      </p:pic>
      <p:sp>
        <p:nvSpPr>
          <p:cNvPr id="6" name="TextBox 5">
            <a:extLst>
              <a:ext uri="{FF2B5EF4-FFF2-40B4-BE49-F238E27FC236}">
                <a16:creationId xmlns:a16="http://schemas.microsoft.com/office/drawing/2014/main" id="{E9053CB4-0A8A-42BD-28E3-660D08008577}"/>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6</a:t>
            </a:r>
          </a:p>
        </p:txBody>
      </p:sp>
    </p:spTree>
    <p:extLst>
      <p:ext uri="{BB962C8B-B14F-4D97-AF65-F5344CB8AC3E}">
        <p14:creationId xmlns:p14="http://schemas.microsoft.com/office/powerpoint/2010/main" val="101095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D400B-C6E5-A767-3E34-957B76A7641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D8C589-27F4-47D9-1864-E8A01AC3C5B3}"/>
              </a:ext>
            </a:extLst>
          </p:cNvPr>
          <p:cNvSpPr>
            <a:spLocks noGrp="1"/>
          </p:cNvSpPr>
          <p:nvPr>
            <p:ph idx="1"/>
          </p:nvPr>
        </p:nvSpPr>
        <p:spPr>
          <a:xfrm>
            <a:off x="28224" y="1101096"/>
            <a:ext cx="12163778" cy="450580"/>
          </a:xfrm>
          <a:solidFill>
            <a:schemeClr val="accent5">
              <a:lumMod val="20000"/>
              <a:lumOff val="80000"/>
            </a:schemeClr>
          </a:solidFill>
        </p:spPr>
        <p:txBody>
          <a:bodyPr vert="horz" lIns="121920" tIns="60960" rIns="121920" bIns="60960" rtlCol="0" anchor="t">
            <a:noAutofit/>
          </a:bodyPr>
          <a:lstStyle/>
          <a:p>
            <a:pPr marL="0" indent="0" algn="ctr">
              <a:spcBef>
                <a:spcPts val="0"/>
              </a:spcBef>
              <a:buNone/>
            </a:pPr>
            <a:r>
              <a:rPr lang="en-GB" b="1">
                <a:solidFill>
                  <a:srgbClr val="FF0000"/>
                </a:solidFill>
                <a:latin typeface="Arial"/>
                <a:ea typeface="+mn-lt"/>
                <a:cs typeface="Arial"/>
              </a:rPr>
              <a:t>Has Alem's father done the right thing? </a:t>
            </a:r>
            <a:endParaRPr lang="en-US">
              <a:solidFill>
                <a:srgbClr val="FF0000"/>
              </a:solidFill>
              <a:ea typeface="Calibri"/>
              <a:cs typeface="Calibri"/>
            </a:endParaRPr>
          </a:p>
        </p:txBody>
      </p:sp>
      <p:sp>
        <p:nvSpPr>
          <p:cNvPr id="4" name="Title 1">
            <a:extLst>
              <a:ext uri="{FF2B5EF4-FFF2-40B4-BE49-F238E27FC236}">
                <a16:creationId xmlns:a16="http://schemas.microsoft.com/office/drawing/2014/main" id="{33B5FDE2-4A0D-7FA2-A111-ADCCDF68F1B7}"/>
              </a:ext>
            </a:extLst>
          </p:cNvPr>
          <p:cNvSpPr txBox="1">
            <a:spLocks/>
          </p:cNvSpPr>
          <p:nvPr/>
        </p:nvSpPr>
        <p:spPr>
          <a:xfrm>
            <a:off x="0" y="12998"/>
            <a:ext cx="12192000" cy="968956"/>
          </a:xfrm>
          <a:prstGeom prst="rect">
            <a:avLst/>
          </a:prstGeom>
          <a:solidFill>
            <a:schemeClr val="accent4">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219170">
              <a:buClr>
                <a:srgbClr val="000000"/>
              </a:buClr>
              <a:defRPr/>
            </a:pPr>
            <a:r>
              <a:rPr lang="en-GB" sz="4000">
                <a:solidFill>
                  <a:srgbClr val="FF00C9"/>
                </a:solidFill>
                <a:latin typeface="Arial"/>
                <a:cs typeface="Arial"/>
                <a:sym typeface="Arial"/>
              </a:rPr>
              <a:t>Think, pair, share- 45/45/30</a:t>
            </a:r>
            <a:endParaRPr lang="en-GB" sz="4000">
              <a:solidFill>
                <a:srgbClr val="FF00C9"/>
              </a:solidFill>
              <a:latin typeface="Arial" panose="020B0604020202020204" pitchFamily="34" charset="0"/>
              <a:cs typeface="Arial" panose="020B0604020202020204" pitchFamily="34" charset="0"/>
              <a:sym typeface="Arial"/>
            </a:endParaRPr>
          </a:p>
        </p:txBody>
      </p:sp>
      <p:graphicFrame>
        <p:nvGraphicFramePr>
          <p:cNvPr id="7" name="Table 7">
            <a:extLst>
              <a:ext uri="{FF2B5EF4-FFF2-40B4-BE49-F238E27FC236}">
                <a16:creationId xmlns:a16="http://schemas.microsoft.com/office/drawing/2014/main" id="{3DEB9544-041A-1EE6-11A8-CD4696C034C4}"/>
              </a:ext>
            </a:extLst>
          </p:cNvPr>
          <p:cNvGraphicFramePr>
            <a:graphicFrameLocks noGrp="1"/>
          </p:cNvGraphicFramePr>
          <p:nvPr>
            <p:extLst>
              <p:ext uri="{D42A27DB-BD31-4B8C-83A1-F6EECF244321}">
                <p14:modId xmlns:p14="http://schemas.microsoft.com/office/powerpoint/2010/main" val="2271272983"/>
              </p:ext>
            </p:extLst>
          </p:nvPr>
        </p:nvGraphicFramePr>
        <p:xfrm>
          <a:off x="77611" y="1721555"/>
          <a:ext cx="12070321" cy="4937760"/>
        </p:xfrm>
        <a:graphic>
          <a:graphicData uri="http://schemas.openxmlformats.org/drawingml/2006/table">
            <a:tbl>
              <a:tblPr firstRow="1" bandRow="1">
                <a:tableStyleId>{5C22544A-7EE6-4342-B048-85BDC9FD1C3A}</a:tableStyleId>
              </a:tblPr>
              <a:tblGrid>
                <a:gridCol w="2659549">
                  <a:extLst>
                    <a:ext uri="{9D8B030D-6E8A-4147-A177-3AD203B41FA5}">
                      <a16:colId xmlns:a16="http://schemas.microsoft.com/office/drawing/2014/main" val="3517940719"/>
                    </a:ext>
                  </a:extLst>
                </a:gridCol>
                <a:gridCol w="2873538">
                  <a:extLst>
                    <a:ext uri="{9D8B030D-6E8A-4147-A177-3AD203B41FA5}">
                      <a16:colId xmlns:a16="http://schemas.microsoft.com/office/drawing/2014/main" val="319130201"/>
                    </a:ext>
                  </a:extLst>
                </a:gridCol>
                <a:gridCol w="6537234">
                  <a:extLst>
                    <a:ext uri="{9D8B030D-6E8A-4147-A177-3AD203B41FA5}">
                      <a16:colId xmlns:a16="http://schemas.microsoft.com/office/drawing/2014/main" val="2309769274"/>
                    </a:ext>
                  </a:extLst>
                </a:gridCol>
              </a:tblGrid>
              <a:tr h="451631">
                <a:tc>
                  <a:txBody>
                    <a:bodyPr/>
                    <a:lstStyle/>
                    <a:p>
                      <a:pPr algn="ctr"/>
                      <a:r>
                        <a:rPr lang="en-GB" sz="2400">
                          <a:solidFill>
                            <a:schemeClr val="tx1"/>
                          </a:solidFill>
                          <a:latin typeface="Arial"/>
                          <a:cs typeface="Arial"/>
                        </a:rPr>
                        <a:t>Partner A</a:t>
                      </a:r>
                      <a:endParaRPr lang="en-GB" sz="2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GB" sz="2400">
                          <a:solidFill>
                            <a:schemeClr val="tx1"/>
                          </a:solidFill>
                          <a:latin typeface="Arial"/>
                          <a:cs typeface="Arial"/>
                        </a:rPr>
                        <a:t>Partner B</a:t>
                      </a:r>
                      <a:endParaRPr lang="en-GB" sz="24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lvl="0" algn="ctr">
                        <a:buNone/>
                      </a:pPr>
                      <a:r>
                        <a:rPr lang="en-GB" sz="2400">
                          <a:solidFill>
                            <a:schemeClr val="tx1"/>
                          </a:solidFill>
                          <a:latin typeface="Arial"/>
                          <a:cs typeface="Arial"/>
                        </a:rPr>
                        <a:t>Points to Consider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85266736"/>
                  </a:ext>
                </a:extLst>
              </a:tr>
              <a:tr h="4149353">
                <a:tc>
                  <a:txBody>
                    <a:bodyPr/>
                    <a:lstStyle/>
                    <a:p>
                      <a:pPr marL="342900" lvl="0" indent="-342900">
                        <a:buFont typeface="Arial"/>
                        <a:buChar char="•"/>
                      </a:pPr>
                      <a:r>
                        <a:rPr lang="en-GB" sz="2400">
                          <a:solidFill>
                            <a:schemeClr val="tx1"/>
                          </a:solidFill>
                          <a:latin typeface="Arial"/>
                          <a:cs typeface="Arial"/>
                        </a:rPr>
                        <a:t>You MUST  state that the people you love should be our biggest motivations.  </a:t>
                      </a:r>
                    </a:p>
                    <a:p>
                      <a:pPr marL="342900" lvl="0" indent="-342900">
                        <a:buFont typeface="Arial"/>
                        <a:buChar char="•"/>
                      </a:pPr>
                      <a:r>
                        <a:rPr lang="en-GB" sz="2400" b="1" i="1">
                          <a:solidFill>
                            <a:schemeClr val="tx1"/>
                          </a:solidFill>
                          <a:latin typeface="Arial"/>
                          <a:cs typeface="Arial"/>
                        </a:rPr>
                        <a:t>I agree with the statement because ____</a:t>
                      </a:r>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342900" lvl="0" indent="-342900">
                        <a:buFont typeface="Arial"/>
                        <a:buChar char="•"/>
                      </a:pPr>
                      <a:r>
                        <a:rPr lang="en-GB" sz="2400" b="0" i="0" u="none" strike="noStrike" noProof="0">
                          <a:solidFill>
                            <a:schemeClr val="tx1"/>
                          </a:solidFill>
                          <a:latin typeface="Arial"/>
                        </a:rPr>
                        <a:t>You MUST disagree with the statement and argue that we should be motivated by our own goals a</a:t>
                      </a:r>
                    </a:p>
                    <a:p>
                      <a:pPr marL="342900" lvl="0" indent="-342900">
                        <a:buFont typeface="Arial"/>
                        <a:buChar char="•"/>
                      </a:pPr>
                      <a:r>
                        <a:rPr lang="en-GB" sz="2400" b="1" i="1" u="none" strike="noStrike" noProof="0">
                          <a:solidFill>
                            <a:schemeClr val="tx1"/>
                          </a:solidFill>
                          <a:latin typeface="Arial"/>
                        </a:rPr>
                        <a:t>I disagree with the statement because____</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42900" lvl="0" indent="-342900" algn="l">
                        <a:lnSpc>
                          <a:spcPct val="100000"/>
                        </a:lnSpc>
                        <a:spcBef>
                          <a:spcPts val="0"/>
                        </a:spcBef>
                        <a:spcAft>
                          <a:spcPts val="0"/>
                        </a:spcAft>
                        <a:buClr>
                          <a:srgbClr val="000000"/>
                        </a:buClr>
                        <a:buFont typeface="Arial"/>
                        <a:buChar char="•"/>
                      </a:pPr>
                      <a:r>
                        <a:rPr lang="en-GB" sz="2400" b="0" i="0" u="none" strike="noStrike" noProof="0">
                          <a:solidFill>
                            <a:schemeClr val="tx1"/>
                          </a:solidFill>
                          <a:latin typeface="Arial"/>
                          <a:cs typeface="Arial"/>
                        </a:rPr>
                        <a:t>Was Alem's father protecting him, or abandoning him?</a:t>
                      </a:r>
                      <a:endParaRPr lang="en-GB" b="0">
                        <a:latin typeface="Arial"/>
                        <a:cs typeface="Arial"/>
                      </a:endParaRPr>
                    </a:p>
                    <a:p>
                      <a:pPr marL="342900" lvl="0" indent="-342900" algn="l">
                        <a:lnSpc>
                          <a:spcPct val="100000"/>
                        </a:lnSpc>
                        <a:spcBef>
                          <a:spcPts val="0"/>
                        </a:spcBef>
                        <a:spcAft>
                          <a:spcPts val="0"/>
                        </a:spcAft>
                        <a:buClr>
                          <a:srgbClr val="000000"/>
                        </a:buClr>
                        <a:buFont typeface="Arial"/>
                        <a:buChar char="•"/>
                      </a:pPr>
                      <a:r>
                        <a:rPr lang="en-GB" sz="2400" b="0" i="0" u="none" strike="noStrike" noProof="0">
                          <a:solidFill>
                            <a:schemeClr val="tx1"/>
                          </a:solidFill>
                          <a:latin typeface="Arial"/>
                          <a:cs typeface="Arial"/>
                        </a:rPr>
                        <a:t>Does the fact that he loves Alem make his decision more understandable?</a:t>
                      </a:r>
                      <a:endParaRPr lang="en-GB" b="0">
                        <a:latin typeface="Arial"/>
                        <a:cs typeface="Arial"/>
                      </a:endParaRPr>
                    </a:p>
                    <a:p>
                      <a:pPr marL="342900" lvl="0" indent="-342900" algn="l">
                        <a:lnSpc>
                          <a:spcPct val="100000"/>
                        </a:lnSpc>
                        <a:spcBef>
                          <a:spcPts val="0"/>
                        </a:spcBef>
                        <a:spcAft>
                          <a:spcPts val="0"/>
                        </a:spcAft>
                        <a:buClr>
                          <a:srgbClr val="000000"/>
                        </a:buClr>
                        <a:buFont typeface="Arial"/>
                        <a:buChar char="•"/>
                      </a:pPr>
                      <a:r>
                        <a:rPr lang="en-GB" sz="2400" b="0" i="0" u="none" strike="noStrike" noProof="0">
                          <a:solidFill>
                            <a:schemeClr val="tx1"/>
                          </a:solidFill>
                          <a:latin typeface="Arial"/>
                          <a:cs typeface="Arial"/>
                        </a:rPr>
                        <a:t>Does a parent have the right to make such a huge decision on behalf of their child?</a:t>
                      </a:r>
                      <a:endParaRPr lang="en-GB" b="0">
                        <a:latin typeface="Arial"/>
                        <a:cs typeface="Arial"/>
                      </a:endParaRPr>
                    </a:p>
                    <a:p>
                      <a:pPr marL="342900" lvl="0" indent="-342900" algn="l">
                        <a:lnSpc>
                          <a:spcPct val="100000"/>
                        </a:lnSpc>
                        <a:spcBef>
                          <a:spcPts val="0"/>
                        </a:spcBef>
                        <a:spcAft>
                          <a:spcPts val="0"/>
                        </a:spcAft>
                        <a:buClr>
                          <a:srgbClr val="000000"/>
                        </a:buClr>
                        <a:buFont typeface="Arial"/>
                        <a:buChar char="•"/>
                      </a:pPr>
                      <a:r>
                        <a:rPr lang="en-GB" sz="2400" b="0" i="0" u="none" strike="noStrike" noProof="0">
                          <a:solidFill>
                            <a:schemeClr val="tx1"/>
                          </a:solidFill>
                          <a:latin typeface="Arial"/>
                          <a:cs typeface="Arial"/>
                        </a:rPr>
                        <a:t>Would your opinion change if Alem were 18 rather than a young teenager?</a:t>
                      </a:r>
                      <a:endParaRPr lang="en-GB" b="0">
                        <a:latin typeface="Arial"/>
                        <a:cs typeface="Arial"/>
                      </a:endParaRPr>
                    </a:p>
                    <a:p>
                      <a:pPr marL="342900" lvl="0" indent="-342900" algn="l">
                        <a:lnSpc>
                          <a:spcPct val="100000"/>
                        </a:lnSpc>
                        <a:spcBef>
                          <a:spcPts val="0"/>
                        </a:spcBef>
                        <a:spcAft>
                          <a:spcPts val="0"/>
                        </a:spcAft>
                        <a:buClr>
                          <a:srgbClr val="000000"/>
                        </a:buClr>
                        <a:buFont typeface="Arial"/>
                        <a:buChar char="•"/>
                      </a:pPr>
                      <a:r>
                        <a:rPr lang="en-GB" sz="2400" b="0" i="0" u="none" strike="noStrike" noProof="0">
                          <a:solidFill>
                            <a:schemeClr val="tx1"/>
                          </a:solidFill>
                          <a:latin typeface="Arial"/>
                          <a:cs typeface="Arial"/>
                        </a:rPr>
                        <a:t>Does the danger Alem might face at home justify separating him from his father?</a:t>
                      </a:r>
                      <a:endParaRPr lang="en-GB" b="0">
                        <a:latin typeface="Arial"/>
                        <a:cs typeface="Arial"/>
                      </a:endParaRPr>
                    </a:p>
                    <a:p>
                      <a:pPr marL="342900" lvl="0" indent="-342900" algn="l">
                        <a:lnSpc>
                          <a:spcPct val="100000"/>
                        </a:lnSpc>
                        <a:spcBef>
                          <a:spcPts val="0"/>
                        </a:spcBef>
                        <a:spcAft>
                          <a:spcPts val="0"/>
                        </a:spcAft>
                        <a:buClr>
                          <a:srgbClr val="000000"/>
                        </a:buClr>
                        <a:buFont typeface="Arial"/>
                        <a:buChar char="•"/>
                      </a:pPr>
                      <a:r>
                        <a:rPr lang="en-GB" sz="2400" b="0" i="0" u="none" strike="noStrike" noProof="0">
                          <a:solidFill>
                            <a:schemeClr val="tx1"/>
                          </a:solidFill>
                          <a:latin typeface="Arial"/>
                          <a:cs typeface="Arial"/>
                        </a:rPr>
                        <a:t>Can someone make the wrong decision for the right reasons?</a:t>
                      </a:r>
                      <a:endParaRPr lang="en-GB" b="0">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8345605"/>
                  </a:ext>
                </a:extLst>
              </a:tr>
            </a:tbl>
          </a:graphicData>
        </a:graphic>
      </p:graphicFrame>
      <p:pic>
        <p:nvPicPr>
          <p:cNvPr id="6146" name="Picture 2" descr="thought bubble icon">
            <a:extLst>
              <a:ext uri="{FF2B5EF4-FFF2-40B4-BE49-F238E27FC236}">
                <a16:creationId xmlns:a16="http://schemas.microsoft.com/office/drawing/2014/main" id="{B8ED7E32-114F-323B-5184-B72C27568E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2076" y="48646"/>
            <a:ext cx="974248" cy="72275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ir icon">
            <a:extLst>
              <a:ext uri="{FF2B5EF4-FFF2-40B4-BE49-F238E27FC236}">
                <a16:creationId xmlns:a16="http://schemas.microsoft.com/office/drawing/2014/main" id="{19215845-0F06-77CB-C17D-1E27A9AD77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32272" y="48645"/>
            <a:ext cx="995549" cy="73855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lass discussion icon">
            <a:extLst>
              <a:ext uri="{FF2B5EF4-FFF2-40B4-BE49-F238E27FC236}">
                <a16:creationId xmlns:a16="http://schemas.microsoft.com/office/drawing/2014/main" id="{71C966E8-95B6-0AE1-FDB6-E05CB4776C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43771" y="48645"/>
            <a:ext cx="995549" cy="7385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E27F6FE-A69B-68C1-4E45-429FE97C7218}"/>
              </a:ext>
            </a:extLst>
          </p:cNvPr>
          <p:cNvSpPr txBox="1"/>
          <p:nvPr/>
        </p:nvSpPr>
        <p:spPr>
          <a:xfrm>
            <a:off x="44117" y="6490543"/>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t>Page 25</a:t>
            </a:r>
            <a:endParaRPr lang="en-US"/>
          </a:p>
        </p:txBody>
      </p:sp>
    </p:spTree>
    <p:extLst>
      <p:ext uri="{BB962C8B-B14F-4D97-AF65-F5344CB8AC3E}">
        <p14:creationId xmlns:p14="http://schemas.microsoft.com/office/powerpoint/2010/main" val="8374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4E8FA"/>
        </a:solidFill>
        <a:effectLst/>
      </p:bgPr>
    </p:bg>
    <p:spTree>
      <p:nvGrpSpPr>
        <p:cNvPr id="1" name="">
          <a:extLst>
            <a:ext uri="{FF2B5EF4-FFF2-40B4-BE49-F238E27FC236}">
              <a16:creationId xmlns:a16="http://schemas.microsoft.com/office/drawing/2014/main" id="{D82115E4-7684-514B-272A-0F7FB3DAF1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C63429-00D9-FB96-C926-9D7133318F65}"/>
              </a:ext>
            </a:extLst>
          </p:cNvPr>
          <p:cNvSpPr>
            <a:spLocks noGrp="1"/>
          </p:cNvSpPr>
          <p:nvPr>
            <p:ph idx="1"/>
          </p:nvPr>
        </p:nvSpPr>
        <p:spPr>
          <a:xfrm>
            <a:off x="278610" y="1018567"/>
            <a:ext cx="11636301" cy="1090251"/>
          </a:xfrm>
          <a:solidFill>
            <a:srgbClr val="FFFACC"/>
          </a:solidFill>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None/>
            </a:pPr>
            <a:r>
              <a:rPr lang="en-GB" sz="2800"/>
              <a:t>In a conflict between two sides, it is possible to fight for peace without choosing a side.</a:t>
            </a:r>
            <a:endParaRPr lang="en-US" sz="2800"/>
          </a:p>
          <a:p>
            <a:pPr indent="0" algn="ctr">
              <a:lnSpc>
                <a:spcPct val="114999"/>
              </a:lnSpc>
              <a:buNone/>
            </a:pPr>
            <a:endParaRPr lang="en-US" sz="1800" dirty="0"/>
          </a:p>
        </p:txBody>
      </p:sp>
      <p:sp>
        <p:nvSpPr>
          <p:cNvPr id="4" name="Title 1">
            <a:extLst>
              <a:ext uri="{FF2B5EF4-FFF2-40B4-BE49-F238E27FC236}">
                <a16:creationId xmlns:a16="http://schemas.microsoft.com/office/drawing/2014/main" id="{2DF82C9F-AAA1-2CE9-4FD9-1043D9A8CA52}"/>
              </a:ext>
            </a:extLst>
          </p:cNvPr>
          <p:cNvSpPr txBox="1">
            <a:spLocks/>
          </p:cNvSpPr>
          <p:nvPr/>
        </p:nvSpPr>
        <p:spPr>
          <a:xfrm>
            <a:off x="50800" y="6534"/>
            <a:ext cx="12104915" cy="673595"/>
          </a:xfrm>
          <a:prstGeom prst="rect">
            <a:avLst/>
          </a:prstGeom>
          <a:solidFill>
            <a:schemeClr val="bg2">
              <a:lumMod val="90000"/>
            </a:schemeClr>
          </a:solidFill>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3600">
                <a:solidFill>
                  <a:srgbClr val="FF00C9"/>
                </a:solidFill>
                <a:latin typeface="Arial"/>
                <a:cs typeface="Arial"/>
              </a:rPr>
              <a:t>Think, pair, share- 45/45/45</a:t>
            </a:r>
          </a:p>
        </p:txBody>
      </p:sp>
      <p:pic>
        <p:nvPicPr>
          <p:cNvPr id="6146" name="Picture 2" descr="thought bubble icon">
            <a:extLst>
              <a:ext uri="{FF2B5EF4-FFF2-40B4-BE49-F238E27FC236}">
                <a16:creationId xmlns:a16="http://schemas.microsoft.com/office/drawing/2014/main" id="{A414D364-61EB-06E1-9A13-235BDF1CBA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7208" y="31724"/>
            <a:ext cx="865200" cy="865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ir icon">
            <a:extLst>
              <a:ext uri="{FF2B5EF4-FFF2-40B4-BE49-F238E27FC236}">
                <a16:creationId xmlns:a16="http://schemas.microsoft.com/office/drawing/2014/main" id="{59028690-1016-7302-B0A9-E80E6015F4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1532" y="31723"/>
            <a:ext cx="884117" cy="88411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lass discussion icon">
            <a:extLst>
              <a:ext uri="{FF2B5EF4-FFF2-40B4-BE49-F238E27FC236}">
                <a16:creationId xmlns:a16="http://schemas.microsoft.com/office/drawing/2014/main" id="{363D2BD2-A126-E4E9-9273-3113275CC5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3030" y="31723"/>
            <a:ext cx="884117" cy="884117"/>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Right 1">
            <a:extLst>
              <a:ext uri="{FF2B5EF4-FFF2-40B4-BE49-F238E27FC236}">
                <a16:creationId xmlns:a16="http://schemas.microsoft.com/office/drawing/2014/main" id="{42AEE429-CA9C-A9D4-58C5-4308BB14E10C}"/>
              </a:ext>
            </a:extLst>
          </p:cNvPr>
          <p:cNvSpPr/>
          <p:nvPr/>
        </p:nvSpPr>
        <p:spPr>
          <a:xfrm>
            <a:off x="575685" y="2017758"/>
            <a:ext cx="11226297" cy="1207128"/>
          </a:xfrm>
          <a:prstGeom prst="lef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440831F-D792-C673-F2A2-382E7EB124E1}"/>
              </a:ext>
            </a:extLst>
          </p:cNvPr>
          <p:cNvSpPr txBox="1"/>
          <p:nvPr/>
        </p:nvSpPr>
        <p:spPr>
          <a:xfrm>
            <a:off x="1199585" y="2354101"/>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Agree</a:t>
            </a:r>
            <a:endParaRPr lang="en-US"/>
          </a:p>
        </p:txBody>
      </p:sp>
      <p:sp>
        <p:nvSpPr>
          <p:cNvPr id="6" name="TextBox 5">
            <a:extLst>
              <a:ext uri="{FF2B5EF4-FFF2-40B4-BE49-F238E27FC236}">
                <a16:creationId xmlns:a16="http://schemas.microsoft.com/office/drawing/2014/main" id="{4F1BA24A-6F65-3FEC-8105-3C4E6B5B7F13}"/>
              </a:ext>
            </a:extLst>
          </p:cNvPr>
          <p:cNvSpPr txBox="1"/>
          <p:nvPr/>
        </p:nvSpPr>
        <p:spPr>
          <a:xfrm>
            <a:off x="8391412" y="2354100"/>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Disagree</a:t>
            </a:r>
            <a:endParaRPr lang="en-US"/>
          </a:p>
        </p:txBody>
      </p:sp>
      <p:sp>
        <p:nvSpPr>
          <p:cNvPr id="9" name="TextBox 8">
            <a:extLst>
              <a:ext uri="{FF2B5EF4-FFF2-40B4-BE49-F238E27FC236}">
                <a16:creationId xmlns:a16="http://schemas.microsoft.com/office/drawing/2014/main" id="{6F830984-6A6F-AEA6-6F72-D10C6F45BD35}"/>
              </a:ext>
            </a:extLst>
          </p:cNvPr>
          <p:cNvSpPr txBox="1"/>
          <p:nvPr/>
        </p:nvSpPr>
        <p:spPr>
          <a:xfrm>
            <a:off x="574" y="6490543"/>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35-36</a:t>
            </a:r>
          </a:p>
        </p:txBody>
      </p:sp>
      <p:sp>
        <p:nvSpPr>
          <p:cNvPr id="8" name="TextBox 7">
            <a:extLst>
              <a:ext uri="{FF2B5EF4-FFF2-40B4-BE49-F238E27FC236}">
                <a16:creationId xmlns:a16="http://schemas.microsoft.com/office/drawing/2014/main" id="{6B973E63-D06A-DA47-8B1E-7ECFCB660CCC}"/>
              </a:ext>
            </a:extLst>
          </p:cNvPr>
          <p:cNvSpPr txBox="1"/>
          <p:nvPr/>
        </p:nvSpPr>
        <p:spPr>
          <a:xfrm>
            <a:off x="790223" y="3224391"/>
            <a:ext cx="11013721" cy="34445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latin typeface="Arial"/>
                <a:cs typeface="Arial"/>
              </a:rPr>
              <a:t>Can you oppose war without supporting either side?</a:t>
            </a:r>
            <a:endParaRPr lang="en-US" sz="2400" dirty="0">
              <a:latin typeface="Arial"/>
              <a:cs typeface="Arial"/>
            </a:endParaRPr>
          </a:p>
          <a:p>
            <a:pPr marL="342900" indent="-342900">
              <a:buFont typeface="Arial"/>
              <a:buChar char="•"/>
            </a:pPr>
            <a:r>
              <a:rPr lang="en-US" sz="2400">
                <a:latin typeface="Arial"/>
                <a:cs typeface="Arial"/>
              </a:rPr>
              <a:t>Is refusing to choose a side itself a choice?</a:t>
            </a:r>
            <a:endParaRPr lang="en-US" sz="2400" dirty="0">
              <a:latin typeface="Arial"/>
              <a:cs typeface="Arial"/>
            </a:endParaRPr>
          </a:p>
          <a:p>
            <a:pPr marL="342900" indent="-342900">
              <a:buFont typeface="Arial"/>
              <a:buChar char="•"/>
            </a:pPr>
            <a:r>
              <a:rPr lang="en-US" sz="2400">
                <a:latin typeface="Arial"/>
                <a:cs typeface="Arial"/>
              </a:rPr>
              <a:t>If one side is clearly behaving unjustly, should you remain neutral?</a:t>
            </a:r>
            <a:endParaRPr lang="en-US" sz="2400" dirty="0">
              <a:latin typeface="Arial"/>
              <a:cs typeface="Arial"/>
            </a:endParaRPr>
          </a:p>
          <a:p>
            <a:pPr marL="342900" indent="-342900">
              <a:buFont typeface="Arial"/>
              <a:buChar char="•"/>
            </a:pPr>
            <a:r>
              <a:rPr lang="en-US" sz="2400">
                <a:latin typeface="Arial"/>
                <a:cs typeface="Arial"/>
              </a:rPr>
              <a:t>Can you fight against something without fighting for the opposing side?</a:t>
            </a:r>
            <a:endParaRPr lang="en-US" sz="2400" dirty="0">
              <a:latin typeface="Arial"/>
              <a:cs typeface="Arial"/>
            </a:endParaRPr>
          </a:p>
          <a:p>
            <a:pPr marL="342900" indent="-342900">
              <a:buFont typeface="Arial"/>
              <a:buChar char="•"/>
            </a:pPr>
            <a:r>
              <a:rPr lang="en-US" sz="2400" dirty="0">
                <a:latin typeface="Arial"/>
                <a:cs typeface="Arial"/>
              </a:rPr>
              <a:t>Is peace possible if nobody is willing to take action?</a:t>
            </a:r>
          </a:p>
          <a:p>
            <a:pPr marL="342900" indent="-342900">
              <a:buFont typeface="Arial"/>
              <a:buChar char="•"/>
            </a:pPr>
            <a:r>
              <a:rPr lang="en-US" sz="2400">
                <a:latin typeface="Arial"/>
                <a:cs typeface="Arial"/>
              </a:rPr>
              <a:t>Does choosing peace make someone a coward or brave?</a:t>
            </a:r>
            <a:endParaRPr lang="en-US" sz="2400" dirty="0">
              <a:latin typeface="Arial"/>
              <a:cs typeface="Arial"/>
            </a:endParaRPr>
          </a:p>
          <a:p>
            <a:pPr marL="342900" indent="-342900">
              <a:buFont typeface="Arial"/>
              <a:buChar char="•"/>
            </a:pPr>
            <a:r>
              <a:rPr lang="en-US" sz="2400">
                <a:latin typeface="Arial"/>
                <a:cs typeface="Arial"/>
              </a:rPr>
              <a:t>What might happen if everyone refused to take sides?</a:t>
            </a:r>
            <a:endParaRPr lang="en-US" sz="2400" dirty="0">
              <a:latin typeface="Arial"/>
              <a:cs typeface="Arial"/>
            </a:endParaRPr>
          </a:p>
          <a:p>
            <a:pPr marL="342900" indent="-342900">
              <a:buFont typeface="Arial"/>
              <a:buChar char="•"/>
            </a:pPr>
            <a:r>
              <a:rPr lang="en-US" sz="2400">
                <a:latin typeface="Arial"/>
                <a:cs typeface="Arial"/>
              </a:rPr>
              <a:t>What does Alem’s father mean when he says he would “fight for peace”?</a:t>
            </a:r>
            <a:endParaRPr lang="en-US" sz="2400" dirty="0">
              <a:latin typeface="Arial"/>
              <a:cs typeface="Arial"/>
            </a:endParaRPr>
          </a:p>
          <a:p>
            <a:pPr marL="342900" indent="-342900" algn="ctr">
              <a:buFont typeface="Arial"/>
              <a:buChar char="•"/>
            </a:pPr>
            <a:endParaRPr lang="en-GB" sz="2400" dirty="0">
              <a:latin typeface="Arial"/>
              <a:cs typeface="Arial"/>
            </a:endParaRPr>
          </a:p>
        </p:txBody>
      </p:sp>
    </p:spTree>
    <p:extLst>
      <p:ext uri="{BB962C8B-B14F-4D97-AF65-F5344CB8AC3E}">
        <p14:creationId xmlns:p14="http://schemas.microsoft.com/office/powerpoint/2010/main" val="2986235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1FB8-479E-3193-2247-A05DAEE06A8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29EBAC3-C56A-4092-D1D5-E573E3D4522A}"/>
              </a:ext>
            </a:extLst>
          </p:cNvPr>
          <p:cNvSpPr txBox="1"/>
          <p:nvPr/>
        </p:nvSpPr>
        <p:spPr>
          <a:xfrm>
            <a:off x="386531" y="2798194"/>
            <a:ext cx="11086372" cy="3416320"/>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GB" sz="2400">
                <a:ea typeface="+mn-lt"/>
                <a:cs typeface="+mn-lt"/>
              </a:rPr>
              <a:t>What does it mean to have a cultural identity?</a:t>
            </a:r>
            <a:endParaRPr lang="en-GB" sz="2400" dirty="0">
              <a:cs typeface="Arial" panose="020B0604020202020204"/>
            </a:endParaRPr>
          </a:p>
          <a:p>
            <a:pPr marL="457200" indent="-457200">
              <a:buFont typeface="Arial"/>
              <a:buChar char="•"/>
            </a:pPr>
            <a:r>
              <a:rPr lang="en-GB" sz="2400">
                <a:ea typeface="+mn-lt"/>
                <a:cs typeface="+mn-lt"/>
              </a:rPr>
              <a:t>Why might having two cultural identities make someone feel that they don't fully belong to either?</a:t>
            </a:r>
            <a:endParaRPr lang="en-GB" sz="2400" dirty="0">
              <a:ea typeface="+mn-lt"/>
              <a:cs typeface="+mn-lt"/>
            </a:endParaRPr>
          </a:p>
          <a:p>
            <a:pPr marL="457200" indent="-457200">
              <a:buFont typeface="Arial"/>
              <a:buChar char="•"/>
            </a:pPr>
            <a:r>
              <a:rPr lang="en-GB" sz="2400" dirty="0">
                <a:ea typeface="+mn-lt"/>
                <a:cs typeface="+mn-lt"/>
              </a:rPr>
              <a:t>Could having two cultures actually mean you have more places where you belong, rather than fewer?</a:t>
            </a:r>
            <a:endParaRPr lang="en-GB" sz="2400" dirty="0">
              <a:cs typeface="Arial" panose="020B0604020202020204"/>
            </a:endParaRPr>
          </a:p>
          <a:p>
            <a:pPr marL="457200" indent="-457200">
              <a:buFont typeface="Arial"/>
              <a:buChar char="•"/>
            </a:pPr>
            <a:r>
              <a:rPr lang="en-GB" sz="2400">
                <a:ea typeface="+mn-lt"/>
                <a:cs typeface="+mn-lt"/>
              </a:rPr>
              <a:t>Does the problem lie with the person's identity, or with the way other people respond to it?</a:t>
            </a:r>
            <a:endParaRPr lang="en-GB" sz="2400" dirty="0">
              <a:ea typeface="+mn-lt"/>
              <a:cs typeface="+mn-lt"/>
            </a:endParaRPr>
          </a:p>
          <a:p>
            <a:pPr marL="457200" indent="-457200">
              <a:buFont typeface="Arial"/>
              <a:buChar char="•"/>
            </a:pPr>
            <a:r>
              <a:rPr lang="en-GB" sz="2400" dirty="0">
                <a:ea typeface="+mn-lt"/>
                <a:cs typeface="+mn-lt"/>
              </a:rPr>
              <a:t>What happens when two cultures or countries are in conflict with each other?</a:t>
            </a:r>
            <a:endParaRPr lang="en-GB" sz="2400" dirty="0">
              <a:cs typeface="Arial" panose="020B0604020202020204"/>
            </a:endParaRPr>
          </a:p>
          <a:p>
            <a:pPr marL="457200" indent="-457200">
              <a:buFont typeface="Arial"/>
              <a:buChar char="•"/>
            </a:pPr>
            <a:r>
              <a:rPr lang="en-GB" sz="2400">
                <a:ea typeface="+mn-lt"/>
                <a:cs typeface="+mn-lt"/>
              </a:rPr>
              <a:t>Is belonging about who you are, or about whether other people accept you?</a:t>
            </a:r>
            <a:endParaRPr lang="en-GB" sz="2400" dirty="0">
              <a:ea typeface="+mn-lt"/>
              <a:cs typeface="+mn-lt"/>
            </a:endParaRPr>
          </a:p>
        </p:txBody>
      </p:sp>
      <p:sp>
        <p:nvSpPr>
          <p:cNvPr id="6" name="Title 1">
            <a:extLst>
              <a:ext uri="{FF2B5EF4-FFF2-40B4-BE49-F238E27FC236}">
                <a16:creationId xmlns:a16="http://schemas.microsoft.com/office/drawing/2014/main" id="{3AAFBA61-2326-671A-2816-4DEE17F559D7}"/>
              </a:ext>
            </a:extLst>
          </p:cNvPr>
          <p:cNvSpPr txBox="1">
            <a:spLocks/>
          </p:cNvSpPr>
          <p:nvPr/>
        </p:nvSpPr>
        <p:spPr>
          <a:xfrm>
            <a:off x="-2627" y="-2737"/>
            <a:ext cx="12177547" cy="990546"/>
          </a:xfrm>
          <a:prstGeom prst="rect">
            <a:avLst/>
          </a:prstGeom>
          <a:solidFill>
            <a:srgbClr val="FFFACC"/>
          </a:solidFill>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rial"/>
                <a:cs typeface="Arial"/>
              </a:rPr>
              <a:t>Always, sometimes, never...</a:t>
            </a:r>
          </a:p>
        </p:txBody>
      </p:sp>
      <p:sp>
        <p:nvSpPr>
          <p:cNvPr id="8" name="Content Placeholder 2">
            <a:extLst>
              <a:ext uri="{FF2B5EF4-FFF2-40B4-BE49-F238E27FC236}">
                <a16:creationId xmlns:a16="http://schemas.microsoft.com/office/drawing/2014/main" id="{960E009F-E226-FD66-4451-416EBC52EED9}"/>
              </a:ext>
            </a:extLst>
          </p:cNvPr>
          <p:cNvSpPr txBox="1">
            <a:spLocks/>
          </p:cNvSpPr>
          <p:nvPr/>
        </p:nvSpPr>
        <p:spPr>
          <a:xfrm>
            <a:off x="383975" y="1278724"/>
            <a:ext cx="11404600" cy="537307"/>
          </a:xfrm>
          <a:prstGeom prst="rect">
            <a:avLst/>
          </a:prstGeom>
        </p:spPr>
        <p:txBody>
          <a:bodyPr vert="horz" lIns="91440" tIns="45720" rIns="91440" bIns="45720" rtlCol="0" anchor="t">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7965" indent="-227965" algn="ctr">
              <a:buNone/>
            </a:pPr>
            <a:r>
              <a:rPr lang="en-GB">
                <a:solidFill>
                  <a:srgbClr val="FF0000"/>
                </a:solidFill>
                <a:ea typeface="+mn-lt"/>
                <a:cs typeface="+mn-lt"/>
              </a:rPr>
              <a:t>Having more than one cultural identity makes belonging harder.</a:t>
            </a:r>
            <a:endParaRPr lang="en-US">
              <a:solidFill>
                <a:srgbClr val="FF0000"/>
              </a:solidFill>
              <a:ea typeface="+mn-lt"/>
              <a:cs typeface="+mn-lt"/>
            </a:endParaRPr>
          </a:p>
        </p:txBody>
      </p:sp>
      <p:graphicFrame>
        <p:nvGraphicFramePr>
          <p:cNvPr id="10" name="Table 9">
            <a:extLst>
              <a:ext uri="{FF2B5EF4-FFF2-40B4-BE49-F238E27FC236}">
                <a16:creationId xmlns:a16="http://schemas.microsoft.com/office/drawing/2014/main" id="{12671111-52E9-29B4-A5A5-DDA5DC535898}"/>
              </a:ext>
            </a:extLst>
          </p:cNvPr>
          <p:cNvGraphicFramePr>
            <a:graphicFrameLocks noGrp="1"/>
          </p:cNvGraphicFramePr>
          <p:nvPr>
            <p:extLst>
              <p:ext uri="{D42A27DB-BD31-4B8C-83A1-F6EECF244321}">
                <p14:modId xmlns:p14="http://schemas.microsoft.com/office/powerpoint/2010/main" val="1122748639"/>
              </p:ext>
            </p:extLst>
          </p:nvPr>
        </p:nvGraphicFramePr>
        <p:xfrm>
          <a:off x="385031" y="1950961"/>
          <a:ext cx="11084142" cy="518160"/>
        </p:xfrm>
        <a:graphic>
          <a:graphicData uri="http://schemas.openxmlformats.org/drawingml/2006/table">
            <a:tbl>
              <a:tblPr firstRow="1" bandRow="1">
                <a:tableStyleId>{5C22544A-7EE6-4342-B048-85BDC9FD1C3A}</a:tableStyleId>
              </a:tblPr>
              <a:tblGrid>
                <a:gridCol w="3694714">
                  <a:extLst>
                    <a:ext uri="{9D8B030D-6E8A-4147-A177-3AD203B41FA5}">
                      <a16:colId xmlns:a16="http://schemas.microsoft.com/office/drawing/2014/main" val="2962970038"/>
                    </a:ext>
                  </a:extLst>
                </a:gridCol>
                <a:gridCol w="3694714">
                  <a:extLst>
                    <a:ext uri="{9D8B030D-6E8A-4147-A177-3AD203B41FA5}">
                      <a16:colId xmlns:a16="http://schemas.microsoft.com/office/drawing/2014/main" val="4261369026"/>
                    </a:ext>
                  </a:extLst>
                </a:gridCol>
                <a:gridCol w="3694714">
                  <a:extLst>
                    <a:ext uri="{9D8B030D-6E8A-4147-A177-3AD203B41FA5}">
                      <a16:colId xmlns:a16="http://schemas.microsoft.com/office/drawing/2014/main" val="882770842"/>
                    </a:ext>
                  </a:extLst>
                </a:gridCol>
              </a:tblGrid>
              <a:tr h="504353">
                <a:tc>
                  <a:txBody>
                    <a:bodyPr/>
                    <a:lstStyle/>
                    <a:p>
                      <a:pPr algn="ctr"/>
                      <a:r>
                        <a:rPr lang="en-GB" sz="2800">
                          <a:solidFill>
                            <a:schemeClr val="tx1"/>
                          </a:solidFill>
                          <a:latin typeface="Arial"/>
                          <a:cs typeface="Arial"/>
                        </a:rPr>
                        <a:t>Always </a:t>
                      </a:r>
                    </a:p>
                  </a:txBody>
                  <a:tcPr>
                    <a:lnL w="12700">
                      <a:solidFill>
                        <a:schemeClr val="tx1"/>
                      </a:solidFill>
                    </a:lnL>
                    <a:lnR w="12700">
                      <a:solidFill>
                        <a:schemeClr val="tx1"/>
                      </a:solidFill>
                    </a:lnR>
                    <a:lnT w="12700">
                      <a:solidFill>
                        <a:schemeClr val="tx1"/>
                      </a:solidFill>
                    </a:lnT>
                    <a:lnB w="12700">
                      <a:solidFill>
                        <a:schemeClr val="tx1"/>
                      </a:solidFill>
                    </a:lnB>
                    <a:solidFill>
                      <a:srgbClr val="FFFACC"/>
                    </a:solidFill>
                  </a:tcPr>
                </a:tc>
                <a:tc>
                  <a:txBody>
                    <a:bodyPr/>
                    <a:lstStyle/>
                    <a:p>
                      <a:pPr algn="ctr"/>
                      <a:r>
                        <a:rPr lang="en-GB" sz="2800">
                          <a:solidFill>
                            <a:schemeClr val="tx1"/>
                          </a:solidFill>
                          <a:latin typeface="Arial"/>
                          <a:cs typeface="Arial"/>
                        </a:rPr>
                        <a:t>Sometimes </a:t>
                      </a:r>
                    </a:p>
                  </a:txBody>
                  <a:tcPr>
                    <a:lnL w="12700">
                      <a:solidFill>
                        <a:schemeClr val="tx1"/>
                      </a:solidFill>
                    </a:lnL>
                    <a:lnR w="12700">
                      <a:solidFill>
                        <a:schemeClr val="tx1"/>
                      </a:solidFill>
                    </a:lnR>
                    <a:lnT w="12700">
                      <a:solidFill>
                        <a:schemeClr val="tx1"/>
                      </a:solidFill>
                    </a:lnT>
                    <a:lnB w="12700">
                      <a:solidFill>
                        <a:schemeClr val="tx1"/>
                      </a:solidFill>
                    </a:lnB>
                    <a:solidFill>
                      <a:srgbClr val="FFFACC"/>
                    </a:solidFill>
                  </a:tcPr>
                </a:tc>
                <a:tc>
                  <a:txBody>
                    <a:bodyPr/>
                    <a:lstStyle/>
                    <a:p>
                      <a:pPr algn="ctr"/>
                      <a:r>
                        <a:rPr lang="en-GB" sz="2800">
                          <a:solidFill>
                            <a:schemeClr val="tx1"/>
                          </a:solidFill>
                          <a:latin typeface="Arial"/>
                          <a:cs typeface="Arial"/>
                        </a:rPr>
                        <a:t>Never </a:t>
                      </a:r>
                    </a:p>
                  </a:txBody>
                  <a:tcPr>
                    <a:lnL w="12700">
                      <a:solidFill>
                        <a:schemeClr val="tx1"/>
                      </a:solidFill>
                    </a:lnL>
                    <a:lnR w="12700">
                      <a:solidFill>
                        <a:schemeClr val="tx1"/>
                      </a:solidFill>
                    </a:lnR>
                    <a:lnT w="12700">
                      <a:solidFill>
                        <a:schemeClr val="tx1"/>
                      </a:solidFill>
                    </a:lnT>
                    <a:lnB w="12700">
                      <a:solidFill>
                        <a:schemeClr val="tx1"/>
                      </a:solidFill>
                    </a:lnB>
                    <a:solidFill>
                      <a:srgbClr val="FFFACC"/>
                    </a:solidFill>
                  </a:tcPr>
                </a:tc>
                <a:extLst>
                  <a:ext uri="{0D108BD9-81ED-4DB2-BD59-A6C34878D82A}">
                    <a16:rowId xmlns:a16="http://schemas.microsoft.com/office/drawing/2014/main" val="4289573713"/>
                  </a:ext>
                </a:extLst>
              </a:tr>
            </a:tbl>
          </a:graphicData>
        </a:graphic>
      </p:graphicFrame>
      <p:sp>
        <p:nvSpPr>
          <p:cNvPr id="3" name="TextBox 2">
            <a:extLst>
              <a:ext uri="{FF2B5EF4-FFF2-40B4-BE49-F238E27FC236}">
                <a16:creationId xmlns:a16="http://schemas.microsoft.com/office/drawing/2014/main" id="{AFACB2D3-84DF-FEB1-B2BC-9D06FD43E226}"/>
              </a:ext>
            </a:extLst>
          </p:cNvPr>
          <p:cNvSpPr txBox="1"/>
          <p:nvPr/>
        </p:nvSpPr>
        <p:spPr>
          <a:xfrm>
            <a:off x="574" y="6490543"/>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35-36</a:t>
            </a:r>
          </a:p>
        </p:txBody>
      </p:sp>
    </p:spTree>
    <p:extLst>
      <p:ext uri="{BB962C8B-B14F-4D97-AF65-F5344CB8AC3E}">
        <p14:creationId xmlns:p14="http://schemas.microsoft.com/office/powerpoint/2010/main" val="3264154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4E8FA"/>
        </a:solidFill>
        <a:effectLst/>
      </p:bgPr>
    </p:bg>
    <p:spTree>
      <p:nvGrpSpPr>
        <p:cNvPr id="1" name="">
          <a:extLst>
            <a:ext uri="{FF2B5EF4-FFF2-40B4-BE49-F238E27FC236}">
              <a16:creationId xmlns:a16="http://schemas.microsoft.com/office/drawing/2014/main" id="{D18D938E-4CE4-9A04-BC60-A085291D97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A09F9A-4AB3-5ED3-2A8A-46DA66DDB2A6}"/>
              </a:ext>
            </a:extLst>
          </p:cNvPr>
          <p:cNvSpPr>
            <a:spLocks noGrp="1"/>
          </p:cNvSpPr>
          <p:nvPr>
            <p:ph idx="1"/>
          </p:nvPr>
        </p:nvSpPr>
        <p:spPr>
          <a:xfrm>
            <a:off x="278610" y="1018567"/>
            <a:ext cx="11636301" cy="1576353"/>
          </a:xfrm>
          <a:solidFill>
            <a:srgbClr val="FFFACC"/>
          </a:solidFill>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None/>
            </a:pPr>
            <a:r>
              <a:rPr lang="en-GB" sz="2600" dirty="0"/>
              <a:t>'The system is not fair. There no one more innocent than you, but look at the way you've been treated. Criminals are all over the world but the big difference between a dictatorship and a democracy is that in a democracy the criminals are voted in.'</a:t>
            </a:r>
            <a:endParaRPr lang="en-US" sz="2600" dirty="0"/>
          </a:p>
          <a:p>
            <a:pPr algn="ctr">
              <a:buNone/>
            </a:pPr>
            <a:endParaRPr lang="en-US" sz="2600" dirty="0"/>
          </a:p>
        </p:txBody>
      </p:sp>
      <p:sp>
        <p:nvSpPr>
          <p:cNvPr id="4" name="Title 1">
            <a:extLst>
              <a:ext uri="{FF2B5EF4-FFF2-40B4-BE49-F238E27FC236}">
                <a16:creationId xmlns:a16="http://schemas.microsoft.com/office/drawing/2014/main" id="{DF081CBE-6121-1AB0-831D-F906AF677E56}"/>
              </a:ext>
            </a:extLst>
          </p:cNvPr>
          <p:cNvSpPr txBox="1">
            <a:spLocks/>
          </p:cNvSpPr>
          <p:nvPr/>
        </p:nvSpPr>
        <p:spPr>
          <a:xfrm>
            <a:off x="50800" y="6534"/>
            <a:ext cx="12104915" cy="673595"/>
          </a:xfrm>
          <a:prstGeom prst="rect">
            <a:avLst/>
          </a:prstGeom>
          <a:solidFill>
            <a:schemeClr val="bg2">
              <a:lumMod val="90000"/>
            </a:schemeClr>
          </a:solidFill>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3600">
                <a:solidFill>
                  <a:srgbClr val="FF00C9"/>
                </a:solidFill>
                <a:latin typeface="Arial"/>
                <a:cs typeface="Arial"/>
              </a:rPr>
              <a:t>Think, pair, share- 45/45/45</a:t>
            </a:r>
          </a:p>
        </p:txBody>
      </p:sp>
      <p:pic>
        <p:nvPicPr>
          <p:cNvPr id="6146" name="Picture 2" descr="thought bubble icon">
            <a:extLst>
              <a:ext uri="{FF2B5EF4-FFF2-40B4-BE49-F238E27FC236}">
                <a16:creationId xmlns:a16="http://schemas.microsoft.com/office/drawing/2014/main" id="{24C02B82-6AC0-EE5B-BED5-E848A51A6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7208" y="31724"/>
            <a:ext cx="865200" cy="865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ir icon">
            <a:extLst>
              <a:ext uri="{FF2B5EF4-FFF2-40B4-BE49-F238E27FC236}">
                <a16:creationId xmlns:a16="http://schemas.microsoft.com/office/drawing/2014/main" id="{2BA294E4-F38F-3938-47D4-D2C7CC54A2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1532" y="31723"/>
            <a:ext cx="884117" cy="88411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lass discussion icon">
            <a:extLst>
              <a:ext uri="{FF2B5EF4-FFF2-40B4-BE49-F238E27FC236}">
                <a16:creationId xmlns:a16="http://schemas.microsoft.com/office/drawing/2014/main" id="{85BB63FD-5A9C-747C-7C08-7EB8C84C9A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3030" y="31723"/>
            <a:ext cx="884117" cy="884117"/>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Right 1">
            <a:extLst>
              <a:ext uri="{FF2B5EF4-FFF2-40B4-BE49-F238E27FC236}">
                <a16:creationId xmlns:a16="http://schemas.microsoft.com/office/drawing/2014/main" id="{C13885F1-5577-49F7-5CFA-295269F9FF79}"/>
              </a:ext>
            </a:extLst>
          </p:cNvPr>
          <p:cNvSpPr/>
          <p:nvPr/>
        </p:nvSpPr>
        <p:spPr>
          <a:xfrm>
            <a:off x="582254" y="2615534"/>
            <a:ext cx="11226297" cy="1207128"/>
          </a:xfrm>
          <a:prstGeom prst="lef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E715CB2-3832-1775-66D9-E8A631DB24B3}"/>
              </a:ext>
            </a:extLst>
          </p:cNvPr>
          <p:cNvSpPr txBox="1"/>
          <p:nvPr/>
        </p:nvSpPr>
        <p:spPr>
          <a:xfrm>
            <a:off x="1199585" y="2978153"/>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Agree</a:t>
            </a:r>
            <a:endParaRPr lang="en-US"/>
          </a:p>
        </p:txBody>
      </p:sp>
      <p:sp>
        <p:nvSpPr>
          <p:cNvPr id="6" name="TextBox 5">
            <a:extLst>
              <a:ext uri="{FF2B5EF4-FFF2-40B4-BE49-F238E27FC236}">
                <a16:creationId xmlns:a16="http://schemas.microsoft.com/office/drawing/2014/main" id="{A10FE914-E4CF-6824-AA46-0024A4109FDE}"/>
              </a:ext>
            </a:extLst>
          </p:cNvPr>
          <p:cNvSpPr txBox="1"/>
          <p:nvPr/>
        </p:nvSpPr>
        <p:spPr>
          <a:xfrm>
            <a:off x="8391412" y="2978152"/>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Disagree</a:t>
            </a:r>
            <a:endParaRPr lang="en-US"/>
          </a:p>
        </p:txBody>
      </p:sp>
      <p:sp>
        <p:nvSpPr>
          <p:cNvPr id="9" name="TextBox 8">
            <a:extLst>
              <a:ext uri="{FF2B5EF4-FFF2-40B4-BE49-F238E27FC236}">
                <a16:creationId xmlns:a16="http://schemas.microsoft.com/office/drawing/2014/main" id="{2D8AEB4D-F91F-5328-52B7-9D817E08BA8F}"/>
              </a:ext>
            </a:extLst>
          </p:cNvPr>
          <p:cNvSpPr txBox="1"/>
          <p:nvPr/>
        </p:nvSpPr>
        <p:spPr>
          <a:xfrm>
            <a:off x="574" y="650733"/>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77</a:t>
            </a:r>
          </a:p>
        </p:txBody>
      </p:sp>
      <p:sp>
        <p:nvSpPr>
          <p:cNvPr id="8" name="TextBox 7">
            <a:extLst>
              <a:ext uri="{FF2B5EF4-FFF2-40B4-BE49-F238E27FC236}">
                <a16:creationId xmlns:a16="http://schemas.microsoft.com/office/drawing/2014/main" id="{5D719AD5-E0C6-F28F-D604-6FB75AE0A692}"/>
              </a:ext>
            </a:extLst>
          </p:cNvPr>
          <p:cNvSpPr txBox="1"/>
          <p:nvPr/>
        </p:nvSpPr>
        <p:spPr>
          <a:xfrm>
            <a:off x="1749292" y="3920701"/>
            <a:ext cx="9844446"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200">
                <a:ea typeface="+mn-lt"/>
                <a:cs typeface="+mn-lt"/>
              </a:rPr>
              <a:t>Can innocent people be treated unfairly?</a:t>
            </a:r>
            <a:endParaRPr lang="en-US" sz="2200"/>
          </a:p>
          <a:p>
            <a:pPr marL="342900" indent="-342900">
              <a:buFont typeface="Arial"/>
              <a:buChar char="•"/>
            </a:pPr>
            <a:r>
              <a:rPr lang="en-US" sz="2200">
                <a:ea typeface="+mn-lt"/>
                <a:cs typeface="+mn-lt"/>
              </a:rPr>
              <a:t>Does having laws automatically make a society fair?</a:t>
            </a:r>
            <a:endParaRPr lang="en-US" sz="2200"/>
          </a:p>
          <a:p>
            <a:pPr marL="342900" indent="-342900">
              <a:buFont typeface="Arial"/>
              <a:buChar char="•"/>
            </a:pPr>
            <a:r>
              <a:rPr lang="en-US" sz="2200">
                <a:ea typeface="+mn-lt"/>
                <a:cs typeface="+mn-lt"/>
              </a:rPr>
              <a:t>Can a system be legal but still unfair?</a:t>
            </a:r>
            <a:endParaRPr lang="en-US" sz="2200"/>
          </a:p>
          <a:p>
            <a:pPr marL="342900" indent="-342900">
              <a:buFont typeface="Arial"/>
              <a:buChar char="•"/>
            </a:pPr>
            <a:r>
              <a:rPr lang="en-US" sz="2200">
                <a:ea typeface="+mn-lt"/>
                <a:cs typeface="+mn-lt"/>
              </a:rPr>
              <a:t>What is the difference between a democracy and a dictatorship?</a:t>
            </a:r>
            <a:endParaRPr lang="en-US" sz="2200">
              <a:latin typeface="Arial"/>
              <a:cs typeface="Arial"/>
            </a:endParaRPr>
          </a:p>
          <a:p>
            <a:pPr marL="342900" indent="-342900">
              <a:buFont typeface="Arial"/>
              <a:buChar char="•"/>
            </a:pPr>
            <a:r>
              <a:rPr lang="en-US" sz="2200">
                <a:ea typeface="+mn-lt"/>
                <a:cs typeface="+mn-lt"/>
              </a:rPr>
              <a:t>Does voting automatically make a government fair?</a:t>
            </a:r>
            <a:endParaRPr lang="en-US" sz="2200"/>
          </a:p>
          <a:p>
            <a:pPr marL="342900" indent="-342900">
              <a:buFont typeface="Arial"/>
              <a:buChar char="•"/>
            </a:pPr>
            <a:r>
              <a:rPr lang="en-US" sz="2200">
                <a:ea typeface="+mn-lt"/>
                <a:cs typeface="+mn-lt"/>
              </a:rPr>
              <a:t>Can people vote for someone who behaves badly or abuses power?</a:t>
            </a:r>
            <a:endParaRPr lang="en-US" sz="2200"/>
          </a:p>
          <a:p>
            <a:pPr marL="342900" indent="-342900">
              <a:buFont typeface="Arial"/>
              <a:buChar char="•"/>
            </a:pPr>
            <a:r>
              <a:rPr lang="en-US" sz="2200">
                <a:ea typeface="+mn-lt"/>
                <a:cs typeface="+mn-lt"/>
              </a:rPr>
              <a:t>If people freely elect a government, who is responsible for its actions?</a:t>
            </a:r>
            <a:endParaRPr lang="en-US" sz="2200"/>
          </a:p>
          <a:p>
            <a:pPr marL="342900" indent="-342900">
              <a:buFont typeface="Arial"/>
              <a:buChar char="•"/>
            </a:pPr>
            <a:r>
              <a:rPr lang="en-US" sz="2200">
                <a:ea typeface="+mn-lt"/>
                <a:cs typeface="+mn-lt"/>
              </a:rPr>
              <a:t>Can a democracy still be unjust?</a:t>
            </a:r>
            <a:endParaRPr lang="en-US" sz="2200"/>
          </a:p>
        </p:txBody>
      </p:sp>
    </p:spTree>
    <p:extLst>
      <p:ext uri="{BB962C8B-B14F-4D97-AF65-F5344CB8AC3E}">
        <p14:creationId xmlns:p14="http://schemas.microsoft.com/office/powerpoint/2010/main" val="2524242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78D63-6A4A-1B41-9FFA-F23873279307}"/>
              </a:ext>
            </a:extLst>
          </p:cNvPr>
          <p:cNvSpPr>
            <a:spLocks noGrp="1"/>
          </p:cNvSpPr>
          <p:nvPr>
            <p:ph type="title"/>
          </p:nvPr>
        </p:nvSpPr>
        <p:spPr>
          <a:xfrm>
            <a:off x="10886" y="-1764"/>
            <a:ext cx="12184742" cy="1006250"/>
          </a:xfrm>
          <a:custGeom>
            <a:avLst/>
            <a:gdLst>
              <a:gd name="csX0" fmla="*/ 0 w 12184742"/>
              <a:gd name="csY0" fmla="*/ 0 h 1006250"/>
              <a:gd name="csX1" fmla="*/ 311388 w 12184742"/>
              <a:gd name="csY1" fmla="*/ 0 h 1006250"/>
              <a:gd name="csX2" fmla="*/ 622776 w 12184742"/>
              <a:gd name="csY2" fmla="*/ 0 h 1006250"/>
              <a:gd name="csX3" fmla="*/ 1177858 w 12184742"/>
              <a:gd name="csY3" fmla="*/ 0 h 1006250"/>
              <a:gd name="csX4" fmla="*/ 1489246 w 12184742"/>
              <a:gd name="csY4" fmla="*/ 0 h 1006250"/>
              <a:gd name="csX5" fmla="*/ 1922482 w 12184742"/>
              <a:gd name="csY5" fmla="*/ 0 h 1006250"/>
              <a:gd name="csX6" fmla="*/ 2233869 w 12184742"/>
              <a:gd name="csY6" fmla="*/ 0 h 1006250"/>
              <a:gd name="csX7" fmla="*/ 2545257 w 12184742"/>
              <a:gd name="csY7" fmla="*/ 0 h 1006250"/>
              <a:gd name="csX8" fmla="*/ 3100340 w 12184742"/>
              <a:gd name="csY8" fmla="*/ 0 h 1006250"/>
              <a:gd name="csX9" fmla="*/ 3411728 w 12184742"/>
              <a:gd name="csY9" fmla="*/ 0 h 1006250"/>
              <a:gd name="csX10" fmla="*/ 4332353 w 12184742"/>
              <a:gd name="csY10" fmla="*/ 0 h 1006250"/>
              <a:gd name="csX11" fmla="*/ 4887435 w 12184742"/>
              <a:gd name="csY11" fmla="*/ 0 h 1006250"/>
              <a:gd name="csX12" fmla="*/ 5564366 w 12184742"/>
              <a:gd name="csY12" fmla="*/ 0 h 1006250"/>
              <a:gd name="csX13" fmla="*/ 5997601 w 12184742"/>
              <a:gd name="csY13" fmla="*/ 0 h 1006250"/>
              <a:gd name="csX14" fmla="*/ 6430836 w 12184742"/>
              <a:gd name="csY14" fmla="*/ 0 h 1006250"/>
              <a:gd name="csX15" fmla="*/ 7107766 w 12184742"/>
              <a:gd name="csY15" fmla="*/ 0 h 1006250"/>
              <a:gd name="csX16" fmla="*/ 7419154 w 12184742"/>
              <a:gd name="csY16" fmla="*/ 0 h 1006250"/>
              <a:gd name="csX17" fmla="*/ 8339779 w 12184742"/>
              <a:gd name="csY17" fmla="*/ 0 h 1006250"/>
              <a:gd name="csX18" fmla="*/ 8773014 w 12184742"/>
              <a:gd name="csY18" fmla="*/ 0 h 1006250"/>
              <a:gd name="csX19" fmla="*/ 9693639 w 12184742"/>
              <a:gd name="csY19" fmla="*/ 0 h 1006250"/>
              <a:gd name="csX20" fmla="*/ 10614264 w 12184742"/>
              <a:gd name="csY20" fmla="*/ 0 h 1006250"/>
              <a:gd name="csX21" fmla="*/ 10925652 w 12184742"/>
              <a:gd name="csY21" fmla="*/ 0 h 1006250"/>
              <a:gd name="csX22" fmla="*/ 12184742 w 12184742"/>
              <a:gd name="csY22" fmla="*/ 0 h 1006250"/>
              <a:gd name="csX23" fmla="*/ 12184742 w 12184742"/>
              <a:gd name="csY23" fmla="*/ 513188 h 1006250"/>
              <a:gd name="csX24" fmla="*/ 12184742 w 12184742"/>
              <a:gd name="csY24" fmla="*/ 1006250 h 1006250"/>
              <a:gd name="csX25" fmla="*/ 11507812 w 12184742"/>
              <a:gd name="csY25" fmla="*/ 1006250 h 1006250"/>
              <a:gd name="csX26" fmla="*/ 11196424 w 12184742"/>
              <a:gd name="csY26" fmla="*/ 1006250 h 1006250"/>
              <a:gd name="csX27" fmla="*/ 10885036 w 12184742"/>
              <a:gd name="csY27" fmla="*/ 1006250 h 1006250"/>
              <a:gd name="csX28" fmla="*/ 9964411 w 12184742"/>
              <a:gd name="csY28" fmla="*/ 1006250 h 1006250"/>
              <a:gd name="csX29" fmla="*/ 9531176 w 12184742"/>
              <a:gd name="csY29" fmla="*/ 1006250 h 1006250"/>
              <a:gd name="csX30" fmla="*/ 8854246 w 12184742"/>
              <a:gd name="csY30" fmla="*/ 1006250 h 1006250"/>
              <a:gd name="csX31" fmla="*/ 7933621 w 12184742"/>
              <a:gd name="csY31" fmla="*/ 1006250 h 1006250"/>
              <a:gd name="csX32" fmla="*/ 7500386 w 12184742"/>
              <a:gd name="csY32" fmla="*/ 1006250 h 1006250"/>
              <a:gd name="csX33" fmla="*/ 6945303 w 12184742"/>
              <a:gd name="csY33" fmla="*/ 1006250 h 1006250"/>
              <a:gd name="csX34" fmla="*/ 6146525 w 12184742"/>
              <a:gd name="csY34" fmla="*/ 1006250 h 1006250"/>
              <a:gd name="csX35" fmla="*/ 5469595 w 12184742"/>
              <a:gd name="csY35" fmla="*/ 1006250 h 1006250"/>
              <a:gd name="csX36" fmla="*/ 5036360 w 12184742"/>
              <a:gd name="csY36" fmla="*/ 1006250 h 1006250"/>
              <a:gd name="csX37" fmla="*/ 4724972 w 12184742"/>
              <a:gd name="csY37" fmla="*/ 1006250 h 1006250"/>
              <a:gd name="csX38" fmla="*/ 4048042 w 12184742"/>
              <a:gd name="csY38" fmla="*/ 1006250 h 1006250"/>
              <a:gd name="csX39" fmla="*/ 3127417 w 12184742"/>
              <a:gd name="csY39" fmla="*/ 1006250 h 1006250"/>
              <a:gd name="csX40" fmla="*/ 2816029 w 12184742"/>
              <a:gd name="csY40" fmla="*/ 1006250 h 1006250"/>
              <a:gd name="csX41" fmla="*/ 1895404 w 12184742"/>
              <a:gd name="csY41" fmla="*/ 1006250 h 1006250"/>
              <a:gd name="csX42" fmla="*/ 1462169 w 12184742"/>
              <a:gd name="csY42" fmla="*/ 1006250 h 1006250"/>
              <a:gd name="csX43" fmla="*/ 1028934 w 12184742"/>
              <a:gd name="csY43" fmla="*/ 1006250 h 1006250"/>
              <a:gd name="csX44" fmla="*/ 717546 w 12184742"/>
              <a:gd name="csY44" fmla="*/ 1006250 h 1006250"/>
              <a:gd name="csX45" fmla="*/ 0 w 12184742"/>
              <a:gd name="csY45" fmla="*/ 1006250 h 1006250"/>
              <a:gd name="csX46" fmla="*/ 0 w 12184742"/>
              <a:gd name="csY46" fmla="*/ 483000 h 1006250"/>
              <a:gd name="csX47" fmla="*/ 0 w 12184742"/>
              <a:gd name="csY47" fmla="*/ 0 h 1006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2184742" h="1006250" fill="none" extrusionOk="0">
                <a:moveTo>
                  <a:pt x="0" y="0"/>
                </a:moveTo>
                <a:cubicBezTo>
                  <a:pt x="147751" y="7526"/>
                  <a:pt x="221476" y="10058"/>
                  <a:pt x="311388" y="0"/>
                </a:cubicBezTo>
                <a:cubicBezTo>
                  <a:pt x="401300" y="-10058"/>
                  <a:pt x="518894" y="-11794"/>
                  <a:pt x="622776" y="0"/>
                </a:cubicBezTo>
                <a:cubicBezTo>
                  <a:pt x="726658" y="11794"/>
                  <a:pt x="1044840" y="-10565"/>
                  <a:pt x="1177858" y="0"/>
                </a:cubicBezTo>
                <a:cubicBezTo>
                  <a:pt x="1310876" y="10565"/>
                  <a:pt x="1388710" y="10486"/>
                  <a:pt x="1489246" y="0"/>
                </a:cubicBezTo>
                <a:cubicBezTo>
                  <a:pt x="1589782" y="-10486"/>
                  <a:pt x="1723124" y="-14554"/>
                  <a:pt x="1922482" y="0"/>
                </a:cubicBezTo>
                <a:cubicBezTo>
                  <a:pt x="2121840" y="14554"/>
                  <a:pt x="2085008" y="-779"/>
                  <a:pt x="2233869" y="0"/>
                </a:cubicBezTo>
                <a:cubicBezTo>
                  <a:pt x="2382730" y="779"/>
                  <a:pt x="2417517" y="-6490"/>
                  <a:pt x="2545257" y="0"/>
                </a:cubicBezTo>
                <a:cubicBezTo>
                  <a:pt x="2672997" y="6490"/>
                  <a:pt x="2863170" y="-19420"/>
                  <a:pt x="3100340" y="0"/>
                </a:cubicBezTo>
                <a:cubicBezTo>
                  <a:pt x="3337510" y="19420"/>
                  <a:pt x="3257178" y="-6836"/>
                  <a:pt x="3411728" y="0"/>
                </a:cubicBezTo>
                <a:cubicBezTo>
                  <a:pt x="3566278" y="6836"/>
                  <a:pt x="4065875" y="-5842"/>
                  <a:pt x="4332353" y="0"/>
                </a:cubicBezTo>
                <a:cubicBezTo>
                  <a:pt x="4598831" y="5842"/>
                  <a:pt x="4766905" y="22355"/>
                  <a:pt x="4887435" y="0"/>
                </a:cubicBezTo>
                <a:cubicBezTo>
                  <a:pt x="5007965" y="-22355"/>
                  <a:pt x="5327794" y="-14831"/>
                  <a:pt x="5564366" y="0"/>
                </a:cubicBezTo>
                <a:cubicBezTo>
                  <a:pt x="5800938" y="14831"/>
                  <a:pt x="5814479" y="-9331"/>
                  <a:pt x="5997601" y="0"/>
                </a:cubicBezTo>
                <a:cubicBezTo>
                  <a:pt x="6180723" y="9331"/>
                  <a:pt x="6299628" y="20397"/>
                  <a:pt x="6430836" y="0"/>
                </a:cubicBezTo>
                <a:cubicBezTo>
                  <a:pt x="6562044" y="-20397"/>
                  <a:pt x="6856325" y="-17983"/>
                  <a:pt x="7107766" y="0"/>
                </a:cubicBezTo>
                <a:cubicBezTo>
                  <a:pt x="7359207" y="17983"/>
                  <a:pt x="7277944" y="2772"/>
                  <a:pt x="7419154" y="0"/>
                </a:cubicBezTo>
                <a:cubicBezTo>
                  <a:pt x="7560364" y="-2772"/>
                  <a:pt x="8040767" y="42862"/>
                  <a:pt x="8339779" y="0"/>
                </a:cubicBezTo>
                <a:cubicBezTo>
                  <a:pt x="8638792" y="-42862"/>
                  <a:pt x="8566903" y="-21553"/>
                  <a:pt x="8773014" y="0"/>
                </a:cubicBezTo>
                <a:cubicBezTo>
                  <a:pt x="8979125" y="21553"/>
                  <a:pt x="9469458" y="25195"/>
                  <a:pt x="9693639" y="0"/>
                </a:cubicBezTo>
                <a:cubicBezTo>
                  <a:pt x="9917820" y="-25195"/>
                  <a:pt x="10360697" y="-32975"/>
                  <a:pt x="10614264" y="0"/>
                </a:cubicBezTo>
                <a:cubicBezTo>
                  <a:pt x="10867831" y="32975"/>
                  <a:pt x="10779727" y="-2078"/>
                  <a:pt x="10925652" y="0"/>
                </a:cubicBezTo>
                <a:cubicBezTo>
                  <a:pt x="11071577" y="2078"/>
                  <a:pt x="11711578" y="1553"/>
                  <a:pt x="12184742" y="0"/>
                </a:cubicBezTo>
                <a:cubicBezTo>
                  <a:pt x="12200802" y="201343"/>
                  <a:pt x="12208035" y="395679"/>
                  <a:pt x="12184742" y="513188"/>
                </a:cubicBezTo>
                <a:cubicBezTo>
                  <a:pt x="12161449" y="630697"/>
                  <a:pt x="12206019" y="865297"/>
                  <a:pt x="12184742" y="1006250"/>
                </a:cubicBezTo>
                <a:cubicBezTo>
                  <a:pt x="11963612" y="977570"/>
                  <a:pt x="11711851" y="980036"/>
                  <a:pt x="11507812" y="1006250"/>
                </a:cubicBezTo>
                <a:cubicBezTo>
                  <a:pt x="11303773" y="1032465"/>
                  <a:pt x="11336465" y="992462"/>
                  <a:pt x="11196424" y="1006250"/>
                </a:cubicBezTo>
                <a:cubicBezTo>
                  <a:pt x="11056383" y="1020038"/>
                  <a:pt x="10991724" y="997435"/>
                  <a:pt x="10885036" y="1006250"/>
                </a:cubicBezTo>
                <a:cubicBezTo>
                  <a:pt x="10778348" y="1015065"/>
                  <a:pt x="10324876" y="1043637"/>
                  <a:pt x="9964411" y="1006250"/>
                </a:cubicBezTo>
                <a:cubicBezTo>
                  <a:pt x="9603946" y="968863"/>
                  <a:pt x="9700294" y="1014310"/>
                  <a:pt x="9531176" y="1006250"/>
                </a:cubicBezTo>
                <a:cubicBezTo>
                  <a:pt x="9362058" y="998190"/>
                  <a:pt x="9148508" y="1014662"/>
                  <a:pt x="8854246" y="1006250"/>
                </a:cubicBezTo>
                <a:cubicBezTo>
                  <a:pt x="8559984" y="997839"/>
                  <a:pt x="8223019" y="987211"/>
                  <a:pt x="7933621" y="1006250"/>
                </a:cubicBezTo>
                <a:cubicBezTo>
                  <a:pt x="7644224" y="1025289"/>
                  <a:pt x="7689604" y="1020395"/>
                  <a:pt x="7500386" y="1006250"/>
                </a:cubicBezTo>
                <a:cubicBezTo>
                  <a:pt x="7311168" y="992105"/>
                  <a:pt x="7169211" y="985728"/>
                  <a:pt x="6945303" y="1006250"/>
                </a:cubicBezTo>
                <a:cubicBezTo>
                  <a:pt x="6721395" y="1026772"/>
                  <a:pt x="6413239" y="975371"/>
                  <a:pt x="6146525" y="1006250"/>
                </a:cubicBezTo>
                <a:cubicBezTo>
                  <a:pt x="5879811" y="1037129"/>
                  <a:pt x="5799212" y="973214"/>
                  <a:pt x="5469595" y="1006250"/>
                </a:cubicBezTo>
                <a:cubicBezTo>
                  <a:pt x="5139978" y="1039287"/>
                  <a:pt x="5200401" y="999239"/>
                  <a:pt x="5036360" y="1006250"/>
                </a:cubicBezTo>
                <a:cubicBezTo>
                  <a:pt x="4872320" y="1013261"/>
                  <a:pt x="4879053" y="1020093"/>
                  <a:pt x="4724972" y="1006250"/>
                </a:cubicBezTo>
                <a:cubicBezTo>
                  <a:pt x="4570891" y="992407"/>
                  <a:pt x="4267453" y="998478"/>
                  <a:pt x="4048042" y="1006250"/>
                </a:cubicBezTo>
                <a:cubicBezTo>
                  <a:pt x="3828631" y="1014023"/>
                  <a:pt x="3452695" y="1003023"/>
                  <a:pt x="3127417" y="1006250"/>
                </a:cubicBezTo>
                <a:cubicBezTo>
                  <a:pt x="2802139" y="1009477"/>
                  <a:pt x="2943517" y="1017255"/>
                  <a:pt x="2816029" y="1006250"/>
                </a:cubicBezTo>
                <a:cubicBezTo>
                  <a:pt x="2688541" y="995245"/>
                  <a:pt x="2275182" y="1000480"/>
                  <a:pt x="1895404" y="1006250"/>
                </a:cubicBezTo>
                <a:cubicBezTo>
                  <a:pt x="1515627" y="1012020"/>
                  <a:pt x="1627310" y="1007901"/>
                  <a:pt x="1462169" y="1006250"/>
                </a:cubicBezTo>
                <a:cubicBezTo>
                  <a:pt x="1297028" y="1004599"/>
                  <a:pt x="1234607" y="1012337"/>
                  <a:pt x="1028934" y="1006250"/>
                </a:cubicBezTo>
                <a:cubicBezTo>
                  <a:pt x="823261" y="1000163"/>
                  <a:pt x="843604" y="1000133"/>
                  <a:pt x="717546" y="1006250"/>
                </a:cubicBezTo>
                <a:cubicBezTo>
                  <a:pt x="591488" y="1012367"/>
                  <a:pt x="164710" y="991497"/>
                  <a:pt x="0" y="1006250"/>
                </a:cubicBezTo>
                <a:cubicBezTo>
                  <a:pt x="3040" y="781649"/>
                  <a:pt x="7683" y="589039"/>
                  <a:pt x="0" y="483000"/>
                </a:cubicBezTo>
                <a:cubicBezTo>
                  <a:pt x="-7683" y="376961"/>
                  <a:pt x="16045" y="198564"/>
                  <a:pt x="0" y="0"/>
                </a:cubicBezTo>
                <a:close/>
              </a:path>
              <a:path w="12184742" h="1006250" stroke="0" extrusionOk="0">
                <a:moveTo>
                  <a:pt x="0" y="0"/>
                </a:moveTo>
                <a:cubicBezTo>
                  <a:pt x="309912" y="-42906"/>
                  <a:pt x="602548" y="-25587"/>
                  <a:pt x="920625" y="0"/>
                </a:cubicBezTo>
                <a:cubicBezTo>
                  <a:pt x="1238702" y="25587"/>
                  <a:pt x="1280764" y="-16488"/>
                  <a:pt x="1597555" y="0"/>
                </a:cubicBezTo>
                <a:cubicBezTo>
                  <a:pt x="1914346" y="16488"/>
                  <a:pt x="1790968" y="-9954"/>
                  <a:pt x="1908943" y="0"/>
                </a:cubicBezTo>
                <a:cubicBezTo>
                  <a:pt x="2026918" y="9954"/>
                  <a:pt x="2566756" y="7344"/>
                  <a:pt x="2829568" y="0"/>
                </a:cubicBezTo>
                <a:cubicBezTo>
                  <a:pt x="3092380" y="-7344"/>
                  <a:pt x="3194874" y="-17191"/>
                  <a:pt x="3384651" y="0"/>
                </a:cubicBezTo>
                <a:cubicBezTo>
                  <a:pt x="3574428" y="17191"/>
                  <a:pt x="4020072" y="-39014"/>
                  <a:pt x="4183428" y="0"/>
                </a:cubicBezTo>
                <a:cubicBezTo>
                  <a:pt x="4346784" y="39014"/>
                  <a:pt x="4449586" y="-14981"/>
                  <a:pt x="4616663" y="0"/>
                </a:cubicBezTo>
                <a:cubicBezTo>
                  <a:pt x="4783741" y="14981"/>
                  <a:pt x="5259894" y="-1250"/>
                  <a:pt x="5537288" y="0"/>
                </a:cubicBezTo>
                <a:cubicBezTo>
                  <a:pt x="5814683" y="1250"/>
                  <a:pt x="5859148" y="11616"/>
                  <a:pt x="5970524" y="0"/>
                </a:cubicBezTo>
                <a:cubicBezTo>
                  <a:pt x="6081900" y="-11616"/>
                  <a:pt x="6215808" y="3756"/>
                  <a:pt x="6281911" y="0"/>
                </a:cubicBezTo>
                <a:cubicBezTo>
                  <a:pt x="6348014" y="-3756"/>
                  <a:pt x="6494905" y="-10609"/>
                  <a:pt x="6593299" y="0"/>
                </a:cubicBezTo>
                <a:cubicBezTo>
                  <a:pt x="6691693" y="10609"/>
                  <a:pt x="7229479" y="-27406"/>
                  <a:pt x="7392077" y="0"/>
                </a:cubicBezTo>
                <a:cubicBezTo>
                  <a:pt x="7554675" y="27406"/>
                  <a:pt x="7730842" y="14892"/>
                  <a:pt x="8069007" y="0"/>
                </a:cubicBezTo>
                <a:cubicBezTo>
                  <a:pt x="8407172" y="-14892"/>
                  <a:pt x="8290988" y="10157"/>
                  <a:pt x="8380395" y="0"/>
                </a:cubicBezTo>
                <a:cubicBezTo>
                  <a:pt x="8469802" y="-10157"/>
                  <a:pt x="8919230" y="14488"/>
                  <a:pt x="9179172" y="0"/>
                </a:cubicBezTo>
                <a:cubicBezTo>
                  <a:pt x="9439114" y="-14488"/>
                  <a:pt x="9561484" y="20761"/>
                  <a:pt x="9856102" y="0"/>
                </a:cubicBezTo>
                <a:cubicBezTo>
                  <a:pt x="10150720" y="-20761"/>
                  <a:pt x="10396572" y="-27913"/>
                  <a:pt x="10776727" y="0"/>
                </a:cubicBezTo>
                <a:cubicBezTo>
                  <a:pt x="11156882" y="27913"/>
                  <a:pt x="10992958" y="2462"/>
                  <a:pt x="11088115" y="0"/>
                </a:cubicBezTo>
                <a:cubicBezTo>
                  <a:pt x="11183272" y="-2462"/>
                  <a:pt x="11731436" y="-5148"/>
                  <a:pt x="12184742" y="0"/>
                </a:cubicBezTo>
                <a:cubicBezTo>
                  <a:pt x="12191545" y="170011"/>
                  <a:pt x="12178983" y="298728"/>
                  <a:pt x="12184742" y="483000"/>
                </a:cubicBezTo>
                <a:cubicBezTo>
                  <a:pt x="12190501" y="667272"/>
                  <a:pt x="12162954" y="816362"/>
                  <a:pt x="12184742" y="1006250"/>
                </a:cubicBezTo>
                <a:cubicBezTo>
                  <a:pt x="12084425" y="1017822"/>
                  <a:pt x="12016182" y="1006555"/>
                  <a:pt x="11873354" y="1006250"/>
                </a:cubicBezTo>
                <a:cubicBezTo>
                  <a:pt x="11730526" y="1005945"/>
                  <a:pt x="11407627" y="983975"/>
                  <a:pt x="11196424" y="1006250"/>
                </a:cubicBezTo>
                <a:cubicBezTo>
                  <a:pt x="10985221" y="1028526"/>
                  <a:pt x="10640923" y="971886"/>
                  <a:pt x="10397647" y="1006250"/>
                </a:cubicBezTo>
                <a:cubicBezTo>
                  <a:pt x="10154371" y="1040614"/>
                  <a:pt x="10000995" y="1014278"/>
                  <a:pt x="9720716" y="1006250"/>
                </a:cubicBezTo>
                <a:cubicBezTo>
                  <a:pt x="9440437" y="998222"/>
                  <a:pt x="9234532" y="981154"/>
                  <a:pt x="9043786" y="1006250"/>
                </a:cubicBezTo>
                <a:cubicBezTo>
                  <a:pt x="8853040" y="1031347"/>
                  <a:pt x="8603313" y="985891"/>
                  <a:pt x="8366856" y="1006250"/>
                </a:cubicBezTo>
                <a:cubicBezTo>
                  <a:pt x="8130399" y="1026610"/>
                  <a:pt x="8055098" y="1012338"/>
                  <a:pt x="7933621" y="1006250"/>
                </a:cubicBezTo>
                <a:cubicBezTo>
                  <a:pt x="7812144" y="1000162"/>
                  <a:pt x="7537396" y="991861"/>
                  <a:pt x="7378538" y="1006250"/>
                </a:cubicBezTo>
                <a:cubicBezTo>
                  <a:pt x="7219680" y="1020639"/>
                  <a:pt x="7146655" y="1010273"/>
                  <a:pt x="7067150" y="1006250"/>
                </a:cubicBezTo>
                <a:cubicBezTo>
                  <a:pt x="6987645" y="1002227"/>
                  <a:pt x="6856987" y="1012740"/>
                  <a:pt x="6755763" y="1006250"/>
                </a:cubicBezTo>
                <a:cubicBezTo>
                  <a:pt x="6654539" y="999760"/>
                  <a:pt x="6372193" y="979763"/>
                  <a:pt x="6200680" y="1006250"/>
                </a:cubicBezTo>
                <a:cubicBezTo>
                  <a:pt x="6029168" y="1032737"/>
                  <a:pt x="5688913" y="987081"/>
                  <a:pt x="5401902" y="1006250"/>
                </a:cubicBezTo>
                <a:cubicBezTo>
                  <a:pt x="5114891" y="1025419"/>
                  <a:pt x="5053974" y="1039839"/>
                  <a:pt x="4724972" y="1006250"/>
                </a:cubicBezTo>
                <a:cubicBezTo>
                  <a:pt x="4395970" y="972662"/>
                  <a:pt x="4548914" y="1013551"/>
                  <a:pt x="4413584" y="1006250"/>
                </a:cubicBezTo>
                <a:cubicBezTo>
                  <a:pt x="4278254" y="998949"/>
                  <a:pt x="4188866" y="991970"/>
                  <a:pt x="4102196" y="1006250"/>
                </a:cubicBezTo>
                <a:cubicBezTo>
                  <a:pt x="4015526" y="1020530"/>
                  <a:pt x="3796899" y="983724"/>
                  <a:pt x="3547114" y="1006250"/>
                </a:cubicBezTo>
                <a:cubicBezTo>
                  <a:pt x="3297329" y="1028776"/>
                  <a:pt x="3158460" y="1021498"/>
                  <a:pt x="2870184" y="1006250"/>
                </a:cubicBezTo>
                <a:cubicBezTo>
                  <a:pt x="2581908" y="991003"/>
                  <a:pt x="2493505" y="982583"/>
                  <a:pt x="2193254" y="1006250"/>
                </a:cubicBezTo>
                <a:cubicBezTo>
                  <a:pt x="1893003" y="1029918"/>
                  <a:pt x="2032968" y="994179"/>
                  <a:pt x="1881866" y="1006250"/>
                </a:cubicBezTo>
                <a:cubicBezTo>
                  <a:pt x="1730764" y="1018321"/>
                  <a:pt x="1476899" y="1015895"/>
                  <a:pt x="1326783" y="1006250"/>
                </a:cubicBezTo>
                <a:cubicBezTo>
                  <a:pt x="1176667" y="996605"/>
                  <a:pt x="1101768" y="1007367"/>
                  <a:pt x="1015395" y="1006250"/>
                </a:cubicBezTo>
                <a:cubicBezTo>
                  <a:pt x="929022" y="1005133"/>
                  <a:pt x="245939" y="1000828"/>
                  <a:pt x="0" y="1006250"/>
                </a:cubicBezTo>
                <a:cubicBezTo>
                  <a:pt x="15914" y="877968"/>
                  <a:pt x="21095" y="651030"/>
                  <a:pt x="0" y="513188"/>
                </a:cubicBezTo>
                <a:cubicBezTo>
                  <a:pt x="-21095" y="375346"/>
                  <a:pt x="-15418" y="108627"/>
                  <a:pt x="0" y="0"/>
                </a:cubicBezTo>
                <a:close/>
              </a:path>
            </a:pathLst>
          </a:custGeom>
          <a:solidFill>
            <a:srgbClr val="FFFACC"/>
          </a:solidFill>
          <a:ln>
            <a:noFill/>
            <a:extLst>
              <a:ext uri="{C807C97D-BFC1-408E-A445-0C87EB9F89A2}">
                <ask:lineSketchStyleProps xmlns:ask="http://schemas.microsoft.com/office/drawing/2018/sketchyshapes" sd="3604539566">
                  <ask:type>
                    <ask:lineSketchFreehand/>
                  </ask:type>
                </ask:lineSketchStyleProps>
              </a:ext>
            </a:extLst>
          </a:ln>
        </p:spPr>
        <p:txBody>
          <a:bodyPr/>
          <a:lstStyle/>
          <a:p>
            <a:pPr algn="ctr"/>
            <a:r>
              <a:rPr lang="en-GB"/>
              <a:t>Expectations</a:t>
            </a:r>
          </a:p>
        </p:txBody>
      </p:sp>
      <p:sp>
        <p:nvSpPr>
          <p:cNvPr id="3" name="Content Placeholder 2">
            <a:extLst>
              <a:ext uri="{FF2B5EF4-FFF2-40B4-BE49-F238E27FC236}">
                <a16:creationId xmlns:a16="http://schemas.microsoft.com/office/drawing/2014/main" id="{67E4B2D1-690F-2C40-99F3-11AD44E7FF21}"/>
              </a:ext>
            </a:extLst>
          </p:cNvPr>
          <p:cNvSpPr>
            <a:spLocks noGrp="1"/>
          </p:cNvSpPr>
          <p:nvPr>
            <p:ph idx="1"/>
          </p:nvPr>
        </p:nvSpPr>
        <p:spPr>
          <a:xfrm>
            <a:off x="379387" y="1415193"/>
            <a:ext cx="11437257" cy="3932842"/>
          </a:xfrm>
          <a:noFill/>
          <a:ln w="19050">
            <a:solidFill>
              <a:schemeClr val="tx1"/>
            </a:solidFill>
          </a:ln>
        </p:spPr>
        <p:txBody>
          <a:bodyPr vert="horz" lIns="91440" tIns="45720" rIns="91440" bIns="45720" rtlCol="0" anchor="t">
            <a:noAutofit/>
          </a:bodyPr>
          <a:lstStyle/>
          <a:p>
            <a:r>
              <a:rPr lang="en-GB" sz="2400">
                <a:latin typeface="Arial"/>
                <a:cs typeface="Arial"/>
              </a:rPr>
              <a:t>During our tutor reading sessions, we will be engaging with texts that explore a range of challenging themes. In Refugee Boy, these include friendships, immigration, mistreatment and prejudice against migrants, war and conflict and family. </a:t>
            </a:r>
          </a:p>
          <a:p>
            <a:r>
              <a:rPr lang="en-GB" sz="2400">
                <a:latin typeface="Arial"/>
                <a:cs typeface="Arial"/>
              </a:rPr>
              <a:t>These are themes that, if they have not already been part of your experience, you are likely to encounter in the news, social media, or everyday life.</a:t>
            </a:r>
          </a:p>
          <a:p>
            <a:r>
              <a:rPr lang="en-GB" sz="2400">
                <a:latin typeface="Arial"/>
                <a:cs typeface="Arial"/>
              </a:rPr>
              <a:t>Through our reading and discussion, we will explore key ideas linked to these topics. The purpose is not to cause offence or judge individuals, but to develop understanding, raise awareness, and provide a safe, respectful environment in which we can learn together.</a:t>
            </a:r>
          </a:p>
          <a:p>
            <a:endParaRPr lang="en-GB" sz="2400">
              <a:latin typeface="Arial"/>
              <a:cs typeface="Arial"/>
            </a:endParaRPr>
          </a:p>
          <a:p>
            <a:endParaRPr lang="en-GB" sz="2400">
              <a:latin typeface="Arial"/>
              <a:cs typeface="Arial"/>
            </a:endParaRPr>
          </a:p>
        </p:txBody>
      </p:sp>
    </p:spTree>
    <p:extLst>
      <p:ext uri="{BB962C8B-B14F-4D97-AF65-F5344CB8AC3E}">
        <p14:creationId xmlns:p14="http://schemas.microsoft.com/office/powerpoint/2010/main" val="196651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D8E01-15BA-7E81-596A-710D69FD72D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B0758F-C96C-2634-635C-1A07CE0CAE06}"/>
              </a:ext>
            </a:extLst>
          </p:cNvPr>
          <p:cNvSpPr>
            <a:spLocks noGrp="1"/>
          </p:cNvSpPr>
          <p:nvPr>
            <p:ph idx="1"/>
          </p:nvPr>
        </p:nvSpPr>
        <p:spPr>
          <a:xfrm>
            <a:off x="278610" y="902453"/>
            <a:ext cx="11777412" cy="920917"/>
          </a:xfrm>
          <a:solidFill>
            <a:schemeClr val="accent4">
              <a:lumMod val="20000"/>
              <a:lumOff val="80000"/>
            </a:schemeClr>
          </a:solidFill>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None/>
            </a:pPr>
            <a:r>
              <a:rPr lang="en-GB" sz="2800" b="1" i="1" dirty="0">
                <a:solidFill>
                  <a:schemeClr val="tx1"/>
                </a:solidFill>
              </a:rPr>
              <a:t>Refugee Boy</a:t>
            </a:r>
            <a:r>
              <a:rPr lang="en-GB" sz="2800" b="1" dirty="0">
                <a:solidFill>
                  <a:schemeClr val="tx1"/>
                </a:solidFill>
              </a:rPr>
              <a:t> emphasises that fact that attitudes towards refugees </a:t>
            </a:r>
            <a:r>
              <a:rPr lang="en-GB" sz="2800" b="1">
                <a:solidFill>
                  <a:schemeClr val="tx1"/>
                </a:solidFill>
              </a:rPr>
              <a:t>haven't changed over time. </a:t>
            </a:r>
            <a:endParaRPr lang="en-US">
              <a:solidFill>
                <a:schemeClr val="tx1"/>
              </a:solidFill>
            </a:endParaRPr>
          </a:p>
        </p:txBody>
      </p:sp>
      <p:sp>
        <p:nvSpPr>
          <p:cNvPr id="4" name="Title 1">
            <a:extLst>
              <a:ext uri="{FF2B5EF4-FFF2-40B4-BE49-F238E27FC236}">
                <a16:creationId xmlns:a16="http://schemas.microsoft.com/office/drawing/2014/main" id="{9A476761-58BA-F27B-242A-92918F7B8D71}"/>
              </a:ext>
            </a:extLst>
          </p:cNvPr>
          <p:cNvSpPr txBox="1">
            <a:spLocks/>
          </p:cNvSpPr>
          <p:nvPr/>
        </p:nvSpPr>
        <p:spPr>
          <a:xfrm>
            <a:off x="50800" y="6534"/>
            <a:ext cx="12104915" cy="673595"/>
          </a:xfrm>
          <a:prstGeom prst="rect">
            <a:avLst/>
          </a:prstGeom>
          <a:solidFill>
            <a:schemeClr val="accent2">
              <a:lumMod val="20000"/>
              <a:lumOff val="80000"/>
            </a:schemeClr>
          </a:solidFill>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3600">
                <a:solidFill>
                  <a:srgbClr val="FF00C9"/>
                </a:solidFill>
                <a:latin typeface="Arial"/>
                <a:cs typeface="Arial"/>
              </a:rPr>
              <a:t>Think, pair, share- 45/45/45</a:t>
            </a:r>
          </a:p>
        </p:txBody>
      </p:sp>
      <p:pic>
        <p:nvPicPr>
          <p:cNvPr id="6146" name="Picture 2" descr="thought bubble icon">
            <a:extLst>
              <a:ext uri="{FF2B5EF4-FFF2-40B4-BE49-F238E27FC236}">
                <a16:creationId xmlns:a16="http://schemas.microsoft.com/office/drawing/2014/main" id="{5302B744-D8A4-0F02-6978-C8979165C2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7208" y="31724"/>
            <a:ext cx="865200" cy="865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ir icon">
            <a:extLst>
              <a:ext uri="{FF2B5EF4-FFF2-40B4-BE49-F238E27FC236}">
                <a16:creationId xmlns:a16="http://schemas.microsoft.com/office/drawing/2014/main" id="{DD9F4F9B-3D05-E80D-BA43-865DACD999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1532" y="31723"/>
            <a:ext cx="884117" cy="88411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lass discussion icon">
            <a:extLst>
              <a:ext uri="{FF2B5EF4-FFF2-40B4-BE49-F238E27FC236}">
                <a16:creationId xmlns:a16="http://schemas.microsoft.com/office/drawing/2014/main" id="{ACAC3A49-A952-4E70-743F-68D14DD3E7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3030" y="31723"/>
            <a:ext cx="884117" cy="88411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a:extLst>
              <a:ext uri="{FF2B5EF4-FFF2-40B4-BE49-F238E27FC236}">
                <a16:creationId xmlns:a16="http://schemas.microsoft.com/office/drawing/2014/main" id="{074E5536-A425-71BA-D50F-04E7B567BB1F}"/>
              </a:ext>
            </a:extLst>
          </p:cNvPr>
          <p:cNvGraphicFramePr>
            <a:graphicFrameLocks noGrp="1"/>
          </p:cNvGraphicFramePr>
          <p:nvPr>
            <p:extLst>
              <p:ext uri="{D42A27DB-BD31-4B8C-83A1-F6EECF244321}">
                <p14:modId xmlns:p14="http://schemas.microsoft.com/office/powerpoint/2010/main" val="516121515"/>
              </p:ext>
            </p:extLst>
          </p:nvPr>
        </p:nvGraphicFramePr>
        <p:xfrm>
          <a:off x="108656" y="1966887"/>
          <a:ext cx="12049055" cy="4492008"/>
        </p:xfrm>
        <a:graphic>
          <a:graphicData uri="http://schemas.openxmlformats.org/drawingml/2006/table">
            <a:tbl>
              <a:tblPr bandRow="1"/>
              <a:tblGrid>
                <a:gridCol w="9510888">
                  <a:extLst>
                    <a:ext uri="{9D8B030D-6E8A-4147-A177-3AD203B41FA5}">
                      <a16:colId xmlns:a16="http://schemas.microsoft.com/office/drawing/2014/main" val="101135174"/>
                    </a:ext>
                  </a:extLst>
                </a:gridCol>
                <a:gridCol w="2538167">
                  <a:extLst>
                    <a:ext uri="{9D8B030D-6E8A-4147-A177-3AD203B41FA5}">
                      <a16:colId xmlns:a16="http://schemas.microsoft.com/office/drawing/2014/main" val="3515169525"/>
                    </a:ext>
                  </a:extLst>
                </a:gridCol>
              </a:tblGrid>
              <a:tr h="3013296">
                <a:tc>
                  <a:txBody>
                    <a:bodyPr/>
                    <a:lstStyle/>
                    <a:p>
                      <a:pPr lvl="0">
                        <a:lnSpc>
                          <a:spcPts val="2625"/>
                        </a:lnSpc>
                        <a:buNone/>
                      </a:pPr>
                      <a:r>
                        <a:rPr lang="en-GB" sz="2200" b="1">
                          <a:solidFill>
                            <a:srgbClr val="000000"/>
                          </a:solidFill>
                          <a:effectLst/>
                          <a:latin typeface="Arial"/>
                        </a:rPr>
                        <a:t>Key point to consider:</a:t>
                      </a:r>
                      <a:endParaRPr lang="en-GB" sz="2200" b="1">
                        <a:solidFill>
                          <a:srgbClr val="FFFFFF"/>
                        </a:solidFill>
                        <a:effectLst/>
                        <a:latin typeface="Arial"/>
                      </a:endParaRPr>
                    </a:p>
                    <a:p>
                      <a:pPr marL="0" lvl="0" indent="0" algn="l">
                        <a:lnSpc>
                          <a:spcPct val="100000"/>
                        </a:lnSpc>
                        <a:spcBef>
                          <a:spcPts val="0"/>
                        </a:spcBef>
                        <a:spcAft>
                          <a:spcPts val="0"/>
                        </a:spcAft>
                        <a:buFont typeface="Arial"/>
                        <a:buChar char="•"/>
                      </a:pPr>
                      <a:r>
                        <a:rPr lang="en-GB" sz="2200" b="0" i="0" u="none" strike="noStrike" noProof="0">
                          <a:solidFill>
                            <a:srgbClr val="000000"/>
                          </a:solidFill>
                          <a:effectLst/>
                        </a:rPr>
                        <a:t>What attitudes do people show towards Alem?</a:t>
                      </a:r>
                      <a:endParaRPr lang="en-GB" sz="2200" b="0" i="0" u="none" strike="noStrike" noProof="0" dirty="0">
                        <a:solidFill>
                          <a:srgbClr val="000000"/>
                        </a:solidFill>
                        <a:effectLst/>
                        <a:latin typeface="Arial"/>
                        <a:cs typeface="Arial"/>
                      </a:endParaRPr>
                    </a:p>
                    <a:p>
                      <a:pPr marL="0" lvl="0" indent="0" algn="l">
                        <a:lnSpc>
                          <a:spcPct val="100000"/>
                        </a:lnSpc>
                        <a:spcBef>
                          <a:spcPts val="0"/>
                        </a:spcBef>
                        <a:spcAft>
                          <a:spcPts val="0"/>
                        </a:spcAft>
                        <a:buFont typeface="Arial"/>
                        <a:buChar char="•"/>
                      </a:pPr>
                      <a:r>
                        <a:rPr lang="en-GB" sz="2200" b="0" i="0" u="none" strike="noStrike" noProof="0">
                          <a:solidFill>
                            <a:srgbClr val="000000"/>
                          </a:solidFill>
                          <a:effectLst/>
                        </a:rPr>
                        <a:t>Is Alem judged because of </a:t>
                      </a:r>
                      <a:r>
                        <a:rPr lang="en-GB" sz="2200" b="1" i="0" u="none" strike="noStrike" noProof="0">
                          <a:solidFill>
                            <a:srgbClr val="000000"/>
                          </a:solidFill>
                          <a:effectLst/>
                        </a:rPr>
                        <a:t>who he is</a:t>
                      </a:r>
                      <a:r>
                        <a:rPr lang="en-GB" sz="2200" b="0" i="0" u="none" strike="noStrike" noProof="0">
                          <a:solidFill>
                            <a:srgbClr val="000000"/>
                          </a:solidFill>
                          <a:effectLst/>
                        </a:rPr>
                        <a:t>, or because of the label “refugee”?</a:t>
                      </a:r>
                      <a:endParaRPr lang="en-GB" sz="2200"/>
                    </a:p>
                    <a:p>
                      <a:pPr marL="0" lvl="0" indent="0" algn="l">
                        <a:lnSpc>
                          <a:spcPct val="100000"/>
                        </a:lnSpc>
                        <a:spcBef>
                          <a:spcPts val="0"/>
                        </a:spcBef>
                        <a:spcAft>
                          <a:spcPts val="0"/>
                        </a:spcAft>
                        <a:buFont typeface="Arial"/>
                        <a:buChar char="•"/>
                      </a:pPr>
                      <a:r>
                        <a:rPr lang="en-GB" sz="2200" b="0" i="0" u="none" strike="noStrike" noProof="0">
                          <a:solidFill>
                            <a:srgbClr val="000000"/>
                          </a:solidFill>
                          <a:effectLst/>
                        </a:rPr>
                        <a:t>How does the treatment of refugees in the novel compare with attitudes you see or hear about today?</a:t>
                      </a:r>
                      <a:endParaRPr lang="en-GB" sz="2200"/>
                    </a:p>
                    <a:p>
                      <a:pPr marL="0" lvl="0" indent="0" algn="l">
                        <a:lnSpc>
                          <a:spcPct val="100000"/>
                        </a:lnSpc>
                        <a:spcBef>
                          <a:spcPts val="0"/>
                        </a:spcBef>
                        <a:spcAft>
                          <a:spcPts val="0"/>
                        </a:spcAft>
                        <a:buFont typeface="Arial"/>
                        <a:buChar char="•"/>
                      </a:pPr>
                      <a:r>
                        <a:rPr lang="en-GB" sz="2200" b="0" i="0" u="none" strike="noStrike" noProof="0">
                          <a:solidFill>
                            <a:srgbClr val="000000"/>
                          </a:solidFill>
                          <a:effectLst/>
                        </a:rPr>
                        <a:t>Are refugees treated more sympathetically today?</a:t>
                      </a:r>
                      <a:endParaRPr lang="en-GB" sz="2200" b="0" i="0" u="none" strike="noStrike" noProof="0" dirty="0">
                        <a:solidFill>
                          <a:srgbClr val="000000"/>
                        </a:solidFill>
                        <a:effectLst/>
                        <a:latin typeface="Arial"/>
                        <a:cs typeface="Arial"/>
                      </a:endParaRPr>
                    </a:p>
                    <a:p>
                      <a:pPr marL="0" lvl="0" indent="0" algn="l">
                        <a:lnSpc>
                          <a:spcPct val="100000"/>
                        </a:lnSpc>
                        <a:spcBef>
                          <a:spcPts val="0"/>
                        </a:spcBef>
                        <a:spcAft>
                          <a:spcPts val="0"/>
                        </a:spcAft>
                        <a:buFont typeface="Arial"/>
                        <a:buChar char="•"/>
                      </a:pPr>
                      <a:r>
                        <a:rPr lang="en-GB" sz="2200" b="0" i="0" u="none" strike="noStrike" noProof="0">
                          <a:solidFill>
                            <a:srgbClr val="000000"/>
                          </a:solidFill>
                          <a:effectLst/>
                        </a:rPr>
                        <a:t>Do we have greater awareness of refugees' experiences?</a:t>
                      </a:r>
                      <a:endParaRPr lang="en-GB" sz="2200"/>
                    </a:p>
                    <a:p>
                      <a:pPr marL="0" lvl="0" indent="0" algn="l">
                        <a:lnSpc>
                          <a:spcPct val="100000"/>
                        </a:lnSpc>
                        <a:spcBef>
                          <a:spcPts val="0"/>
                        </a:spcBef>
                        <a:spcAft>
                          <a:spcPts val="0"/>
                        </a:spcAft>
                        <a:buFont typeface="Arial"/>
                        <a:buChar char="•"/>
                      </a:pPr>
                      <a:r>
                        <a:rPr lang="en-GB" sz="2200" b="0" i="0" u="none" strike="noStrike" noProof="0">
                          <a:solidFill>
                            <a:srgbClr val="000000"/>
                          </a:solidFill>
                          <a:effectLst/>
                        </a:rPr>
                        <a:t>Are there more organisations and laws designed to protect refugees?</a:t>
                      </a:r>
                      <a:endParaRPr lang="en-GB" sz="2200"/>
                    </a:p>
                    <a:p>
                      <a:pPr marL="0" lvl="0" indent="0" algn="l">
                        <a:lnSpc>
                          <a:spcPct val="100000"/>
                        </a:lnSpc>
                        <a:spcBef>
                          <a:spcPts val="0"/>
                        </a:spcBef>
                        <a:spcAft>
                          <a:spcPts val="0"/>
                        </a:spcAft>
                        <a:buFont typeface="Arial"/>
                        <a:buChar char="•"/>
                      </a:pPr>
                      <a:r>
                        <a:rPr lang="en-GB" sz="2200" b="0" i="0" u="none" strike="noStrike" noProof="0">
                          <a:solidFill>
                            <a:srgbClr val="000000"/>
                          </a:solidFill>
                          <a:effectLst/>
                        </a:rPr>
                        <a:t>Has social media changed the way people talk about refugees?</a:t>
                      </a:r>
                      <a:endParaRPr lang="en-GB" sz="2200"/>
                    </a:p>
                  </a:txBody>
                  <a:tcPr marL="121920" marR="121920" marT="60960" marB="6096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AF8C8"/>
                    </a:solidFill>
                  </a:tcPr>
                </a:tc>
                <a:tc rowSpan="2">
                  <a:txBody>
                    <a:bodyPr/>
                    <a:lstStyle/>
                    <a:p>
                      <a:pPr fontAlgn="base">
                        <a:lnSpc>
                          <a:spcPts val="2625"/>
                        </a:lnSpc>
                        <a:buNone/>
                      </a:pPr>
                      <a:r>
                        <a:rPr lang="en-GB" sz="2200" b="1">
                          <a:solidFill>
                            <a:srgbClr val="000000"/>
                          </a:solidFill>
                          <a:effectLst/>
                          <a:latin typeface="Arial"/>
                        </a:rPr>
                        <a:t>Structure for argument: </a:t>
                      </a:r>
                      <a:endParaRPr lang="en-US" sz="2200"/>
                    </a:p>
                    <a:p>
                      <a:pPr lvl="0">
                        <a:lnSpc>
                          <a:spcPts val="2625"/>
                        </a:lnSpc>
                        <a:buNone/>
                      </a:pPr>
                      <a:endParaRPr lang="en-GB" sz="2200" b="1" dirty="0">
                        <a:solidFill>
                          <a:srgbClr val="000000"/>
                        </a:solidFill>
                        <a:effectLst/>
                        <a:latin typeface="Arial"/>
                        <a:cs typeface="Arial"/>
                      </a:endParaRPr>
                    </a:p>
                    <a:p>
                      <a:pPr lvl="0">
                        <a:lnSpc>
                          <a:spcPts val="2625"/>
                        </a:lnSpc>
                        <a:buNone/>
                      </a:pPr>
                      <a:r>
                        <a:rPr lang="en-GB" sz="2200" b="0">
                          <a:solidFill>
                            <a:srgbClr val="000000"/>
                          </a:solidFill>
                          <a:effectLst/>
                          <a:latin typeface="Arial"/>
                          <a:cs typeface="Arial"/>
                        </a:rPr>
                        <a:t>I agree/disagree  that </a:t>
                      </a:r>
                      <a:r>
                        <a:rPr lang="en-GB" sz="2200" b="0" dirty="0">
                          <a:solidFill>
                            <a:srgbClr val="000000"/>
                          </a:solidFill>
                          <a:effectLst/>
                          <a:latin typeface="Arial"/>
                          <a:cs typeface="Arial"/>
                        </a:rPr>
                        <a:t>Refugee Boy emphasises that attitudes towards refugees haven't changed over time because ___</a:t>
                      </a:r>
                    </a:p>
                    <a:p>
                      <a:pPr marL="0" lvl="0" indent="0" algn="l" fontAlgn="base">
                        <a:lnSpc>
                          <a:spcPct val="100000"/>
                        </a:lnSpc>
                        <a:spcBef>
                          <a:spcPts val="0"/>
                        </a:spcBef>
                        <a:spcAft>
                          <a:spcPts val="0"/>
                        </a:spcAft>
                        <a:buFont typeface="Arial"/>
                        <a:buChar char="•"/>
                      </a:pPr>
                      <a:endParaRPr lang="en-GB" sz="2200" b="0" i="0" u="none" strike="noStrike" noProof="0" dirty="0">
                        <a:solidFill>
                          <a:srgbClr val="000000"/>
                        </a:solidFill>
                        <a:effectLst/>
                        <a:latin typeface="Arial"/>
                        <a:cs typeface="Arial"/>
                      </a:endParaRPr>
                    </a:p>
                    <a:p>
                      <a:pPr marL="0" lvl="0" indent="0">
                        <a:lnSpc>
                          <a:spcPts val="2625"/>
                        </a:lnSpc>
                        <a:buNone/>
                      </a:pPr>
                      <a:endParaRPr lang="en-GB" sz="2200" b="0" dirty="0">
                        <a:solidFill>
                          <a:srgbClr val="000000"/>
                        </a:solidFill>
                        <a:effectLst/>
                        <a:latin typeface="Arial"/>
                        <a:cs typeface="Arial"/>
                      </a:endParaRPr>
                    </a:p>
                  </a:txBody>
                  <a:tcPr marL="121920" marR="121920" marT="60960" marB="6096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AF8C8"/>
                    </a:solidFill>
                  </a:tcPr>
                </a:tc>
                <a:extLst>
                  <a:ext uri="{0D108BD9-81ED-4DB2-BD59-A6C34878D82A}">
                    <a16:rowId xmlns:a16="http://schemas.microsoft.com/office/drawing/2014/main" val="580761609"/>
                  </a:ext>
                </a:extLst>
              </a:tr>
              <a:tr h="1022368">
                <a:tc>
                  <a:txBody>
                    <a:bodyPr/>
                    <a:lstStyle/>
                    <a:p>
                      <a:pPr fontAlgn="base">
                        <a:lnSpc>
                          <a:spcPts val="2625"/>
                        </a:lnSpc>
                        <a:buNone/>
                      </a:pPr>
                      <a:r>
                        <a:rPr lang="en-GB" sz="2200" b="1">
                          <a:effectLst/>
                          <a:latin typeface="Arial"/>
                        </a:rPr>
                        <a:t>Key Vocabulary:</a:t>
                      </a:r>
                      <a:r>
                        <a:rPr lang="en-GB" sz="2200" b="0" dirty="0">
                          <a:effectLst/>
                          <a:latin typeface="Arial"/>
                        </a:rPr>
                        <a:t> </a:t>
                      </a:r>
                    </a:p>
                    <a:p>
                      <a:pPr lvl="0">
                        <a:lnSpc>
                          <a:spcPts val="2625"/>
                        </a:lnSpc>
                        <a:buNone/>
                      </a:pPr>
                      <a:r>
                        <a:rPr lang="en-GB" sz="2200" b="0" dirty="0">
                          <a:effectLst/>
                          <a:latin typeface="Arial"/>
                        </a:rPr>
                        <a:t>Refugee, prejudice, </a:t>
                      </a:r>
                      <a:r>
                        <a:rPr lang="en-GB" sz="2200" b="0" dirty="0" err="1">
                          <a:effectLst/>
                          <a:latin typeface="Arial"/>
                        </a:rPr>
                        <a:t>discriinatory</a:t>
                      </a:r>
                      <a:r>
                        <a:rPr lang="en-GB" sz="2200" b="0" dirty="0">
                          <a:effectLst/>
                          <a:latin typeface="Arial"/>
                        </a:rPr>
                        <a:t>, protection, stereotypes, belonging</a:t>
                      </a:r>
                    </a:p>
                  </a:txBody>
                  <a:tcPr marL="121920" marR="121920" marT="60960" marB="60960">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AF8C8"/>
                    </a:solidFill>
                  </a:tcPr>
                </a:tc>
                <a:tc vMerge="1">
                  <a:txBody>
                    <a:bodyPr/>
                    <a:lstStyle/>
                    <a:p>
                      <a:endParaRPr lang="en-GB"/>
                    </a:p>
                  </a:txBody>
                  <a:tcPr/>
                </a:tc>
                <a:extLst>
                  <a:ext uri="{0D108BD9-81ED-4DB2-BD59-A6C34878D82A}">
                    <a16:rowId xmlns:a16="http://schemas.microsoft.com/office/drawing/2014/main" val="98699048"/>
                  </a:ext>
                </a:extLst>
              </a:tr>
            </a:tbl>
          </a:graphicData>
        </a:graphic>
      </p:graphicFrame>
      <p:sp>
        <p:nvSpPr>
          <p:cNvPr id="5" name="TextBox 4">
            <a:extLst>
              <a:ext uri="{FF2B5EF4-FFF2-40B4-BE49-F238E27FC236}">
                <a16:creationId xmlns:a16="http://schemas.microsoft.com/office/drawing/2014/main" id="{70DD7E14-162E-C4A0-F369-9969CECA8DA6}"/>
              </a:ext>
            </a:extLst>
          </p:cNvPr>
          <p:cNvSpPr txBox="1"/>
          <p:nvPr/>
        </p:nvSpPr>
        <p:spPr>
          <a:xfrm>
            <a:off x="106407" y="6295177"/>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123</a:t>
            </a:r>
          </a:p>
        </p:txBody>
      </p:sp>
    </p:spTree>
    <p:extLst>
      <p:ext uri="{BB962C8B-B14F-4D97-AF65-F5344CB8AC3E}">
        <p14:creationId xmlns:p14="http://schemas.microsoft.com/office/powerpoint/2010/main" val="2624014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500A4-F5B4-BE1C-04E7-004306CE014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F68B071-78DF-3C4D-BB0C-6ADE12C3DF03}"/>
              </a:ext>
            </a:extLst>
          </p:cNvPr>
          <p:cNvSpPr txBox="1">
            <a:spLocks/>
          </p:cNvSpPr>
          <p:nvPr/>
        </p:nvSpPr>
        <p:spPr>
          <a:xfrm>
            <a:off x="-2627" y="-2737"/>
            <a:ext cx="12177547" cy="990546"/>
          </a:xfrm>
          <a:prstGeom prst="rect">
            <a:avLst/>
          </a:prstGeom>
          <a:solidFill>
            <a:srgbClr val="FFFACC"/>
          </a:solidFill>
        </p:spPr>
        <p:txBody>
          <a:bodyPr lIns="91440" tIns="45720" rIns="91440" bIns="45720" anchor="t"/>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Arial"/>
                <a:cs typeface="Arial"/>
              </a:rPr>
              <a:t>What shapes cultura</a:t>
            </a:r>
            <a:r>
              <a:rPr lang="en-GB">
                <a:latin typeface="Arial"/>
                <a:cs typeface="Arial"/>
              </a:rPr>
              <a:t>l identity? </a:t>
            </a:r>
            <a:endParaRPr lang="en-US"/>
          </a:p>
        </p:txBody>
      </p:sp>
      <p:graphicFrame>
        <p:nvGraphicFramePr>
          <p:cNvPr id="10" name="Table 9">
            <a:extLst>
              <a:ext uri="{FF2B5EF4-FFF2-40B4-BE49-F238E27FC236}">
                <a16:creationId xmlns:a16="http://schemas.microsoft.com/office/drawing/2014/main" id="{9D128800-6AEC-8587-4D66-B8E0E8252F31}"/>
              </a:ext>
            </a:extLst>
          </p:cNvPr>
          <p:cNvGraphicFramePr>
            <a:graphicFrameLocks noGrp="1"/>
          </p:cNvGraphicFramePr>
          <p:nvPr>
            <p:extLst>
              <p:ext uri="{D42A27DB-BD31-4B8C-83A1-F6EECF244321}">
                <p14:modId xmlns:p14="http://schemas.microsoft.com/office/powerpoint/2010/main" val="954350666"/>
              </p:ext>
            </p:extLst>
          </p:nvPr>
        </p:nvGraphicFramePr>
        <p:xfrm>
          <a:off x="413253" y="1358294"/>
          <a:ext cx="11084142" cy="822960"/>
        </p:xfrm>
        <a:graphic>
          <a:graphicData uri="http://schemas.openxmlformats.org/drawingml/2006/table">
            <a:tbl>
              <a:tblPr firstRow="1" bandRow="1">
                <a:tableStyleId>{5C22544A-7EE6-4342-B048-85BDC9FD1C3A}</a:tableStyleId>
              </a:tblPr>
              <a:tblGrid>
                <a:gridCol w="3694714">
                  <a:extLst>
                    <a:ext uri="{9D8B030D-6E8A-4147-A177-3AD203B41FA5}">
                      <a16:colId xmlns:a16="http://schemas.microsoft.com/office/drawing/2014/main" val="2962970038"/>
                    </a:ext>
                  </a:extLst>
                </a:gridCol>
                <a:gridCol w="3694714">
                  <a:extLst>
                    <a:ext uri="{9D8B030D-6E8A-4147-A177-3AD203B41FA5}">
                      <a16:colId xmlns:a16="http://schemas.microsoft.com/office/drawing/2014/main" val="4261369026"/>
                    </a:ext>
                  </a:extLst>
                </a:gridCol>
                <a:gridCol w="3694714">
                  <a:extLst>
                    <a:ext uri="{9D8B030D-6E8A-4147-A177-3AD203B41FA5}">
                      <a16:colId xmlns:a16="http://schemas.microsoft.com/office/drawing/2014/main" val="882770842"/>
                    </a:ext>
                  </a:extLst>
                </a:gridCol>
              </a:tblGrid>
              <a:tr h="507999">
                <a:tc>
                  <a:txBody>
                    <a:bodyPr/>
                    <a:lstStyle/>
                    <a:p>
                      <a:pPr lvl="0" algn="ctr">
                        <a:buNone/>
                      </a:pPr>
                      <a:r>
                        <a:rPr lang="en-GB" sz="2400">
                          <a:solidFill>
                            <a:schemeClr val="tx1"/>
                          </a:solidFill>
                          <a:latin typeface="Arial"/>
                          <a:cs typeface="Arial"/>
                        </a:rPr>
                        <a:t>Makes up cultural identity </a:t>
                      </a:r>
                      <a:endParaRPr lang="en-GB" sz="2400" dirty="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FFFACC"/>
                    </a:solidFill>
                  </a:tcPr>
                </a:tc>
                <a:tc>
                  <a:txBody>
                    <a:bodyPr/>
                    <a:lstStyle/>
                    <a:p>
                      <a:pPr lvl="0" algn="ctr">
                        <a:buNone/>
                      </a:pPr>
                      <a:r>
                        <a:rPr lang="en-GB" sz="2400" dirty="0">
                          <a:solidFill>
                            <a:schemeClr val="tx1"/>
                          </a:solidFill>
                          <a:latin typeface="Arial"/>
                          <a:cs typeface="Arial"/>
                        </a:rPr>
                        <a:t>Can contribute to cultura</a:t>
                      </a:r>
                      <a:r>
                        <a:rPr lang="en-GB" sz="2400">
                          <a:solidFill>
                            <a:schemeClr val="tx1"/>
                          </a:solidFill>
                          <a:latin typeface="Arial"/>
                          <a:cs typeface="Arial"/>
                        </a:rPr>
                        <a:t>l identity </a:t>
                      </a:r>
                      <a:endParaRPr lang="en-GB" sz="2400" dirty="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FFFACC"/>
                    </a:solidFill>
                  </a:tcPr>
                </a:tc>
                <a:tc>
                  <a:txBody>
                    <a:bodyPr/>
                    <a:lstStyle/>
                    <a:p>
                      <a:pPr algn="ctr"/>
                      <a:r>
                        <a:rPr lang="en-GB" sz="2400">
                          <a:solidFill>
                            <a:schemeClr val="tx1"/>
                          </a:solidFill>
                          <a:latin typeface="Arial"/>
                          <a:cs typeface="Arial"/>
                        </a:rPr>
                        <a:t>Not necessarily cultural identity</a:t>
                      </a:r>
                      <a:endParaRPr lang="en-GB" sz="2400" dirty="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FFFACC"/>
                    </a:solidFill>
                  </a:tcPr>
                </a:tc>
                <a:extLst>
                  <a:ext uri="{0D108BD9-81ED-4DB2-BD59-A6C34878D82A}">
                    <a16:rowId xmlns:a16="http://schemas.microsoft.com/office/drawing/2014/main" val="4289573713"/>
                  </a:ext>
                </a:extLst>
              </a:tr>
            </a:tbl>
          </a:graphicData>
        </a:graphic>
      </p:graphicFrame>
      <p:sp>
        <p:nvSpPr>
          <p:cNvPr id="3" name="TextBox 2">
            <a:extLst>
              <a:ext uri="{FF2B5EF4-FFF2-40B4-BE49-F238E27FC236}">
                <a16:creationId xmlns:a16="http://schemas.microsoft.com/office/drawing/2014/main" id="{BD16029D-3769-D709-AEE7-F3FAA2A9A04D}"/>
              </a:ext>
            </a:extLst>
          </p:cNvPr>
          <p:cNvSpPr txBox="1"/>
          <p:nvPr/>
        </p:nvSpPr>
        <p:spPr>
          <a:xfrm>
            <a:off x="9871297" y="620320"/>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171</a:t>
            </a:r>
          </a:p>
        </p:txBody>
      </p:sp>
      <p:sp>
        <p:nvSpPr>
          <p:cNvPr id="2" name="TextBox 1">
            <a:extLst>
              <a:ext uri="{FF2B5EF4-FFF2-40B4-BE49-F238E27FC236}">
                <a16:creationId xmlns:a16="http://schemas.microsoft.com/office/drawing/2014/main" id="{5B4FFFD8-57E7-B86D-1CB5-98F377135C7A}"/>
              </a:ext>
            </a:extLst>
          </p:cNvPr>
          <p:cNvSpPr txBox="1"/>
          <p:nvPr/>
        </p:nvSpPr>
        <p:spPr>
          <a:xfrm>
            <a:off x="416278" y="2483556"/>
            <a:ext cx="6096000"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t>Food</a:t>
            </a:r>
            <a:endParaRPr lang="en-US" sz="2400">
              <a:cs typeface="Arial"/>
            </a:endParaRPr>
          </a:p>
          <a:p>
            <a:pPr marL="342900" indent="-342900">
              <a:buFont typeface="Arial"/>
              <a:buChar char="•"/>
            </a:pPr>
            <a:r>
              <a:rPr lang="en-US" sz="2400"/>
              <a:t>Music</a:t>
            </a:r>
            <a:endParaRPr lang="en-US" sz="2400">
              <a:cs typeface="Arial"/>
            </a:endParaRPr>
          </a:p>
          <a:p>
            <a:pPr marL="342900" indent="-342900">
              <a:buFont typeface="Arial"/>
              <a:buChar char="•"/>
            </a:pPr>
            <a:r>
              <a:rPr lang="en-US" sz="2400"/>
              <a:t>Language</a:t>
            </a:r>
            <a:endParaRPr lang="en-US" sz="2400">
              <a:cs typeface="Arial"/>
            </a:endParaRPr>
          </a:p>
          <a:p>
            <a:pPr marL="342900" indent="-342900">
              <a:buFont typeface="Arial"/>
              <a:buChar char="•"/>
            </a:pPr>
            <a:r>
              <a:rPr lang="en-US" sz="2400"/>
              <a:t>Family</a:t>
            </a:r>
            <a:endParaRPr lang="en-US" sz="2400">
              <a:cs typeface="Arial"/>
            </a:endParaRPr>
          </a:p>
          <a:p>
            <a:pPr marL="342900" indent="-342900">
              <a:buFont typeface="Arial"/>
              <a:buChar char="•"/>
            </a:pPr>
            <a:r>
              <a:rPr lang="en-US" sz="2400"/>
              <a:t>Religion</a:t>
            </a:r>
            <a:endParaRPr lang="en-US" sz="2400">
              <a:cs typeface="Arial"/>
            </a:endParaRPr>
          </a:p>
          <a:p>
            <a:pPr marL="342900" indent="-342900">
              <a:buFont typeface="Arial"/>
              <a:buChar char="•"/>
            </a:pPr>
            <a:r>
              <a:rPr lang="en-US" sz="2400"/>
              <a:t>Nationality</a:t>
            </a:r>
            <a:endParaRPr lang="en-US" sz="2400">
              <a:cs typeface="Arial"/>
            </a:endParaRPr>
          </a:p>
          <a:p>
            <a:pPr marL="342900" indent="-342900">
              <a:buFont typeface="Arial"/>
              <a:buChar char="•"/>
            </a:pPr>
            <a:r>
              <a:rPr lang="en-US" sz="2400"/>
              <a:t>Where you were born</a:t>
            </a:r>
            <a:endParaRPr lang="en-US" sz="2400">
              <a:cs typeface="Arial"/>
            </a:endParaRPr>
          </a:p>
          <a:p>
            <a:pPr marL="342900" indent="-342900">
              <a:buFont typeface="Arial,Sans-Serif"/>
              <a:buChar char="•"/>
            </a:pPr>
            <a:r>
              <a:rPr lang="en-US" sz="2400">
                <a:cs typeface="Arial"/>
              </a:rPr>
              <a:t>Where you grew up </a:t>
            </a:r>
          </a:p>
          <a:p>
            <a:pPr marL="342900" indent="-342900">
              <a:buFont typeface="Arial,Sans-Serif"/>
              <a:buChar char="•"/>
            </a:pPr>
            <a:r>
              <a:rPr lang="en-US" sz="2400">
                <a:cs typeface="Arial"/>
              </a:rPr>
              <a:t>Friends </a:t>
            </a:r>
          </a:p>
          <a:p>
            <a:pPr marL="342900" indent="-342900">
              <a:buFont typeface="Arial,Sans-Serif"/>
              <a:buChar char="•"/>
            </a:pPr>
            <a:r>
              <a:rPr lang="en-US" sz="2400">
                <a:cs typeface="Arial"/>
              </a:rPr>
              <a:t>Traditions </a:t>
            </a:r>
          </a:p>
          <a:p>
            <a:pPr marL="342900" indent="-342900">
              <a:buFont typeface="Arial,Sans-Serif"/>
              <a:buChar char="•"/>
            </a:pPr>
            <a:r>
              <a:rPr lang="en-US" sz="2400">
                <a:cs typeface="Arial"/>
              </a:rPr>
              <a:t>Values </a:t>
            </a:r>
          </a:p>
          <a:p>
            <a:pPr marL="342900" indent="-342900">
              <a:buFont typeface="Arial"/>
              <a:buChar char="•"/>
            </a:pPr>
            <a:endParaRPr lang="en-US" sz="2400" dirty="0">
              <a:cs typeface="Arial"/>
            </a:endParaRPr>
          </a:p>
          <a:p>
            <a:pPr marL="342900" indent="-342900" algn="ctr">
              <a:buFont typeface="Arial"/>
              <a:buChar char="•"/>
            </a:pPr>
            <a:endParaRPr lang="en-GB" sz="2400" dirty="0">
              <a:cs typeface="Arial"/>
            </a:endParaRPr>
          </a:p>
        </p:txBody>
      </p:sp>
      <p:sp>
        <p:nvSpPr>
          <p:cNvPr id="5" name="TextBox 4">
            <a:extLst>
              <a:ext uri="{FF2B5EF4-FFF2-40B4-BE49-F238E27FC236}">
                <a16:creationId xmlns:a16="http://schemas.microsoft.com/office/drawing/2014/main" id="{CB801251-7472-DDE2-23E8-CDDF161E4A12}"/>
              </a:ext>
            </a:extLst>
          </p:cNvPr>
          <p:cNvSpPr txBox="1"/>
          <p:nvPr/>
        </p:nvSpPr>
        <p:spPr>
          <a:xfrm>
            <a:off x="4275667" y="2547056"/>
            <a:ext cx="6096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rtl="0">
              <a:buFont typeface="Arial,Sans-Serif"/>
              <a:buChar char="•"/>
            </a:pPr>
            <a:r>
              <a:rPr lang="en-US" sz="2400" baseline="0">
                <a:solidFill>
                  <a:srgbClr val="000000"/>
                </a:solidFill>
                <a:latin typeface="Arial"/>
                <a:ea typeface="Arial"/>
                <a:cs typeface="Arial"/>
              </a:rPr>
              <a:t>Hobbies</a:t>
            </a:r>
            <a:r>
              <a:rPr lang="en-US" sz="2400">
                <a:latin typeface="Arial"/>
                <a:ea typeface="Arial"/>
                <a:cs typeface="Arial"/>
              </a:rPr>
              <a:t>​</a:t>
            </a:r>
            <a:endParaRPr lang="en-US"/>
          </a:p>
          <a:p>
            <a:pPr marL="342900" lvl="0" indent="-342900" rtl="0">
              <a:buFont typeface="Arial,Sans-Serif"/>
              <a:buChar char="•"/>
            </a:pPr>
            <a:r>
              <a:rPr lang="en-US" sz="2400" baseline="0">
                <a:solidFill>
                  <a:srgbClr val="000000"/>
                </a:solidFill>
                <a:latin typeface="Arial"/>
                <a:ea typeface="Arial"/>
                <a:cs typeface="Arial"/>
              </a:rPr>
              <a:t>Clothes</a:t>
            </a:r>
            <a:r>
              <a:rPr lang="en-US" sz="2400">
                <a:latin typeface="Arial"/>
                <a:ea typeface="Arial"/>
                <a:cs typeface="Arial"/>
              </a:rPr>
              <a:t>​</a:t>
            </a:r>
          </a:p>
          <a:p>
            <a:pPr marL="342900" lvl="0" indent="-342900" rtl="0">
              <a:buFont typeface="Arial,Sans-Serif"/>
              <a:buChar char="•"/>
            </a:pPr>
            <a:r>
              <a:rPr lang="en-US" sz="2400" baseline="0">
                <a:solidFill>
                  <a:srgbClr val="000000"/>
                </a:solidFill>
                <a:latin typeface="Arial"/>
                <a:ea typeface="Arial"/>
                <a:cs typeface="Arial"/>
              </a:rPr>
              <a:t>History</a:t>
            </a:r>
            <a:r>
              <a:rPr lang="en-US" sz="2400">
                <a:latin typeface="Arial"/>
                <a:ea typeface="Arial"/>
                <a:cs typeface="Arial"/>
              </a:rPr>
              <a:t>​</a:t>
            </a:r>
          </a:p>
          <a:p>
            <a:pPr marL="342900" lvl="0" indent="-342900" rtl="0">
              <a:buFont typeface="Arial,Sans-Serif"/>
              <a:buChar char="•"/>
            </a:pPr>
            <a:r>
              <a:rPr lang="en-US" sz="2400" baseline="0">
                <a:solidFill>
                  <a:srgbClr val="000000"/>
                </a:solidFill>
                <a:latin typeface="Arial"/>
                <a:ea typeface="Arial"/>
                <a:cs typeface="Arial"/>
              </a:rPr>
              <a:t>Memories</a:t>
            </a:r>
            <a:r>
              <a:rPr lang="en-US" sz="2400">
                <a:latin typeface="Arial"/>
                <a:ea typeface="Arial"/>
                <a:cs typeface="Arial"/>
              </a:rPr>
              <a:t>​</a:t>
            </a:r>
          </a:p>
          <a:p>
            <a:pPr marL="342900" lvl="0" indent="-342900" rtl="0">
              <a:buFont typeface="Arial,Sans-Serif"/>
              <a:buChar char="•"/>
            </a:pPr>
            <a:r>
              <a:rPr lang="en-US" sz="2400" baseline="0">
                <a:solidFill>
                  <a:srgbClr val="000000"/>
                </a:solidFill>
                <a:latin typeface="Arial"/>
                <a:ea typeface="Arial"/>
                <a:cs typeface="Arial"/>
              </a:rPr>
              <a:t>Accent</a:t>
            </a:r>
            <a:r>
              <a:rPr lang="en-US" sz="2400">
                <a:latin typeface="Arial"/>
                <a:ea typeface="Arial"/>
                <a:cs typeface="Arial"/>
              </a:rPr>
              <a:t>​</a:t>
            </a:r>
          </a:p>
          <a:p>
            <a:pPr marL="342900" lvl="0" indent="-342900" rtl="0">
              <a:buFont typeface="Arial,Sans-Serif"/>
              <a:buChar char="•"/>
            </a:pPr>
            <a:r>
              <a:rPr lang="en-US" sz="2400" baseline="0">
                <a:solidFill>
                  <a:srgbClr val="000000"/>
                </a:solidFill>
                <a:latin typeface="Arial"/>
                <a:ea typeface="Arial"/>
                <a:cs typeface="Arial"/>
              </a:rPr>
              <a:t>Where you feel at home</a:t>
            </a:r>
            <a:r>
              <a:rPr lang="en-US" sz="2400">
                <a:latin typeface="Arial"/>
                <a:ea typeface="Arial"/>
                <a:cs typeface="Arial"/>
              </a:rPr>
              <a:t>​</a:t>
            </a:r>
          </a:p>
          <a:p>
            <a:pPr algn="ctr"/>
            <a:endParaRPr lang="en-GB"/>
          </a:p>
        </p:txBody>
      </p:sp>
      <p:sp>
        <p:nvSpPr>
          <p:cNvPr id="7" name="TextBox 6">
            <a:extLst>
              <a:ext uri="{FF2B5EF4-FFF2-40B4-BE49-F238E27FC236}">
                <a16:creationId xmlns:a16="http://schemas.microsoft.com/office/drawing/2014/main" id="{6F100E77-2618-73CF-2E63-1BF065B66FBB}"/>
              </a:ext>
            </a:extLst>
          </p:cNvPr>
          <p:cNvSpPr txBox="1"/>
          <p:nvPr/>
        </p:nvSpPr>
        <p:spPr>
          <a:xfrm>
            <a:off x="4275666" y="5157612"/>
            <a:ext cx="7690555" cy="1590826"/>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cs typeface="Arial"/>
              </a:rPr>
              <a:t>Organise each of these contributing factors into the </a:t>
            </a:r>
            <a:r>
              <a:rPr lang="en-GB" sz="2400">
                <a:cs typeface="Arial"/>
              </a:rPr>
              <a:t>columns above. </a:t>
            </a:r>
            <a:endParaRPr lang="en-GB" sz="2400" dirty="0">
              <a:cs typeface="Arial"/>
            </a:endParaRPr>
          </a:p>
          <a:p>
            <a:r>
              <a:rPr lang="en-GB" sz="2400">
                <a:cs typeface="Arial"/>
              </a:rPr>
              <a:t>Are there any that belong in more than one column? </a:t>
            </a:r>
            <a:endParaRPr lang="en-GB" sz="2400" dirty="0">
              <a:cs typeface="Arial"/>
            </a:endParaRPr>
          </a:p>
          <a:p>
            <a:r>
              <a:rPr lang="en-GB" sz="2400" dirty="0">
                <a:cs typeface="Arial"/>
              </a:rPr>
              <a:t>Are </a:t>
            </a:r>
            <a:r>
              <a:rPr lang="en-GB" sz="2400">
                <a:cs typeface="Arial"/>
              </a:rPr>
              <a:t>there</a:t>
            </a:r>
            <a:r>
              <a:rPr lang="en-GB" sz="2400" dirty="0">
                <a:cs typeface="Arial"/>
              </a:rPr>
              <a:t> any factors missing? </a:t>
            </a:r>
          </a:p>
        </p:txBody>
      </p:sp>
    </p:spTree>
    <p:extLst>
      <p:ext uri="{BB962C8B-B14F-4D97-AF65-F5344CB8AC3E}">
        <p14:creationId xmlns:p14="http://schemas.microsoft.com/office/powerpoint/2010/main" val="2216903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4E8FA"/>
        </a:solidFill>
        <a:effectLst/>
      </p:bgPr>
    </p:bg>
    <p:spTree>
      <p:nvGrpSpPr>
        <p:cNvPr id="1" name="">
          <a:extLst>
            <a:ext uri="{FF2B5EF4-FFF2-40B4-BE49-F238E27FC236}">
              <a16:creationId xmlns:a16="http://schemas.microsoft.com/office/drawing/2014/main" id="{8A907B02-82A3-E495-1925-1713BBF4CF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E7CC5A-1EBA-E9B7-B023-65EEFCFF24EC}"/>
              </a:ext>
            </a:extLst>
          </p:cNvPr>
          <p:cNvSpPr>
            <a:spLocks noGrp="1"/>
          </p:cNvSpPr>
          <p:nvPr>
            <p:ph idx="1"/>
          </p:nvPr>
        </p:nvSpPr>
        <p:spPr>
          <a:xfrm>
            <a:off x="285666" y="1463067"/>
            <a:ext cx="11636301" cy="503909"/>
          </a:xfrm>
          <a:solidFill>
            <a:srgbClr val="FFFACC"/>
          </a:solidFill>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None/>
            </a:pPr>
            <a:r>
              <a:rPr lang="en-GB" sz="2600"/>
              <a:t>“Cultural identity is something you choose.”</a:t>
            </a:r>
            <a:endParaRPr lang="en-US"/>
          </a:p>
        </p:txBody>
      </p:sp>
      <p:sp>
        <p:nvSpPr>
          <p:cNvPr id="4" name="Title 1">
            <a:extLst>
              <a:ext uri="{FF2B5EF4-FFF2-40B4-BE49-F238E27FC236}">
                <a16:creationId xmlns:a16="http://schemas.microsoft.com/office/drawing/2014/main" id="{425DBDC3-0007-93FB-5F2E-13D2A40CC8F3}"/>
              </a:ext>
            </a:extLst>
          </p:cNvPr>
          <p:cNvSpPr txBox="1">
            <a:spLocks/>
          </p:cNvSpPr>
          <p:nvPr/>
        </p:nvSpPr>
        <p:spPr>
          <a:xfrm>
            <a:off x="50800" y="6534"/>
            <a:ext cx="12104915" cy="673595"/>
          </a:xfrm>
          <a:prstGeom prst="rect">
            <a:avLst/>
          </a:prstGeom>
          <a:solidFill>
            <a:schemeClr val="bg2">
              <a:lumMod val="90000"/>
            </a:schemeClr>
          </a:solidFill>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3600">
                <a:solidFill>
                  <a:srgbClr val="FF00C9"/>
                </a:solidFill>
                <a:latin typeface="Arial"/>
                <a:cs typeface="Arial"/>
              </a:rPr>
              <a:t>Think, pair, share- 45/45/45</a:t>
            </a:r>
          </a:p>
        </p:txBody>
      </p:sp>
      <p:pic>
        <p:nvPicPr>
          <p:cNvPr id="6146" name="Picture 2" descr="thought bubble icon">
            <a:extLst>
              <a:ext uri="{FF2B5EF4-FFF2-40B4-BE49-F238E27FC236}">
                <a16:creationId xmlns:a16="http://schemas.microsoft.com/office/drawing/2014/main" id="{86A3A53D-FC47-07DB-A242-BCF19835B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7208" y="31724"/>
            <a:ext cx="865200" cy="865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ir icon">
            <a:extLst>
              <a:ext uri="{FF2B5EF4-FFF2-40B4-BE49-F238E27FC236}">
                <a16:creationId xmlns:a16="http://schemas.microsoft.com/office/drawing/2014/main" id="{29DA524C-3B38-CCD8-F27C-4A38AD7337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1532" y="31723"/>
            <a:ext cx="884117" cy="88411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lass discussion icon">
            <a:extLst>
              <a:ext uri="{FF2B5EF4-FFF2-40B4-BE49-F238E27FC236}">
                <a16:creationId xmlns:a16="http://schemas.microsoft.com/office/drawing/2014/main" id="{F5A4EBC7-F373-90EE-94F7-E79AA1063B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3030" y="31723"/>
            <a:ext cx="884117" cy="884117"/>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Right 1">
            <a:extLst>
              <a:ext uri="{FF2B5EF4-FFF2-40B4-BE49-F238E27FC236}">
                <a16:creationId xmlns:a16="http://schemas.microsoft.com/office/drawing/2014/main" id="{5F50D355-2691-09F5-E155-4121D956C571}"/>
              </a:ext>
            </a:extLst>
          </p:cNvPr>
          <p:cNvSpPr/>
          <p:nvPr/>
        </p:nvSpPr>
        <p:spPr>
          <a:xfrm>
            <a:off x="596365" y="2192201"/>
            <a:ext cx="11226297" cy="1207128"/>
          </a:xfrm>
          <a:prstGeom prst="lef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1C90F8FE-8761-38B1-83E6-2F3381D86009}"/>
              </a:ext>
            </a:extLst>
          </p:cNvPr>
          <p:cNvSpPr txBox="1"/>
          <p:nvPr/>
        </p:nvSpPr>
        <p:spPr>
          <a:xfrm>
            <a:off x="1213696" y="2554820"/>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Agree</a:t>
            </a:r>
            <a:endParaRPr lang="en-US"/>
          </a:p>
        </p:txBody>
      </p:sp>
      <p:sp>
        <p:nvSpPr>
          <p:cNvPr id="6" name="TextBox 5">
            <a:extLst>
              <a:ext uri="{FF2B5EF4-FFF2-40B4-BE49-F238E27FC236}">
                <a16:creationId xmlns:a16="http://schemas.microsoft.com/office/drawing/2014/main" id="{9F35C2A5-53C4-5BA9-5313-2CE6B5F085FB}"/>
              </a:ext>
            </a:extLst>
          </p:cNvPr>
          <p:cNvSpPr txBox="1"/>
          <p:nvPr/>
        </p:nvSpPr>
        <p:spPr>
          <a:xfrm>
            <a:off x="8405523" y="2554819"/>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Disagree</a:t>
            </a:r>
            <a:endParaRPr lang="en-US"/>
          </a:p>
        </p:txBody>
      </p:sp>
      <p:sp>
        <p:nvSpPr>
          <p:cNvPr id="9" name="TextBox 8">
            <a:extLst>
              <a:ext uri="{FF2B5EF4-FFF2-40B4-BE49-F238E27FC236}">
                <a16:creationId xmlns:a16="http://schemas.microsoft.com/office/drawing/2014/main" id="{36473F85-78D7-2F62-118F-F03F7D88AE40}"/>
              </a:ext>
            </a:extLst>
          </p:cNvPr>
          <p:cNvSpPr txBox="1"/>
          <p:nvPr/>
        </p:nvSpPr>
        <p:spPr>
          <a:xfrm>
            <a:off x="574" y="650733"/>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171</a:t>
            </a:r>
          </a:p>
        </p:txBody>
      </p:sp>
    </p:spTree>
    <p:extLst>
      <p:ext uri="{BB962C8B-B14F-4D97-AF65-F5344CB8AC3E}">
        <p14:creationId xmlns:p14="http://schemas.microsoft.com/office/powerpoint/2010/main" val="1009119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4E8FA"/>
        </a:solidFill>
        <a:effectLst/>
      </p:bgPr>
    </p:bg>
    <p:spTree>
      <p:nvGrpSpPr>
        <p:cNvPr id="1" name="">
          <a:extLst>
            <a:ext uri="{FF2B5EF4-FFF2-40B4-BE49-F238E27FC236}">
              <a16:creationId xmlns:a16="http://schemas.microsoft.com/office/drawing/2014/main" id="{D541E728-1DFE-18EB-AA47-4CD54CE225D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8847CC-E210-794A-253D-61B06DAADA86}"/>
              </a:ext>
            </a:extLst>
          </p:cNvPr>
          <p:cNvSpPr>
            <a:spLocks noGrp="1"/>
          </p:cNvSpPr>
          <p:nvPr>
            <p:ph idx="1"/>
          </p:nvPr>
        </p:nvSpPr>
        <p:spPr>
          <a:xfrm>
            <a:off x="285666" y="1463067"/>
            <a:ext cx="11636301" cy="503909"/>
          </a:xfrm>
          <a:solidFill>
            <a:srgbClr val="FFFACC"/>
          </a:solidFill>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None/>
            </a:pPr>
            <a:r>
              <a:rPr lang="en-GB" sz="2600"/>
              <a:t>“Cultural identity is something other people give you.”</a:t>
            </a:r>
            <a:endParaRPr lang="en-US"/>
          </a:p>
          <a:p>
            <a:pPr algn="ctr">
              <a:buNone/>
            </a:pPr>
            <a:endParaRPr lang="en-US"/>
          </a:p>
        </p:txBody>
      </p:sp>
      <p:sp>
        <p:nvSpPr>
          <p:cNvPr id="4" name="Title 1">
            <a:extLst>
              <a:ext uri="{FF2B5EF4-FFF2-40B4-BE49-F238E27FC236}">
                <a16:creationId xmlns:a16="http://schemas.microsoft.com/office/drawing/2014/main" id="{A6A75AF5-F6FB-E382-F2FB-26EF59844EF0}"/>
              </a:ext>
            </a:extLst>
          </p:cNvPr>
          <p:cNvSpPr txBox="1">
            <a:spLocks/>
          </p:cNvSpPr>
          <p:nvPr/>
        </p:nvSpPr>
        <p:spPr>
          <a:xfrm>
            <a:off x="50800" y="6534"/>
            <a:ext cx="12104915" cy="673595"/>
          </a:xfrm>
          <a:prstGeom prst="rect">
            <a:avLst/>
          </a:prstGeom>
          <a:solidFill>
            <a:schemeClr val="bg2">
              <a:lumMod val="90000"/>
            </a:schemeClr>
          </a:solidFill>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3600">
                <a:solidFill>
                  <a:srgbClr val="FF00C9"/>
                </a:solidFill>
                <a:latin typeface="Arial"/>
                <a:cs typeface="Arial"/>
              </a:rPr>
              <a:t>Think, pair, share- 45/45/45</a:t>
            </a:r>
          </a:p>
        </p:txBody>
      </p:sp>
      <p:pic>
        <p:nvPicPr>
          <p:cNvPr id="6146" name="Picture 2" descr="thought bubble icon">
            <a:extLst>
              <a:ext uri="{FF2B5EF4-FFF2-40B4-BE49-F238E27FC236}">
                <a16:creationId xmlns:a16="http://schemas.microsoft.com/office/drawing/2014/main" id="{E5F6E5E8-0AF2-93BB-B7B8-24CA9FEF6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7208" y="31724"/>
            <a:ext cx="865200" cy="865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ir icon">
            <a:extLst>
              <a:ext uri="{FF2B5EF4-FFF2-40B4-BE49-F238E27FC236}">
                <a16:creationId xmlns:a16="http://schemas.microsoft.com/office/drawing/2014/main" id="{AB2E8876-AC33-259C-5CBA-842D31E9EF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1532" y="31723"/>
            <a:ext cx="884117" cy="88411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lass discussion icon">
            <a:extLst>
              <a:ext uri="{FF2B5EF4-FFF2-40B4-BE49-F238E27FC236}">
                <a16:creationId xmlns:a16="http://schemas.microsoft.com/office/drawing/2014/main" id="{3DB73B9B-1EA3-6C1B-8A94-A878990022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3030" y="31723"/>
            <a:ext cx="884117" cy="884117"/>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Right 1">
            <a:extLst>
              <a:ext uri="{FF2B5EF4-FFF2-40B4-BE49-F238E27FC236}">
                <a16:creationId xmlns:a16="http://schemas.microsoft.com/office/drawing/2014/main" id="{D483C5B1-08C8-0D66-6D4D-5F83FAB4EFD4}"/>
              </a:ext>
            </a:extLst>
          </p:cNvPr>
          <p:cNvSpPr/>
          <p:nvPr/>
        </p:nvSpPr>
        <p:spPr>
          <a:xfrm>
            <a:off x="596365" y="2192201"/>
            <a:ext cx="11226297" cy="1207128"/>
          </a:xfrm>
          <a:prstGeom prst="lef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434EAE3-7043-0B95-3285-87FEFA99D106}"/>
              </a:ext>
            </a:extLst>
          </p:cNvPr>
          <p:cNvSpPr txBox="1"/>
          <p:nvPr/>
        </p:nvSpPr>
        <p:spPr>
          <a:xfrm>
            <a:off x="1213696" y="2554820"/>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Agree</a:t>
            </a:r>
            <a:endParaRPr lang="en-US"/>
          </a:p>
        </p:txBody>
      </p:sp>
      <p:sp>
        <p:nvSpPr>
          <p:cNvPr id="6" name="TextBox 5">
            <a:extLst>
              <a:ext uri="{FF2B5EF4-FFF2-40B4-BE49-F238E27FC236}">
                <a16:creationId xmlns:a16="http://schemas.microsoft.com/office/drawing/2014/main" id="{AC329836-EF06-A48B-8C8D-63A610D73215}"/>
              </a:ext>
            </a:extLst>
          </p:cNvPr>
          <p:cNvSpPr txBox="1"/>
          <p:nvPr/>
        </p:nvSpPr>
        <p:spPr>
          <a:xfrm>
            <a:off x="8405523" y="2554819"/>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Disagree</a:t>
            </a:r>
            <a:endParaRPr lang="en-US"/>
          </a:p>
        </p:txBody>
      </p:sp>
      <p:sp>
        <p:nvSpPr>
          <p:cNvPr id="9" name="TextBox 8">
            <a:extLst>
              <a:ext uri="{FF2B5EF4-FFF2-40B4-BE49-F238E27FC236}">
                <a16:creationId xmlns:a16="http://schemas.microsoft.com/office/drawing/2014/main" id="{6BA09613-AD4C-DEF1-C6A3-333B01B1459D}"/>
              </a:ext>
            </a:extLst>
          </p:cNvPr>
          <p:cNvSpPr txBox="1"/>
          <p:nvPr/>
        </p:nvSpPr>
        <p:spPr>
          <a:xfrm>
            <a:off x="574" y="650733"/>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171</a:t>
            </a:r>
          </a:p>
        </p:txBody>
      </p:sp>
    </p:spTree>
    <p:extLst>
      <p:ext uri="{BB962C8B-B14F-4D97-AF65-F5344CB8AC3E}">
        <p14:creationId xmlns:p14="http://schemas.microsoft.com/office/powerpoint/2010/main" val="3891245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4E8FA"/>
        </a:solidFill>
        <a:effectLst/>
      </p:bgPr>
    </p:bg>
    <p:spTree>
      <p:nvGrpSpPr>
        <p:cNvPr id="1" name="">
          <a:extLst>
            <a:ext uri="{FF2B5EF4-FFF2-40B4-BE49-F238E27FC236}">
              <a16:creationId xmlns:a16="http://schemas.microsoft.com/office/drawing/2014/main" id="{207BAD46-EB6F-9231-5E80-0AC6F0B66D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9ACC7B-2E11-EE54-4E3C-117604907192}"/>
              </a:ext>
            </a:extLst>
          </p:cNvPr>
          <p:cNvSpPr>
            <a:spLocks noGrp="1"/>
          </p:cNvSpPr>
          <p:nvPr>
            <p:ph idx="1"/>
          </p:nvPr>
        </p:nvSpPr>
        <p:spPr>
          <a:xfrm>
            <a:off x="285666" y="1463067"/>
            <a:ext cx="11636301" cy="503909"/>
          </a:xfrm>
          <a:solidFill>
            <a:srgbClr val="FFFACC"/>
          </a:solidFill>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None/>
            </a:pPr>
            <a:r>
              <a:rPr lang="en-GB" sz="2600"/>
              <a:t>“You should be able to decide your own cultural identity.”</a:t>
            </a:r>
            <a:endParaRPr lang="en-US"/>
          </a:p>
          <a:p>
            <a:pPr algn="ctr">
              <a:buNone/>
            </a:pPr>
            <a:endParaRPr lang="en-US"/>
          </a:p>
        </p:txBody>
      </p:sp>
      <p:sp>
        <p:nvSpPr>
          <p:cNvPr id="4" name="Title 1">
            <a:extLst>
              <a:ext uri="{FF2B5EF4-FFF2-40B4-BE49-F238E27FC236}">
                <a16:creationId xmlns:a16="http://schemas.microsoft.com/office/drawing/2014/main" id="{D9AE5996-CE1F-9EDB-8904-6630E6867207}"/>
              </a:ext>
            </a:extLst>
          </p:cNvPr>
          <p:cNvSpPr txBox="1">
            <a:spLocks/>
          </p:cNvSpPr>
          <p:nvPr/>
        </p:nvSpPr>
        <p:spPr>
          <a:xfrm>
            <a:off x="50800" y="6534"/>
            <a:ext cx="12104915" cy="673595"/>
          </a:xfrm>
          <a:prstGeom prst="rect">
            <a:avLst/>
          </a:prstGeom>
          <a:solidFill>
            <a:schemeClr val="bg2">
              <a:lumMod val="90000"/>
            </a:schemeClr>
          </a:solidFill>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3600">
                <a:solidFill>
                  <a:srgbClr val="FF00C9"/>
                </a:solidFill>
                <a:latin typeface="Arial"/>
                <a:cs typeface="Arial"/>
              </a:rPr>
              <a:t>Think, pair, share- 45/45/45</a:t>
            </a:r>
          </a:p>
        </p:txBody>
      </p:sp>
      <p:pic>
        <p:nvPicPr>
          <p:cNvPr id="6146" name="Picture 2" descr="thought bubble icon">
            <a:extLst>
              <a:ext uri="{FF2B5EF4-FFF2-40B4-BE49-F238E27FC236}">
                <a16:creationId xmlns:a16="http://schemas.microsoft.com/office/drawing/2014/main" id="{2C9B56EB-F566-8649-5BAB-B8CBDEB7A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7208" y="31724"/>
            <a:ext cx="865200" cy="865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ir icon">
            <a:extLst>
              <a:ext uri="{FF2B5EF4-FFF2-40B4-BE49-F238E27FC236}">
                <a16:creationId xmlns:a16="http://schemas.microsoft.com/office/drawing/2014/main" id="{E6397B9F-F62A-6038-DF56-062ECFA28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1532" y="31723"/>
            <a:ext cx="884117" cy="88411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lass discussion icon">
            <a:extLst>
              <a:ext uri="{FF2B5EF4-FFF2-40B4-BE49-F238E27FC236}">
                <a16:creationId xmlns:a16="http://schemas.microsoft.com/office/drawing/2014/main" id="{BF5F870F-B7F3-5A10-7148-7690C6FC3D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3030" y="31723"/>
            <a:ext cx="884117" cy="884117"/>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Right 1">
            <a:extLst>
              <a:ext uri="{FF2B5EF4-FFF2-40B4-BE49-F238E27FC236}">
                <a16:creationId xmlns:a16="http://schemas.microsoft.com/office/drawing/2014/main" id="{F49ABCFC-09A4-73EE-D35F-B5C9D064BDB1}"/>
              </a:ext>
            </a:extLst>
          </p:cNvPr>
          <p:cNvSpPr/>
          <p:nvPr/>
        </p:nvSpPr>
        <p:spPr>
          <a:xfrm>
            <a:off x="596365" y="2192201"/>
            <a:ext cx="11226297" cy="1207128"/>
          </a:xfrm>
          <a:prstGeom prst="lef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08E0C37-04E5-C3BE-0629-F656E3A14267}"/>
              </a:ext>
            </a:extLst>
          </p:cNvPr>
          <p:cNvSpPr txBox="1"/>
          <p:nvPr/>
        </p:nvSpPr>
        <p:spPr>
          <a:xfrm>
            <a:off x="1213696" y="2554820"/>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Agree</a:t>
            </a:r>
            <a:endParaRPr lang="en-US"/>
          </a:p>
        </p:txBody>
      </p:sp>
      <p:sp>
        <p:nvSpPr>
          <p:cNvPr id="6" name="TextBox 5">
            <a:extLst>
              <a:ext uri="{FF2B5EF4-FFF2-40B4-BE49-F238E27FC236}">
                <a16:creationId xmlns:a16="http://schemas.microsoft.com/office/drawing/2014/main" id="{285413AC-48C0-60BB-4EB7-B7C589D93E45}"/>
              </a:ext>
            </a:extLst>
          </p:cNvPr>
          <p:cNvSpPr txBox="1"/>
          <p:nvPr/>
        </p:nvSpPr>
        <p:spPr>
          <a:xfrm>
            <a:off x="8405523" y="2554819"/>
            <a:ext cx="2761306"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b="1">
                <a:latin typeface="Arial"/>
                <a:cs typeface="Arial"/>
              </a:rPr>
              <a:t>Disagree</a:t>
            </a:r>
            <a:endParaRPr lang="en-US"/>
          </a:p>
        </p:txBody>
      </p:sp>
      <p:sp>
        <p:nvSpPr>
          <p:cNvPr id="9" name="TextBox 8">
            <a:extLst>
              <a:ext uri="{FF2B5EF4-FFF2-40B4-BE49-F238E27FC236}">
                <a16:creationId xmlns:a16="http://schemas.microsoft.com/office/drawing/2014/main" id="{8ABE2526-6313-6219-D9C5-B8B2D84D17AD}"/>
              </a:ext>
            </a:extLst>
          </p:cNvPr>
          <p:cNvSpPr txBox="1"/>
          <p:nvPr/>
        </p:nvSpPr>
        <p:spPr>
          <a:xfrm>
            <a:off x="574" y="650733"/>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Page 171</a:t>
            </a:r>
          </a:p>
        </p:txBody>
      </p:sp>
    </p:spTree>
    <p:extLst>
      <p:ext uri="{BB962C8B-B14F-4D97-AF65-F5344CB8AC3E}">
        <p14:creationId xmlns:p14="http://schemas.microsoft.com/office/powerpoint/2010/main" val="2741739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4E8FA"/>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CAAE4D2-95F9-9563-19E9-E0B40B45E7B2}"/>
              </a:ext>
            </a:extLst>
          </p:cNvPr>
          <p:cNvSpPr>
            <a:spLocks noGrp="1"/>
          </p:cNvSpPr>
          <p:nvPr>
            <p:ph type="dt" sz="half" idx="10"/>
          </p:nvPr>
        </p:nvSpPr>
        <p:spPr/>
        <p:txBody>
          <a:bodyPr/>
          <a:lstStyle/>
          <a:p>
            <a:fld id="{D3961119-662A-4059-8AF6-0336E11B028D}" type="datetime1">
              <a:rPr lang="en-US" smtClean="0"/>
              <a:t>9/8/2026</a:t>
            </a:fld>
            <a:endParaRPr lang="en-US"/>
          </a:p>
        </p:txBody>
      </p:sp>
      <p:pic>
        <p:nvPicPr>
          <p:cNvPr id="6" name="Picture 5" descr="A black background with a black square&#10;&#10;AI-generated content may be incorrect.">
            <a:extLst>
              <a:ext uri="{FF2B5EF4-FFF2-40B4-BE49-F238E27FC236}">
                <a16:creationId xmlns:a16="http://schemas.microsoft.com/office/drawing/2014/main" id="{80A8254F-4C18-7DB3-9B9E-BD7F78BE536C}"/>
              </a:ext>
            </a:extLst>
          </p:cNvPr>
          <p:cNvPicPr>
            <a:picLocks noChangeAspect="1"/>
          </p:cNvPicPr>
          <p:nvPr/>
        </p:nvPicPr>
        <p:blipFill>
          <a:blip r:embed="rId2" cstate="print">
            <a:extLst>
              <a:ext uri="{28A0092B-C50C-407E-A947-70E740481C1C}">
                <a14:useLocalDpi xmlns:a14="http://schemas.microsoft.com/office/drawing/2010/main" val="0"/>
              </a:ext>
            </a:extLst>
          </a:blip>
          <a:srcRect l="27778" t="11395" r="27616" b="27999"/>
          <a:stretch>
            <a:fillRect/>
          </a:stretch>
        </p:blipFill>
        <p:spPr>
          <a:xfrm>
            <a:off x="231672" y="261257"/>
            <a:ext cx="1176389" cy="1598355"/>
          </a:xfrm>
          <a:prstGeom prst="rect">
            <a:avLst/>
          </a:prstGeom>
        </p:spPr>
      </p:pic>
      <p:pic>
        <p:nvPicPr>
          <p:cNvPr id="8" name="Picture 7" descr="A black background with a black square&#10;&#10;AI-generated content may be incorrect.">
            <a:extLst>
              <a:ext uri="{FF2B5EF4-FFF2-40B4-BE49-F238E27FC236}">
                <a16:creationId xmlns:a16="http://schemas.microsoft.com/office/drawing/2014/main" id="{68D13A6B-16E7-C133-5372-FD34F89ED076}"/>
              </a:ext>
            </a:extLst>
          </p:cNvPr>
          <p:cNvPicPr>
            <a:picLocks noChangeAspect="1"/>
          </p:cNvPicPr>
          <p:nvPr/>
        </p:nvPicPr>
        <p:blipFill>
          <a:blip r:embed="rId3" cstate="print">
            <a:extLst>
              <a:ext uri="{28A0092B-C50C-407E-A947-70E740481C1C}">
                <a14:useLocalDpi xmlns:a14="http://schemas.microsoft.com/office/drawing/2010/main" val="0"/>
              </a:ext>
            </a:extLst>
          </a:blip>
          <a:srcRect l="14063" t="5022" r="14560" b="19481"/>
          <a:stretch>
            <a:fillRect/>
          </a:stretch>
        </p:blipFill>
        <p:spPr>
          <a:xfrm>
            <a:off x="10785784" y="5185445"/>
            <a:ext cx="1405147" cy="1486279"/>
          </a:xfrm>
          <a:prstGeom prst="rect">
            <a:avLst/>
          </a:prstGeom>
        </p:spPr>
      </p:pic>
      <p:sp>
        <p:nvSpPr>
          <p:cNvPr id="9" name="Oval 8">
            <a:extLst>
              <a:ext uri="{FF2B5EF4-FFF2-40B4-BE49-F238E27FC236}">
                <a16:creationId xmlns:a16="http://schemas.microsoft.com/office/drawing/2014/main" id="{2A17A2EE-4F70-1349-14D9-57B35AC00537}"/>
              </a:ext>
            </a:extLst>
          </p:cNvPr>
          <p:cNvSpPr/>
          <p:nvPr/>
        </p:nvSpPr>
        <p:spPr>
          <a:xfrm>
            <a:off x="1924371" y="2963279"/>
            <a:ext cx="8343257" cy="93685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a:latin typeface="Arial"/>
                <a:cs typeface="Arial"/>
              </a:rPr>
              <a:t>Are Alem's friends doing the right thing? </a:t>
            </a:r>
            <a:endParaRPr lang="en-GB" sz="2400">
              <a:ea typeface="Calibri"/>
              <a:cs typeface="Calibri"/>
            </a:endParaRPr>
          </a:p>
        </p:txBody>
      </p:sp>
      <p:pic>
        <p:nvPicPr>
          <p:cNvPr id="11" name="Picture 10" descr="A black background with a black square&#10;&#10;AI-generated content may be incorrect.">
            <a:extLst>
              <a:ext uri="{FF2B5EF4-FFF2-40B4-BE49-F238E27FC236}">
                <a16:creationId xmlns:a16="http://schemas.microsoft.com/office/drawing/2014/main" id="{0E1BBC45-51FD-1BA6-6609-8DEA6A8A3B29}"/>
              </a:ext>
            </a:extLst>
          </p:cNvPr>
          <p:cNvPicPr>
            <a:picLocks noChangeAspect="1"/>
          </p:cNvPicPr>
          <p:nvPr/>
        </p:nvPicPr>
        <p:blipFill>
          <a:blip r:embed="rId4" cstate="print">
            <a:extLst>
              <a:ext uri="{28A0092B-C50C-407E-A947-70E740481C1C}">
                <a14:useLocalDpi xmlns:a14="http://schemas.microsoft.com/office/drawing/2010/main" val="0"/>
              </a:ext>
            </a:extLst>
          </a:blip>
          <a:srcRect l="17089" t="4228" r="15257" b="18816"/>
          <a:stretch>
            <a:fillRect/>
          </a:stretch>
        </p:blipFill>
        <p:spPr>
          <a:xfrm>
            <a:off x="137160" y="4998388"/>
            <a:ext cx="1405148" cy="1598355"/>
          </a:xfrm>
          <a:prstGeom prst="rect">
            <a:avLst/>
          </a:prstGeom>
        </p:spPr>
      </p:pic>
      <p:pic>
        <p:nvPicPr>
          <p:cNvPr id="13" name="Picture 12" descr="A black background with a black square&#10;&#10;AI-generated content may be incorrect.">
            <a:extLst>
              <a:ext uri="{FF2B5EF4-FFF2-40B4-BE49-F238E27FC236}">
                <a16:creationId xmlns:a16="http://schemas.microsoft.com/office/drawing/2014/main" id="{73DACFD8-4A70-3325-B973-F78CE71B1C78}"/>
              </a:ext>
            </a:extLst>
          </p:cNvPr>
          <p:cNvPicPr>
            <a:picLocks noChangeAspect="1"/>
          </p:cNvPicPr>
          <p:nvPr/>
        </p:nvPicPr>
        <p:blipFill>
          <a:blip r:embed="rId5" cstate="print">
            <a:extLst>
              <a:ext uri="{28A0092B-C50C-407E-A947-70E740481C1C}">
                <a14:useLocalDpi xmlns:a14="http://schemas.microsoft.com/office/drawing/2010/main" val="0"/>
              </a:ext>
            </a:extLst>
          </a:blip>
          <a:srcRect l="15166" t="3810" r="9884" b="15843"/>
          <a:stretch>
            <a:fillRect/>
          </a:stretch>
        </p:blipFill>
        <p:spPr>
          <a:xfrm>
            <a:off x="10824677" y="261257"/>
            <a:ext cx="1318242" cy="1413164"/>
          </a:xfrm>
          <a:prstGeom prst="rect">
            <a:avLst/>
          </a:prstGeom>
        </p:spPr>
      </p:pic>
      <p:sp>
        <p:nvSpPr>
          <p:cNvPr id="14" name="Speech Bubble: Oval 13">
            <a:extLst>
              <a:ext uri="{FF2B5EF4-FFF2-40B4-BE49-F238E27FC236}">
                <a16:creationId xmlns:a16="http://schemas.microsoft.com/office/drawing/2014/main" id="{6B17C436-BCFA-CEF7-8395-1875BD538499}"/>
              </a:ext>
            </a:extLst>
          </p:cNvPr>
          <p:cNvSpPr/>
          <p:nvPr/>
        </p:nvSpPr>
        <p:spPr>
          <a:xfrm>
            <a:off x="1544298" y="1614"/>
            <a:ext cx="4713825" cy="2299505"/>
          </a:xfrm>
          <a:prstGeom prst="wedgeEllipseCallout">
            <a:avLst>
              <a:gd name="adj1" fmla="val -67392"/>
              <a:gd name="adj2" fmla="val 12150"/>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dirty="0">
                <a:solidFill>
                  <a:schemeClr val="bg1"/>
                </a:solidFill>
                <a:latin typeface="Arial"/>
                <a:ea typeface="+mn-lt"/>
                <a:cs typeface="Arial"/>
              </a:rPr>
              <a:t>If you believe a decision is unjust, you have a responsibility to protest against it rather than simply accept it.</a:t>
            </a:r>
            <a:endParaRPr lang="en-US">
              <a:solidFill>
                <a:schemeClr val="bg1"/>
              </a:solidFill>
              <a:latin typeface="Arial"/>
              <a:cs typeface="Arial"/>
            </a:endParaRPr>
          </a:p>
        </p:txBody>
      </p:sp>
      <p:sp>
        <p:nvSpPr>
          <p:cNvPr id="15" name="Speech Bubble: Oval 14">
            <a:extLst>
              <a:ext uri="{FF2B5EF4-FFF2-40B4-BE49-F238E27FC236}">
                <a16:creationId xmlns:a16="http://schemas.microsoft.com/office/drawing/2014/main" id="{C11B7C59-F9F2-A4A4-E2BF-369A9BAB6C62}"/>
              </a:ext>
            </a:extLst>
          </p:cNvPr>
          <p:cNvSpPr/>
          <p:nvPr/>
        </p:nvSpPr>
        <p:spPr>
          <a:xfrm>
            <a:off x="1414074" y="4062792"/>
            <a:ext cx="4321735" cy="2512180"/>
          </a:xfrm>
          <a:prstGeom prst="wedgeEllipseCallout">
            <a:avLst>
              <a:gd name="adj1" fmla="val -67392"/>
              <a:gd name="adj2" fmla="val 12150"/>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400" dirty="0">
              <a:solidFill>
                <a:schemeClr val="bg1"/>
              </a:solidFill>
              <a:latin typeface="Arial"/>
              <a:ea typeface="+mn-lt"/>
              <a:cs typeface="Arial"/>
            </a:endParaRPr>
          </a:p>
          <a:p>
            <a:pPr algn="ctr"/>
            <a:r>
              <a:rPr lang="en-GB" sz="2400" dirty="0">
                <a:solidFill>
                  <a:schemeClr val="bg1"/>
                </a:solidFill>
                <a:latin typeface="Arial"/>
                <a:ea typeface="+mn-lt"/>
                <a:cs typeface="Arial"/>
              </a:rPr>
              <a:t>If the law has made a decision, we respect it and abide by it, even when we disagree with it.</a:t>
            </a:r>
            <a:endParaRPr lang="en-US">
              <a:solidFill>
                <a:schemeClr val="bg1"/>
              </a:solidFill>
              <a:latin typeface="Arial"/>
              <a:cs typeface="Arial"/>
            </a:endParaRPr>
          </a:p>
        </p:txBody>
      </p:sp>
      <p:sp>
        <p:nvSpPr>
          <p:cNvPr id="16" name="Speech Bubble: Oval 15">
            <a:extLst>
              <a:ext uri="{FF2B5EF4-FFF2-40B4-BE49-F238E27FC236}">
                <a16:creationId xmlns:a16="http://schemas.microsoft.com/office/drawing/2014/main" id="{2EA9748C-67DB-E9AA-23EE-9DCA146A25A5}"/>
              </a:ext>
            </a:extLst>
          </p:cNvPr>
          <p:cNvSpPr/>
          <p:nvPr/>
        </p:nvSpPr>
        <p:spPr>
          <a:xfrm>
            <a:off x="6452737" y="131116"/>
            <a:ext cx="4362862" cy="2662765"/>
          </a:xfrm>
          <a:prstGeom prst="wedgeEllipseCallout">
            <a:avLst>
              <a:gd name="adj1" fmla="val 71475"/>
              <a:gd name="adj2" fmla="val 7954"/>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a:solidFill>
                  <a:schemeClr val="bg1"/>
                </a:solidFill>
                <a:latin typeface="Arial"/>
                <a:ea typeface="+mn-lt"/>
                <a:cs typeface="Arial"/>
              </a:rPr>
              <a:t>Alem’s friends are right to protest because standing by someone who is being treated unfairly is more important than simply following the rules.</a:t>
            </a:r>
            <a:endParaRPr lang="en-US" sz="1600">
              <a:solidFill>
                <a:schemeClr val="bg1"/>
              </a:solidFill>
              <a:latin typeface="Arial"/>
              <a:cs typeface="Arial"/>
            </a:endParaRPr>
          </a:p>
        </p:txBody>
      </p:sp>
      <p:sp>
        <p:nvSpPr>
          <p:cNvPr id="17" name="Speech Bubble: Oval 16">
            <a:extLst>
              <a:ext uri="{FF2B5EF4-FFF2-40B4-BE49-F238E27FC236}">
                <a16:creationId xmlns:a16="http://schemas.microsoft.com/office/drawing/2014/main" id="{1BD83C42-CA19-0F9F-DEE6-BB98C562C286}"/>
              </a:ext>
            </a:extLst>
          </p:cNvPr>
          <p:cNvSpPr/>
          <p:nvPr/>
        </p:nvSpPr>
        <p:spPr>
          <a:xfrm>
            <a:off x="5889211" y="4055839"/>
            <a:ext cx="5046641" cy="2545643"/>
          </a:xfrm>
          <a:prstGeom prst="wedgeEllipseCallout">
            <a:avLst>
              <a:gd name="adj1" fmla="val 59733"/>
              <a:gd name="adj2" fmla="val 19842"/>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2000" dirty="0">
              <a:solidFill>
                <a:schemeClr val="bg1"/>
              </a:solidFill>
              <a:latin typeface="Arial"/>
              <a:ea typeface="+mn-lt"/>
              <a:cs typeface="Arial"/>
            </a:endParaRPr>
          </a:p>
          <a:p>
            <a:pPr algn="ctr"/>
            <a:r>
              <a:rPr lang="en-GB" sz="2000" dirty="0">
                <a:solidFill>
                  <a:schemeClr val="bg1"/>
                </a:solidFill>
                <a:latin typeface="Arial"/>
                <a:ea typeface="+mn-lt"/>
                <a:cs typeface="Arial"/>
              </a:rPr>
              <a:t>The protest may be understandable, but putting themselves at risk could make the situation worse. Sometimes you have to accept a decision you disagree with.</a:t>
            </a:r>
            <a:endParaRPr lang="en-US" sz="2000" dirty="0">
              <a:solidFill>
                <a:schemeClr val="bg1"/>
              </a:solidFill>
              <a:latin typeface="Arial"/>
              <a:ea typeface="Calibri"/>
              <a:cs typeface="Arial"/>
            </a:endParaRPr>
          </a:p>
        </p:txBody>
      </p:sp>
      <p:sp>
        <p:nvSpPr>
          <p:cNvPr id="3" name="TextBox 2">
            <a:extLst>
              <a:ext uri="{FF2B5EF4-FFF2-40B4-BE49-F238E27FC236}">
                <a16:creationId xmlns:a16="http://schemas.microsoft.com/office/drawing/2014/main" id="{8A74A52A-8EF6-A911-30BA-865299B832BF}"/>
              </a:ext>
            </a:extLst>
          </p:cNvPr>
          <p:cNvSpPr txBox="1"/>
          <p:nvPr/>
        </p:nvSpPr>
        <p:spPr>
          <a:xfrm>
            <a:off x="4732231" y="6490543"/>
            <a:ext cx="2308633"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t>Page 232</a:t>
            </a:r>
            <a:endParaRPr lang="en-US"/>
          </a:p>
        </p:txBody>
      </p:sp>
    </p:spTree>
    <p:extLst>
      <p:ext uri="{BB962C8B-B14F-4D97-AF65-F5344CB8AC3E}">
        <p14:creationId xmlns:p14="http://schemas.microsoft.com/office/powerpoint/2010/main" val="4004650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FE5A6-0D0D-C518-0881-1BA230A038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6A5C7-CAC0-4176-A854-CB8AB9AB521C}"/>
              </a:ext>
            </a:extLst>
          </p:cNvPr>
          <p:cNvSpPr>
            <a:spLocks noGrp="1"/>
          </p:cNvSpPr>
          <p:nvPr>
            <p:ph type="title"/>
          </p:nvPr>
        </p:nvSpPr>
        <p:spPr>
          <a:xfrm>
            <a:off x="10886" y="-1764"/>
            <a:ext cx="12184742" cy="1006250"/>
          </a:xfrm>
          <a:custGeom>
            <a:avLst/>
            <a:gdLst>
              <a:gd name="csX0" fmla="*/ 0 w 12184742"/>
              <a:gd name="csY0" fmla="*/ 0 h 1006250"/>
              <a:gd name="csX1" fmla="*/ 311388 w 12184742"/>
              <a:gd name="csY1" fmla="*/ 0 h 1006250"/>
              <a:gd name="csX2" fmla="*/ 622776 w 12184742"/>
              <a:gd name="csY2" fmla="*/ 0 h 1006250"/>
              <a:gd name="csX3" fmla="*/ 1177858 w 12184742"/>
              <a:gd name="csY3" fmla="*/ 0 h 1006250"/>
              <a:gd name="csX4" fmla="*/ 1489246 w 12184742"/>
              <a:gd name="csY4" fmla="*/ 0 h 1006250"/>
              <a:gd name="csX5" fmla="*/ 1922482 w 12184742"/>
              <a:gd name="csY5" fmla="*/ 0 h 1006250"/>
              <a:gd name="csX6" fmla="*/ 2233869 w 12184742"/>
              <a:gd name="csY6" fmla="*/ 0 h 1006250"/>
              <a:gd name="csX7" fmla="*/ 2545257 w 12184742"/>
              <a:gd name="csY7" fmla="*/ 0 h 1006250"/>
              <a:gd name="csX8" fmla="*/ 3100340 w 12184742"/>
              <a:gd name="csY8" fmla="*/ 0 h 1006250"/>
              <a:gd name="csX9" fmla="*/ 3411728 w 12184742"/>
              <a:gd name="csY9" fmla="*/ 0 h 1006250"/>
              <a:gd name="csX10" fmla="*/ 4332353 w 12184742"/>
              <a:gd name="csY10" fmla="*/ 0 h 1006250"/>
              <a:gd name="csX11" fmla="*/ 4887435 w 12184742"/>
              <a:gd name="csY11" fmla="*/ 0 h 1006250"/>
              <a:gd name="csX12" fmla="*/ 5564366 w 12184742"/>
              <a:gd name="csY12" fmla="*/ 0 h 1006250"/>
              <a:gd name="csX13" fmla="*/ 5997601 w 12184742"/>
              <a:gd name="csY13" fmla="*/ 0 h 1006250"/>
              <a:gd name="csX14" fmla="*/ 6430836 w 12184742"/>
              <a:gd name="csY14" fmla="*/ 0 h 1006250"/>
              <a:gd name="csX15" fmla="*/ 7107766 w 12184742"/>
              <a:gd name="csY15" fmla="*/ 0 h 1006250"/>
              <a:gd name="csX16" fmla="*/ 7419154 w 12184742"/>
              <a:gd name="csY16" fmla="*/ 0 h 1006250"/>
              <a:gd name="csX17" fmla="*/ 8339779 w 12184742"/>
              <a:gd name="csY17" fmla="*/ 0 h 1006250"/>
              <a:gd name="csX18" fmla="*/ 8773014 w 12184742"/>
              <a:gd name="csY18" fmla="*/ 0 h 1006250"/>
              <a:gd name="csX19" fmla="*/ 9693639 w 12184742"/>
              <a:gd name="csY19" fmla="*/ 0 h 1006250"/>
              <a:gd name="csX20" fmla="*/ 10614264 w 12184742"/>
              <a:gd name="csY20" fmla="*/ 0 h 1006250"/>
              <a:gd name="csX21" fmla="*/ 10925652 w 12184742"/>
              <a:gd name="csY21" fmla="*/ 0 h 1006250"/>
              <a:gd name="csX22" fmla="*/ 12184742 w 12184742"/>
              <a:gd name="csY22" fmla="*/ 0 h 1006250"/>
              <a:gd name="csX23" fmla="*/ 12184742 w 12184742"/>
              <a:gd name="csY23" fmla="*/ 513188 h 1006250"/>
              <a:gd name="csX24" fmla="*/ 12184742 w 12184742"/>
              <a:gd name="csY24" fmla="*/ 1006250 h 1006250"/>
              <a:gd name="csX25" fmla="*/ 11507812 w 12184742"/>
              <a:gd name="csY25" fmla="*/ 1006250 h 1006250"/>
              <a:gd name="csX26" fmla="*/ 11196424 w 12184742"/>
              <a:gd name="csY26" fmla="*/ 1006250 h 1006250"/>
              <a:gd name="csX27" fmla="*/ 10885036 w 12184742"/>
              <a:gd name="csY27" fmla="*/ 1006250 h 1006250"/>
              <a:gd name="csX28" fmla="*/ 9964411 w 12184742"/>
              <a:gd name="csY28" fmla="*/ 1006250 h 1006250"/>
              <a:gd name="csX29" fmla="*/ 9531176 w 12184742"/>
              <a:gd name="csY29" fmla="*/ 1006250 h 1006250"/>
              <a:gd name="csX30" fmla="*/ 8854246 w 12184742"/>
              <a:gd name="csY30" fmla="*/ 1006250 h 1006250"/>
              <a:gd name="csX31" fmla="*/ 7933621 w 12184742"/>
              <a:gd name="csY31" fmla="*/ 1006250 h 1006250"/>
              <a:gd name="csX32" fmla="*/ 7500386 w 12184742"/>
              <a:gd name="csY32" fmla="*/ 1006250 h 1006250"/>
              <a:gd name="csX33" fmla="*/ 6945303 w 12184742"/>
              <a:gd name="csY33" fmla="*/ 1006250 h 1006250"/>
              <a:gd name="csX34" fmla="*/ 6146525 w 12184742"/>
              <a:gd name="csY34" fmla="*/ 1006250 h 1006250"/>
              <a:gd name="csX35" fmla="*/ 5469595 w 12184742"/>
              <a:gd name="csY35" fmla="*/ 1006250 h 1006250"/>
              <a:gd name="csX36" fmla="*/ 5036360 w 12184742"/>
              <a:gd name="csY36" fmla="*/ 1006250 h 1006250"/>
              <a:gd name="csX37" fmla="*/ 4724972 w 12184742"/>
              <a:gd name="csY37" fmla="*/ 1006250 h 1006250"/>
              <a:gd name="csX38" fmla="*/ 4048042 w 12184742"/>
              <a:gd name="csY38" fmla="*/ 1006250 h 1006250"/>
              <a:gd name="csX39" fmla="*/ 3127417 w 12184742"/>
              <a:gd name="csY39" fmla="*/ 1006250 h 1006250"/>
              <a:gd name="csX40" fmla="*/ 2816029 w 12184742"/>
              <a:gd name="csY40" fmla="*/ 1006250 h 1006250"/>
              <a:gd name="csX41" fmla="*/ 1895404 w 12184742"/>
              <a:gd name="csY41" fmla="*/ 1006250 h 1006250"/>
              <a:gd name="csX42" fmla="*/ 1462169 w 12184742"/>
              <a:gd name="csY42" fmla="*/ 1006250 h 1006250"/>
              <a:gd name="csX43" fmla="*/ 1028934 w 12184742"/>
              <a:gd name="csY43" fmla="*/ 1006250 h 1006250"/>
              <a:gd name="csX44" fmla="*/ 717546 w 12184742"/>
              <a:gd name="csY44" fmla="*/ 1006250 h 1006250"/>
              <a:gd name="csX45" fmla="*/ 0 w 12184742"/>
              <a:gd name="csY45" fmla="*/ 1006250 h 1006250"/>
              <a:gd name="csX46" fmla="*/ 0 w 12184742"/>
              <a:gd name="csY46" fmla="*/ 483000 h 1006250"/>
              <a:gd name="csX47" fmla="*/ 0 w 12184742"/>
              <a:gd name="csY47" fmla="*/ 0 h 10062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2184742" h="1006250" fill="none" extrusionOk="0">
                <a:moveTo>
                  <a:pt x="0" y="0"/>
                </a:moveTo>
                <a:cubicBezTo>
                  <a:pt x="147751" y="7526"/>
                  <a:pt x="221476" y="10058"/>
                  <a:pt x="311388" y="0"/>
                </a:cubicBezTo>
                <a:cubicBezTo>
                  <a:pt x="401300" y="-10058"/>
                  <a:pt x="518894" y="-11794"/>
                  <a:pt x="622776" y="0"/>
                </a:cubicBezTo>
                <a:cubicBezTo>
                  <a:pt x="726658" y="11794"/>
                  <a:pt x="1044840" y="-10565"/>
                  <a:pt x="1177858" y="0"/>
                </a:cubicBezTo>
                <a:cubicBezTo>
                  <a:pt x="1310876" y="10565"/>
                  <a:pt x="1388710" y="10486"/>
                  <a:pt x="1489246" y="0"/>
                </a:cubicBezTo>
                <a:cubicBezTo>
                  <a:pt x="1589782" y="-10486"/>
                  <a:pt x="1723124" y="-14554"/>
                  <a:pt x="1922482" y="0"/>
                </a:cubicBezTo>
                <a:cubicBezTo>
                  <a:pt x="2121840" y="14554"/>
                  <a:pt x="2085008" y="-779"/>
                  <a:pt x="2233869" y="0"/>
                </a:cubicBezTo>
                <a:cubicBezTo>
                  <a:pt x="2382730" y="779"/>
                  <a:pt x="2417517" y="-6490"/>
                  <a:pt x="2545257" y="0"/>
                </a:cubicBezTo>
                <a:cubicBezTo>
                  <a:pt x="2672997" y="6490"/>
                  <a:pt x="2863170" y="-19420"/>
                  <a:pt x="3100340" y="0"/>
                </a:cubicBezTo>
                <a:cubicBezTo>
                  <a:pt x="3337510" y="19420"/>
                  <a:pt x="3257178" y="-6836"/>
                  <a:pt x="3411728" y="0"/>
                </a:cubicBezTo>
                <a:cubicBezTo>
                  <a:pt x="3566278" y="6836"/>
                  <a:pt x="4065875" y="-5842"/>
                  <a:pt x="4332353" y="0"/>
                </a:cubicBezTo>
                <a:cubicBezTo>
                  <a:pt x="4598831" y="5842"/>
                  <a:pt x="4766905" y="22355"/>
                  <a:pt x="4887435" y="0"/>
                </a:cubicBezTo>
                <a:cubicBezTo>
                  <a:pt x="5007965" y="-22355"/>
                  <a:pt x="5327794" y="-14831"/>
                  <a:pt x="5564366" y="0"/>
                </a:cubicBezTo>
                <a:cubicBezTo>
                  <a:pt x="5800938" y="14831"/>
                  <a:pt x="5814479" y="-9331"/>
                  <a:pt x="5997601" y="0"/>
                </a:cubicBezTo>
                <a:cubicBezTo>
                  <a:pt x="6180723" y="9331"/>
                  <a:pt x="6299628" y="20397"/>
                  <a:pt x="6430836" y="0"/>
                </a:cubicBezTo>
                <a:cubicBezTo>
                  <a:pt x="6562044" y="-20397"/>
                  <a:pt x="6856325" y="-17983"/>
                  <a:pt x="7107766" y="0"/>
                </a:cubicBezTo>
                <a:cubicBezTo>
                  <a:pt x="7359207" y="17983"/>
                  <a:pt x="7277944" y="2772"/>
                  <a:pt x="7419154" y="0"/>
                </a:cubicBezTo>
                <a:cubicBezTo>
                  <a:pt x="7560364" y="-2772"/>
                  <a:pt x="8040767" y="42862"/>
                  <a:pt x="8339779" y="0"/>
                </a:cubicBezTo>
                <a:cubicBezTo>
                  <a:pt x="8638792" y="-42862"/>
                  <a:pt x="8566903" y="-21553"/>
                  <a:pt x="8773014" y="0"/>
                </a:cubicBezTo>
                <a:cubicBezTo>
                  <a:pt x="8979125" y="21553"/>
                  <a:pt x="9469458" y="25195"/>
                  <a:pt x="9693639" y="0"/>
                </a:cubicBezTo>
                <a:cubicBezTo>
                  <a:pt x="9917820" y="-25195"/>
                  <a:pt x="10360697" y="-32975"/>
                  <a:pt x="10614264" y="0"/>
                </a:cubicBezTo>
                <a:cubicBezTo>
                  <a:pt x="10867831" y="32975"/>
                  <a:pt x="10779727" y="-2078"/>
                  <a:pt x="10925652" y="0"/>
                </a:cubicBezTo>
                <a:cubicBezTo>
                  <a:pt x="11071577" y="2078"/>
                  <a:pt x="11711578" y="1553"/>
                  <a:pt x="12184742" y="0"/>
                </a:cubicBezTo>
                <a:cubicBezTo>
                  <a:pt x="12200802" y="201343"/>
                  <a:pt x="12208035" y="395679"/>
                  <a:pt x="12184742" y="513188"/>
                </a:cubicBezTo>
                <a:cubicBezTo>
                  <a:pt x="12161449" y="630697"/>
                  <a:pt x="12206019" y="865297"/>
                  <a:pt x="12184742" y="1006250"/>
                </a:cubicBezTo>
                <a:cubicBezTo>
                  <a:pt x="11963612" y="977570"/>
                  <a:pt x="11711851" y="980036"/>
                  <a:pt x="11507812" y="1006250"/>
                </a:cubicBezTo>
                <a:cubicBezTo>
                  <a:pt x="11303773" y="1032465"/>
                  <a:pt x="11336465" y="992462"/>
                  <a:pt x="11196424" y="1006250"/>
                </a:cubicBezTo>
                <a:cubicBezTo>
                  <a:pt x="11056383" y="1020038"/>
                  <a:pt x="10991724" y="997435"/>
                  <a:pt x="10885036" y="1006250"/>
                </a:cubicBezTo>
                <a:cubicBezTo>
                  <a:pt x="10778348" y="1015065"/>
                  <a:pt x="10324876" y="1043637"/>
                  <a:pt x="9964411" y="1006250"/>
                </a:cubicBezTo>
                <a:cubicBezTo>
                  <a:pt x="9603946" y="968863"/>
                  <a:pt x="9700294" y="1014310"/>
                  <a:pt x="9531176" y="1006250"/>
                </a:cubicBezTo>
                <a:cubicBezTo>
                  <a:pt x="9362058" y="998190"/>
                  <a:pt x="9148508" y="1014662"/>
                  <a:pt x="8854246" y="1006250"/>
                </a:cubicBezTo>
                <a:cubicBezTo>
                  <a:pt x="8559984" y="997839"/>
                  <a:pt x="8223019" y="987211"/>
                  <a:pt x="7933621" y="1006250"/>
                </a:cubicBezTo>
                <a:cubicBezTo>
                  <a:pt x="7644224" y="1025289"/>
                  <a:pt x="7689604" y="1020395"/>
                  <a:pt x="7500386" y="1006250"/>
                </a:cubicBezTo>
                <a:cubicBezTo>
                  <a:pt x="7311168" y="992105"/>
                  <a:pt x="7169211" y="985728"/>
                  <a:pt x="6945303" y="1006250"/>
                </a:cubicBezTo>
                <a:cubicBezTo>
                  <a:pt x="6721395" y="1026772"/>
                  <a:pt x="6413239" y="975371"/>
                  <a:pt x="6146525" y="1006250"/>
                </a:cubicBezTo>
                <a:cubicBezTo>
                  <a:pt x="5879811" y="1037129"/>
                  <a:pt x="5799212" y="973214"/>
                  <a:pt x="5469595" y="1006250"/>
                </a:cubicBezTo>
                <a:cubicBezTo>
                  <a:pt x="5139978" y="1039287"/>
                  <a:pt x="5200401" y="999239"/>
                  <a:pt x="5036360" y="1006250"/>
                </a:cubicBezTo>
                <a:cubicBezTo>
                  <a:pt x="4872320" y="1013261"/>
                  <a:pt x="4879053" y="1020093"/>
                  <a:pt x="4724972" y="1006250"/>
                </a:cubicBezTo>
                <a:cubicBezTo>
                  <a:pt x="4570891" y="992407"/>
                  <a:pt x="4267453" y="998478"/>
                  <a:pt x="4048042" y="1006250"/>
                </a:cubicBezTo>
                <a:cubicBezTo>
                  <a:pt x="3828631" y="1014023"/>
                  <a:pt x="3452695" y="1003023"/>
                  <a:pt x="3127417" y="1006250"/>
                </a:cubicBezTo>
                <a:cubicBezTo>
                  <a:pt x="2802139" y="1009477"/>
                  <a:pt x="2943517" y="1017255"/>
                  <a:pt x="2816029" y="1006250"/>
                </a:cubicBezTo>
                <a:cubicBezTo>
                  <a:pt x="2688541" y="995245"/>
                  <a:pt x="2275182" y="1000480"/>
                  <a:pt x="1895404" y="1006250"/>
                </a:cubicBezTo>
                <a:cubicBezTo>
                  <a:pt x="1515627" y="1012020"/>
                  <a:pt x="1627310" y="1007901"/>
                  <a:pt x="1462169" y="1006250"/>
                </a:cubicBezTo>
                <a:cubicBezTo>
                  <a:pt x="1297028" y="1004599"/>
                  <a:pt x="1234607" y="1012337"/>
                  <a:pt x="1028934" y="1006250"/>
                </a:cubicBezTo>
                <a:cubicBezTo>
                  <a:pt x="823261" y="1000163"/>
                  <a:pt x="843604" y="1000133"/>
                  <a:pt x="717546" y="1006250"/>
                </a:cubicBezTo>
                <a:cubicBezTo>
                  <a:pt x="591488" y="1012367"/>
                  <a:pt x="164710" y="991497"/>
                  <a:pt x="0" y="1006250"/>
                </a:cubicBezTo>
                <a:cubicBezTo>
                  <a:pt x="3040" y="781649"/>
                  <a:pt x="7683" y="589039"/>
                  <a:pt x="0" y="483000"/>
                </a:cubicBezTo>
                <a:cubicBezTo>
                  <a:pt x="-7683" y="376961"/>
                  <a:pt x="16045" y="198564"/>
                  <a:pt x="0" y="0"/>
                </a:cubicBezTo>
                <a:close/>
              </a:path>
              <a:path w="12184742" h="1006250" stroke="0" extrusionOk="0">
                <a:moveTo>
                  <a:pt x="0" y="0"/>
                </a:moveTo>
                <a:cubicBezTo>
                  <a:pt x="309912" y="-42906"/>
                  <a:pt x="602548" y="-25587"/>
                  <a:pt x="920625" y="0"/>
                </a:cubicBezTo>
                <a:cubicBezTo>
                  <a:pt x="1238702" y="25587"/>
                  <a:pt x="1280764" y="-16488"/>
                  <a:pt x="1597555" y="0"/>
                </a:cubicBezTo>
                <a:cubicBezTo>
                  <a:pt x="1914346" y="16488"/>
                  <a:pt x="1790968" y="-9954"/>
                  <a:pt x="1908943" y="0"/>
                </a:cubicBezTo>
                <a:cubicBezTo>
                  <a:pt x="2026918" y="9954"/>
                  <a:pt x="2566756" y="7344"/>
                  <a:pt x="2829568" y="0"/>
                </a:cubicBezTo>
                <a:cubicBezTo>
                  <a:pt x="3092380" y="-7344"/>
                  <a:pt x="3194874" y="-17191"/>
                  <a:pt x="3384651" y="0"/>
                </a:cubicBezTo>
                <a:cubicBezTo>
                  <a:pt x="3574428" y="17191"/>
                  <a:pt x="4020072" y="-39014"/>
                  <a:pt x="4183428" y="0"/>
                </a:cubicBezTo>
                <a:cubicBezTo>
                  <a:pt x="4346784" y="39014"/>
                  <a:pt x="4449586" y="-14981"/>
                  <a:pt x="4616663" y="0"/>
                </a:cubicBezTo>
                <a:cubicBezTo>
                  <a:pt x="4783741" y="14981"/>
                  <a:pt x="5259894" y="-1250"/>
                  <a:pt x="5537288" y="0"/>
                </a:cubicBezTo>
                <a:cubicBezTo>
                  <a:pt x="5814683" y="1250"/>
                  <a:pt x="5859148" y="11616"/>
                  <a:pt x="5970524" y="0"/>
                </a:cubicBezTo>
                <a:cubicBezTo>
                  <a:pt x="6081900" y="-11616"/>
                  <a:pt x="6215808" y="3756"/>
                  <a:pt x="6281911" y="0"/>
                </a:cubicBezTo>
                <a:cubicBezTo>
                  <a:pt x="6348014" y="-3756"/>
                  <a:pt x="6494905" y="-10609"/>
                  <a:pt x="6593299" y="0"/>
                </a:cubicBezTo>
                <a:cubicBezTo>
                  <a:pt x="6691693" y="10609"/>
                  <a:pt x="7229479" y="-27406"/>
                  <a:pt x="7392077" y="0"/>
                </a:cubicBezTo>
                <a:cubicBezTo>
                  <a:pt x="7554675" y="27406"/>
                  <a:pt x="7730842" y="14892"/>
                  <a:pt x="8069007" y="0"/>
                </a:cubicBezTo>
                <a:cubicBezTo>
                  <a:pt x="8407172" y="-14892"/>
                  <a:pt x="8290988" y="10157"/>
                  <a:pt x="8380395" y="0"/>
                </a:cubicBezTo>
                <a:cubicBezTo>
                  <a:pt x="8469802" y="-10157"/>
                  <a:pt x="8919230" y="14488"/>
                  <a:pt x="9179172" y="0"/>
                </a:cubicBezTo>
                <a:cubicBezTo>
                  <a:pt x="9439114" y="-14488"/>
                  <a:pt x="9561484" y="20761"/>
                  <a:pt x="9856102" y="0"/>
                </a:cubicBezTo>
                <a:cubicBezTo>
                  <a:pt x="10150720" y="-20761"/>
                  <a:pt x="10396572" y="-27913"/>
                  <a:pt x="10776727" y="0"/>
                </a:cubicBezTo>
                <a:cubicBezTo>
                  <a:pt x="11156882" y="27913"/>
                  <a:pt x="10992958" y="2462"/>
                  <a:pt x="11088115" y="0"/>
                </a:cubicBezTo>
                <a:cubicBezTo>
                  <a:pt x="11183272" y="-2462"/>
                  <a:pt x="11731436" y="-5148"/>
                  <a:pt x="12184742" y="0"/>
                </a:cubicBezTo>
                <a:cubicBezTo>
                  <a:pt x="12191545" y="170011"/>
                  <a:pt x="12178983" y="298728"/>
                  <a:pt x="12184742" y="483000"/>
                </a:cubicBezTo>
                <a:cubicBezTo>
                  <a:pt x="12190501" y="667272"/>
                  <a:pt x="12162954" y="816362"/>
                  <a:pt x="12184742" y="1006250"/>
                </a:cubicBezTo>
                <a:cubicBezTo>
                  <a:pt x="12084425" y="1017822"/>
                  <a:pt x="12016182" y="1006555"/>
                  <a:pt x="11873354" y="1006250"/>
                </a:cubicBezTo>
                <a:cubicBezTo>
                  <a:pt x="11730526" y="1005945"/>
                  <a:pt x="11407627" y="983975"/>
                  <a:pt x="11196424" y="1006250"/>
                </a:cubicBezTo>
                <a:cubicBezTo>
                  <a:pt x="10985221" y="1028526"/>
                  <a:pt x="10640923" y="971886"/>
                  <a:pt x="10397647" y="1006250"/>
                </a:cubicBezTo>
                <a:cubicBezTo>
                  <a:pt x="10154371" y="1040614"/>
                  <a:pt x="10000995" y="1014278"/>
                  <a:pt x="9720716" y="1006250"/>
                </a:cubicBezTo>
                <a:cubicBezTo>
                  <a:pt x="9440437" y="998222"/>
                  <a:pt x="9234532" y="981154"/>
                  <a:pt x="9043786" y="1006250"/>
                </a:cubicBezTo>
                <a:cubicBezTo>
                  <a:pt x="8853040" y="1031347"/>
                  <a:pt x="8603313" y="985891"/>
                  <a:pt x="8366856" y="1006250"/>
                </a:cubicBezTo>
                <a:cubicBezTo>
                  <a:pt x="8130399" y="1026610"/>
                  <a:pt x="8055098" y="1012338"/>
                  <a:pt x="7933621" y="1006250"/>
                </a:cubicBezTo>
                <a:cubicBezTo>
                  <a:pt x="7812144" y="1000162"/>
                  <a:pt x="7537396" y="991861"/>
                  <a:pt x="7378538" y="1006250"/>
                </a:cubicBezTo>
                <a:cubicBezTo>
                  <a:pt x="7219680" y="1020639"/>
                  <a:pt x="7146655" y="1010273"/>
                  <a:pt x="7067150" y="1006250"/>
                </a:cubicBezTo>
                <a:cubicBezTo>
                  <a:pt x="6987645" y="1002227"/>
                  <a:pt x="6856987" y="1012740"/>
                  <a:pt x="6755763" y="1006250"/>
                </a:cubicBezTo>
                <a:cubicBezTo>
                  <a:pt x="6654539" y="999760"/>
                  <a:pt x="6372193" y="979763"/>
                  <a:pt x="6200680" y="1006250"/>
                </a:cubicBezTo>
                <a:cubicBezTo>
                  <a:pt x="6029168" y="1032737"/>
                  <a:pt x="5688913" y="987081"/>
                  <a:pt x="5401902" y="1006250"/>
                </a:cubicBezTo>
                <a:cubicBezTo>
                  <a:pt x="5114891" y="1025419"/>
                  <a:pt x="5053974" y="1039839"/>
                  <a:pt x="4724972" y="1006250"/>
                </a:cubicBezTo>
                <a:cubicBezTo>
                  <a:pt x="4395970" y="972662"/>
                  <a:pt x="4548914" y="1013551"/>
                  <a:pt x="4413584" y="1006250"/>
                </a:cubicBezTo>
                <a:cubicBezTo>
                  <a:pt x="4278254" y="998949"/>
                  <a:pt x="4188866" y="991970"/>
                  <a:pt x="4102196" y="1006250"/>
                </a:cubicBezTo>
                <a:cubicBezTo>
                  <a:pt x="4015526" y="1020530"/>
                  <a:pt x="3796899" y="983724"/>
                  <a:pt x="3547114" y="1006250"/>
                </a:cubicBezTo>
                <a:cubicBezTo>
                  <a:pt x="3297329" y="1028776"/>
                  <a:pt x="3158460" y="1021498"/>
                  <a:pt x="2870184" y="1006250"/>
                </a:cubicBezTo>
                <a:cubicBezTo>
                  <a:pt x="2581908" y="991003"/>
                  <a:pt x="2493505" y="982583"/>
                  <a:pt x="2193254" y="1006250"/>
                </a:cubicBezTo>
                <a:cubicBezTo>
                  <a:pt x="1893003" y="1029918"/>
                  <a:pt x="2032968" y="994179"/>
                  <a:pt x="1881866" y="1006250"/>
                </a:cubicBezTo>
                <a:cubicBezTo>
                  <a:pt x="1730764" y="1018321"/>
                  <a:pt x="1476899" y="1015895"/>
                  <a:pt x="1326783" y="1006250"/>
                </a:cubicBezTo>
                <a:cubicBezTo>
                  <a:pt x="1176667" y="996605"/>
                  <a:pt x="1101768" y="1007367"/>
                  <a:pt x="1015395" y="1006250"/>
                </a:cubicBezTo>
                <a:cubicBezTo>
                  <a:pt x="929022" y="1005133"/>
                  <a:pt x="245939" y="1000828"/>
                  <a:pt x="0" y="1006250"/>
                </a:cubicBezTo>
                <a:cubicBezTo>
                  <a:pt x="15914" y="877968"/>
                  <a:pt x="21095" y="651030"/>
                  <a:pt x="0" y="513188"/>
                </a:cubicBezTo>
                <a:cubicBezTo>
                  <a:pt x="-21095" y="375346"/>
                  <a:pt x="-15418" y="108627"/>
                  <a:pt x="0" y="0"/>
                </a:cubicBezTo>
                <a:close/>
              </a:path>
            </a:pathLst>
          </a:custGeom>
          <a:solidFill>
            <a:srgbClr val="FFFACC"/>
          </a:solidFill>
          <a:ln>
            <a:noFill/>
            <a:extLst>
              <a:ext uri="{C807C97D-BFC1-408E-A445-0C87EB9F89A2}">
                <ask:lineSketchStyleProps xmlns:ask="http://schemas.microsoft.com/office/drawing/2018/sketchyshapes" sd="3604539566">
                  <ask:type>
                    <ask:lineSketchFreehand/>
                  </ask:type>
                </ask:lineSketchStyleProps>
              </a:ext>
            </a:extLst>
          </a:ln>
        </p:spPr>
        <p:txBody>
          <a:bodyPr/>
          <a:lstStyle/>
          <a:p>
            <a:pPr algn="ctr"/>
            <a:r>
              <a:rPr lang="en-GB"/>
              <a:t>Expectations</a:t>
            </a:r>
          </a:p>
        </p:txBody>
      </p:sp>
      <p:sp>
        <p:nvSpPr>
          <p:cNvPr id="3" name="Content Placeholder 2">
            <a:extLst>
              <a:ext uri="{FF2B5EF4-FFF2-40B4-BE49-F238E27FC236}">
                <a16:creationId xmlns:a16="http://schemas.microsoft.com/office/drawing/2014/main" id="{81F9D912-A4B7-F8D5-1123-1FEEBB1BE4B5}"/>
              </a:ext>
            </a:extLst>
          </p:cNvPr>
          <p:cNvSpPr>
            <a:spLocks noGrp="1"/>
          </p:cNvSpPr>
          <p:nvPr>
            <p:ph idx="1"/>
          </p:nvPr>
        </p:nvSpPr>
        <p:spPr>
          <a:xfrm>
            <a:off x="379387" y="1415193"/>
            <a:ext cx="11437257" cy="3751413"/>
          </a:xfrm>
          <a:noFill/>
          <a:ln w="19050">
            <a:solidFill>
              <a:schemeClr val="tx1"/>
            </a:solidFill>
          </a:ln>
        </p:spPr>
        <p:txBody>
          <a:bodyPr vert="horz" lIns="91440" tIns="45720" rIns="91440" bIns="45720" rtlCol="0" anchor="t">
            <a:noAutofit/>
          </a:bodyPr>
          <a:lstStyle/>
          <a:p>
            <a:r>
              <a:rPr lang="en-GB" sz="2400">
                <a:latin typeface="Arial"/>
                <a:cs typeface="Arial"/>
              </a:rPr>
              <a:t>We expect all students to approach these discussions with maturity, empathy, and sensitivity. Everyone has the right to feel safe and respected. Language or behaviour that causes harm to others is not acceptable, and will be addressed appropriately.</a:t>
            </a:r>
            <a:endParaRPr lang="en-US" sz="2400">
              <a:latin typeface="Arial"/>
              <a:cs typeface="Arial"/>
            </a:endParaRPr>
          </a:p>
          <a:p>
            <a:r>
              <a:rPr lang="en-GB" sz="2400">
                <a:latin typeface="Arial"/>
                <a:cs typeface="Arial"/>
              </a:rPr>
              <a:t>If you find any aspect of the material difficult or upsetting, you are encouraged to speak to your tutor, Mrs Wilson or another trusted member of staff. Support is always available.</a:t>
            </a:r>
            <a:endParaRPr lang="en-US" sz="2400">
              <a:latin typeface="Arial"/>
              <a:cs typeface="Arial"/>
            </a:endParaRPr>
          </a:p>
          <a:p>
            <a:r>
              <a:rPr lang="en-GB" sz="2400">
                <a:latin typeface="Arial"/>
                <a:cs typeface="Arial"/>
              </a:rPr>
              <a:t>By engaging thoughtfully with these themes, we aim to build your confidence in discussing important issues and to develop your understanding of the world around you.</a:t>
            </a:r>
            <a:endParaRPr lang="en-GB"/>
          </a:p>
        </p:txBody>
      </p:sp>
    </p:spTree>
    <p:extLst>
      <p:ext uri="{BB962C8B-B14F-4D97-AF65-F5344CB8AC3E}">
        <p14:creationId xmlns:p14="http://schemas.microsoft.com/office/powerpoint/2010/main" val="230833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98A2B-D943-6C1C-2EC6-75A0CCC84A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AC497B-76A7-C5CA-4CD1-57795B49B4D9}"/>
              </a:ext>
            </a:extLst>
          </p:cNvPr>
          <p:cNvSpPr>
            <a:spLocks noGrp="1"/>
          </p:cNvSpPr>
          <p:nvPr>
            <p:ph type="title"/>
          </p:nvPr>
        </p:nvSpPr>
        <p:spPr>
          <a:xfrm>
            <a:off x="-3628" y="2268"/>
            <a:ext cx="12177485" cy="882878"/>
          </a:xfrm>
          <a:solidFill>
            <a:srgbClr val="FFFACC"/>
          </a:solidFill>
        </p:spPr>
        <p:txBody>
          <a:bodyPr/>
          <a:lstStyle/>
          <a:p>
            <a:r>
              <a:rPr lang="en-GB">
                <a:latin typeface="Arial"/>
                <a:cs typeface="Arial"/>
              </a:rPr>
              <a:t>Introduction</a:t>
            </a:r>
            <a:endParaRPr lang="en-US"/>
          </a:p>
        </p:txBody>
      </p:sp>
      <p:sp>
        <p:nvSpPr>
          <p:cNvPr id="3" name="Content Placeholder 2">
            <a:extLst>
              <a:ext uri="{FF2B5EF4-FFF2-40B4-BE49-F238E27FC236}">
                <a16:creationId xmlns:a16="http://schemas.microsoft.com/office/drawing/2014/main" id="{D8B82BF5-02B4-6333-F4A7-BDD13EA7EEC5}"/>
              </a:ext>
            </a:extLst>
          </p:cNvPr>
          <p:cNvSpPr>
            <a:spLocks noGrp="1"/>
          </p:cNvSpPr>
          <p:nvPr>
            <p:ph idx="1"/>
          </p:nvPr>
        </p:nvSpPr>
        <p:spPr>
          <a:xfrm>
            <a:off x="286657" y="1266825"/>
            <a:ext cx="11647714" cy="4997223"/>
          </a:xfrm>
          <a:ln w="12700">
            <a:solidFill>
              <a:schemeClr val="tx1"/>
            </a:solidFill>
          </a:ln>
        </p:spPr>
        <p:txBody>
          <a:bodyPr vert="horz" lIns="91440" tIns="45720" rIns="91440" bIns="45720" rtlCol="0" anchor="t">
            <a:normAutofit/>
          </a:bodyPr>
          <a:lstStyle/>
          <a:p>
            <a:pPr>
              <a:lnSpc>
                <a:spcPct val="100000"/>
              </a:lnSpc>
            </a:pPr>
            <a:r>
              <a:rPr lang="en-US" sz="2400">
                <a:solidFill>
                  <a:srgbClr val="000000"/>
                </a:solidFill>
                <a:latin typeface="Arial"/>
                <a:ea typeface="+mn-lt"/>
                <a:cs typeface="Arial"/>
              </a:rPr>
              <a:t>Refugee Boy tells the story of Alem Kelo, a 14-year-old boy whose mother is Ethiopian and whose father is Eritrean. Because Ethiopia and Eritrea are at war, his parents' mixed marriage becomes increasingly difficult. </a:t>
            </a:r>
          </a:p>
          <a:p>
            <a:pPr>
              <a:lnSpc>
                <a:spcPct val="100000"/>
              </a:lnSpc>
            </a:pPr>
            <a:r>
              <a:rPr lang="en-US" sz="2400">
                <a:solidFill>
                  <a:srgbClr val="000000"/>
                </a:solidFill>
                <a:latin typeface="Arial"/>
                <a:ea typeface="+mn-lt"/>
                <a:cs typeface="Arial"/>
              </a:rPr>
              <a:t>During a trip to London, Alem's father abandons him and leaves a letter explaining that he cannot safely return to either country. Alem is suddenly left alone and must seek asylum in the UK. </a:t>
            </a:r>
          </a:p>
          <a:p>
            <a:pPr>
              <a:lnSpc>
                <a:spcPct val="100000"/>
              </a:lnSpc>
            </a:pPr>
            <a:r>
              <a:rPr lang="en-US" sz="2400">
                <a:solidFill>
                  <a:srgbClr val="000000"/>
                </a:solidFill>
                <a:latin typeface="Arial"/>
                <a:ea typeface="+mn-lt"/>
                <a:cs typeface="Arial"/>
              </a:rPr>
              <a:t>The novel follows Alem's struggles as he navigates the British asylum system, faces uncertainty about his future, and tries to build a new life.</a:t>
            </a:r>
          </a:p>
          <a:p>
            <a:pPr>
              <a:lnSpc>
                <a:spcPct val="100000"/>
              </a:lnSpc>
            </a:pPr>
            <a:r>
              <a:rPr lang="en-US" sz="2400">
                <a:solidFill>
                  <a:srgbClr val="000000"/>
                </a:solidFill>
                <a:latin typeface="Arial"/>
                <a:ea typeface="+mn-lt"/>
                <a:cs typeface="Arial"/>
              </a:rPr>
              <a:t> Despite many challenges, he finds friendship, support, and hope. </a:t>
            </a:r>
          </a:p>
          <a:p>
            <a:pPr>
              <a:lnSpc>
                <a:spcPct val="100000"/>
              </a:lnSpc>
            </a:pPr>
            <a:r>
              <a:rPr lang="en-US" sz="2400">
                <a:solidFill>
                  <a:srgbClr val="000000"/>
                </a:solidFill>
                <a:latin typeface="Arial"/>
                <a:ea typeface="+mn-lt"/>
                <a:cs typeface="Arial"/>
              </a:rPr>
              <a:t>The story explores what it means to belong and highlights the difficulties faced by refugees.</a:t>
            </a:r>
            <a:br>
              <a:rPr lang="en-US" sz="2400">
                <a:latin typeface="Arial"/>
                <a:ea typeface="+mn-lt"/>
                <a:cs typeface="Arial"/>
              </a:rPr>
            </a:br>
            <a:endParaRPr lang="en-US" sz="2400">
              <a:solidFill>
                <a:srgbClr val="000000"/>
              </a:solidFill>
              <a:latin typeface="Arial"/>
              <a:ea typeface="+mn-lt"/>
              <a:cs typeface="Arial"/>
            </a:endParaRPr>
          </a:p>
          <a:p>
            <a:pPr>
              <a:lnSpc>
                <a:spcPct val="100000"/>
              </a:lnSpc>
            </a:pPr>
            <a:endParaRPr lang="en-US" sz="2400">
              <a:latin typeface="Arial"/>
              <a:cs typeface="Arial"/>
            </a:endParaRPr>
          </a:p>
        </p:txBody>
      </p:sp>
    </p:spTree>
    <p:extLst>
      <p:ext uri="{BB962C8B-B14F-4D97-AF65-F5344CB8AC3E}">
        <p14:creationId xmlns:p14="http://schemas.microsoft.com/office/powerpoint/2010/main" val="335330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4CF12-8BC3-31C8-8521-5E358BEB3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2B23A9-D33D-C8FF-89D5-674A878D6683}"/>
              </a:ext>
            </a:extLst>
          </p:cNvPr>
          <p:cNvSpPr>
            <a:spLocks noGrp="1"/>
          </p:cNvSpPr>
          <p:nvPr>
            <p:ph type="title"/>
          </p:nvPr>
        </p:nvSpPr>
        <p:spPr>
          <a:xfrm>
            <a:off x="-3628" y="2268"/>
            <a:ext cx="12177485" cy="882878"/>
          </a:xfrm>
          <a:solidFill>
            <a:srgbClr val="FFFACC"/>
          </a:solidFill>
        </p:spPr>
        <p:txBody>
          <a:bodyPr/>
          <a:lstStyle/>
          <a:p>
            <a:r>
              <a:rPr lang="en-GB">
                <a:latin typeface="Arial"/>
                <a:cs typeface="Arial"/>
              </a:rPr>
              <a:t>Semantics </a:t>
            </a:r>
            <a:endParaRPr lang="en-US"/>
          </a:p>
        </p:txBody>
      </p:sp>
      <p:sp>
        <p:nvSpPr>
          <p:cNvPr id="3" name="Content Placeholder 2">
            <a:extLst>
              <a:ext uri="{FF2B5EF4-FFF2-40B4-BE49-F238E27FC236}">
                <a16:creationId xmlns:a16="http://schemas.microsoft.com/office/drawing/2014/main" id="{146180B4-A81C-0C44-3BF5-EB1CAFC74F9D}"/>
              </a:ext>
            </a:extLst>
          </p:cNvPr>
          <p:cNvSpPr>
            <a:spLocks noGrp="1"/>
          </p:cNvSpPr>
          <p:nvPr>
            <p:ph idx="1"/>
          </p:nvPr>
        </p:nvSpPr>
        <p:spPr>
          <a:xfrm>
            <a:off x="286657" y="1266825"/>
            <a:ext cx="11660739" cy="5038339"/>
          </a:xfrm>
          <a:ln w="12700">
            <a:solidFill>
              <a:schemeClr val="tx1"/>
            </a:solidFill>
          </a:ln>
        </p:spPr>
        <p:txBody>
          <a:bodyPr vert="horz" lIns="91440" tIns="45720" rIns="91440" bIns="45720" rtlCol="0" anchor="t">
            <a:noAutofit/>
          </a:bodyPr>
          <a:lstStyle/>
          <a:p>
            <a:pPr>
              <a:lnSpc>
                <a:spcPct val="100000"/>
              </a:lnSpc>
            </a:pPr>
            <a:r>
              <a:rPr lang="en-US" sz="2400">
                <a:solidFill>
                  <a:srgbClr val="000000"/>
                </a:solidFill>
                <a:latin typeface="Arial"/>
                <a:ea typeface="+mn-lt"/>
                <a:cs typeface="Arial"/>
              </a:rPr>
              <a:t>Interestingly, this novel was published 2001 and adapted into a play in 2003. Many of the challenges Alem faces are echoed in modern discourse and narratives surrounding refugees and migration. </a:t>
            </a:r>
          </a:p>
          <a:p>
            <a:pPr lvl="1">
              <a:buFont typeface="Courier New"/>
              <a:buChar char="o"/>
            </a:pPr>
            <a:r>
              <a:rPr lang="en-US">
                <a:latin typeface="Arial"/>
                <a:ea typeface="+mn-lt"/>
                <a:cs typeface="Arial"/>
              </a:rPr>
              <a:t>When you hear the word </a:t>
            </a:r>
            <a:r>
              <a:rPr lang="en-US" b="1">
                <a:latin typeface="Arial"/>
                <a:ea typeface="+mn-lt"/>
                <a:cs typeface="Arial"/>
              </a:rPr>
              <a:t>“refugee”</a:t>
            </a:r>
            <a:r>
              <a:rPr lang="en-US">
                <a:latin typeface="Arial"/>
                <a:ea typeface="+mn-lt"/>
                <a:cs typeface="Arial"/>
              </a:rPr>
              <a:t>, what images or ideas immediately come into your head?</a:t>
            </a:r>
            <a:endParaRPr lang="en-US">
              <a:latin typeface="Arial"/>
              <a:cs typeface="Arial"/>
            </a:endParaRPr>
          </a:p>
          <a:p>
            <a:pPr lvl="1">
              <a:buFont typeface="Courier New"/>
              <a:buChar char="o"/>
            </a:pPr>
            <a:r>
              <a:rPr lang="en-US">
                <a:latin typeface="Arial"/>
                <a:ea typeface="+mn-lt"/>
                <a:cs typeface="Arial"/>
              </a:rPr>
              <a:t>Where do you think those images come from?</a:t>
            </a:r>
            <a:endParaRPr lang="en-US">
              <a:latin typeface="Arial"/>
              <a:cs typeface="Arial"/>
            </a:endParaRPr>
          </a:p>
          <a:p>
            <a:pPr lvl="1">
              <a:buFont typeface="Courier New"/>
              <a:buChar char="o"/>
            </a:pPr>
            <a:r>
              <a:rPr lang="en-US">
                <a:latin typeface="Arial"/>
                <a:ea typeface="+mn-lt"/>
                <a:cs typeface="Arial"/>
              </a:rPr>
              <a:t>Do we tend to hear about refugees as </a:t>
            </a:r>
            <a:r>
              <a:rPr lang="en-US" b="1">
                <a:latin typeface="Arial"/>
                <a:ea typeface="+mn-lt"/>
                <a:cs typeface="Arial"/>
              </a:rPr>
              <a:t>individual people</a:t>
            </a:r>
            <a:r>
              <a:rPr lang="en-US">
                <a:latin typeface="Arial"/>
                <a:ea typeface="+mn-lt"/>
                <a:cs typeface="Arial"/>
              </a:rPr>
              <a:t>, or as a large group?</a:t>
            </a:r>
            <a:endParaRPr lang="en-US">
              <a:latin typeface="Arial"/>
              <a:cs typeface="Arial"/>
            </a:endParaRPr>
          </a:p>
          <a:p>
            <a:pPr lvl="1">
              <a:buFont typeface="Courier New"/>
              <a:buChar char="o"/>
            </a:pPr>
            <a:r>
              <a:rPr lang="en-US">
                <a:latin typeface="Arial"/>
                <a:ea typeface="+mn-lt"/>
                <a:cs typeface="Arial"/>
              </a:rPr>
              <a:t>What is lost when thousands of different people are described simply as “migrants” or “refugees”?</a:t>
            </a:r>
            <a:endParaRPr lang="en-US">
              <a:latin typeface="Arial"/>
              <a:cs typeface="Arial"/>
            </a:endParaRPr>
          </a:p>
          <a:p>
            <a:pPr>
              <a:lnSpc>
                <a:spcPct val="100000"/>
              </a:lnSpc>
            </a:pPr>
            <a:r>
              <a:rPr lang="en-US" sz="2400">
                <a:latin typeface="Arial"/>
                <a:cs typeface="Arial"/>
              </a:rPr>
              <a:t>On the next slide are a series of statements. Read through them and consider: </a:t>
            </a:r>
            <a:r>
              <a:rPr lang="en-US" sz="2400">
                <a:solidFill>
                  <a:srgbClr val="FF0000"/>
                </a:solidFill>
                <a:latin typeface="Arial"/>
                <a:ea typeface="+mn-lt"/>
                <a:cs typeface="Arial"/>
              </a:rPr>
              <a:t>What is the difference between the two statements? What does each one make you imagine? Which words carry the most emotional weight?</a:t>
            </a:r>
            <a:endParaRPr lang="en-US" sz="2400">
              <a:solidFill>
                <a:srgbClr val="FF0000"/>
              </a:solidFill>
              <a:latin typeface="Arial"/>
              <a:cs typeface="Arial"/>
            </a:endParaRPr>
          </a:p>
        </p:txBody>
      </p:sp>
      <p:sp>
        <p:nvSpPr>
          <p:cNvPr id="5" name="TextBox 4">
            <a:extLst>
              <a:ext uri="{FF2B5EF4-FFF2-40B4-BE49-F238E27FC236}">
                <a16:creationId xmlns:a16="http://schemas.microsoft.com/office/drawing/2014/main" id="{DDE94241-1056-5CEF-76E7-5AEDFA987896}"/>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196514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2F6F3-66C1-F1F6-C890-E4AEF77B59CB}"/>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218E1955-B1BC-3498-FE22-F1A2002D22E9}"/>
              </a:ext>
            </a:extLst>
          </p:cNvPr>
          <p:cNvGraphicFramePr>
            <a:graphicFrameLocks noGrp="1"/>
          </p:cNvGraphicFramePr>
          <p:nvPr>
            <p:extLst>
              <p:ext uri="{D42A27DB-BD31-4B8C-83A1-F6EECF244321}">
                <p14:modId xmlns:p14="http://schemas.microsoft.com/office/powerpoint/2010/main" val="1943086851"/>
              </p:ext>
            </p:extLst>
          </p:nvPr>
        </p:nvGraphicFramePr>
        <p:xfrm>
          <a:off x="0" y="-1671"/>
          <a:ext cx="12200682" cy="6705600"/>
        </p:xfrm>
        <a:graphic>
          <a:graphicData uri="http://schemas.openxmlformats.org/drawingml/2006/table">
            <a:tbl>
              <a:tblPr bandRow="1">
                <a:tableStyleId>{5C22544A-7EE6-4342-B048-85BDC9FD1C3A}</a:tableStyleId>
              </a:tblPr>
              <a:tblGrid>
                <a:gridCol w="6100341">
                  <a:extLst>
                    <a:ext uri="{9D8B030D-6E8A-4147-A177-3AD203B41FA5}">
                      <a16:colId xmlns:a16="http://schemas.microsoft.com/office/drawing/2014/main" val="3048008125"/>
                    </a:ext>
                  </a:extLst>
                </a:gridCol>
                <a:gridCol w="6100341">
                  <a:extLst>
                    <a:ext uri="{9D8B030D-6E8A-4147-A177-3AD203B41FA5}">
                      <a16:colId xmlns:a16="http://schemas.microsoft.com/office/drawing/2014/main" val="2315731305"/>
                    </a:ext>
                  </a:extLst>
                </a:gridCol>
              </a:tblGrid>
              <a:tr h="304136">
                <a:tc>
                  <a:txBody>
                    <a:bodyPr/>
                    <a:lstStyle/>
                    <a:p>
                      <a:pPr algn="ctr">
                        <a:buNone/>
                      </a:pPr>
                      <a:r>
                        <a:rPr lang="en-GB" sz="2000" b="1">
                          <a:solidFill>
                            <a:srgbClr val="000000"/>
                          </a:solidFill>
                          <a:effectLst/>
                          <a:latin typeface="Arial"/>
                          <a:cs typeface="Arial"/>
                        </a:rPr>
                        <a:t>Statement A</a:t>
                      </a:r>
                    </a:p>
                  </a:txBody>
                  <a:tcPr anchor="ctr">
                    <a:lnL w="12700">
                      <a:solidFill>
                        <a:schemeClr val="tx1"/>
                      </a:solidFill>
                    </a:lnL>
                    <a:lnR w="12700">
                      <a:solidFill>
                        <a:schemeClr val="tx1"/>
                      </a:solidFill>
                    </a:lnR>
                    <a:lnT w="12700">
                      <a:solidFill>
                        <a:schemeClr val="tx1"/>
                      </a:solidFill>
                    </a:lnT>
                    <a:lnB w="12700">
                      <a:solidFill>
                        <a:schemeClr val="tx1"/>
                      </a:solidFill>
                    </a:lnB>
                    <a:solidFill>
                      <a:srgbClr val="FFFACC"/>
                    </a:solidFill>
                  </a:tcPr>
                </a:tc>
                <a:tc>
                  <a:txBody>
                    <a:bodyPr/>
                    <a:lstStyle/>
                    <a:p>
                      <a:pPr algn="ctr">
                        <a:buNone/>
                      </a:pPr>
                      <a:r>
                        <a:rPr lang="en-GB" sz="2000" b="1">
                          <a:solidFill>
                            <a:srgbClr val="000000"/>
                          </a:solidFill>
                          <a:effectLst/>
                          <a:latin typeface="Arial"/>
                          <a:cs typeface="Arial"/>
                        </a:rPr>
                        <a:t>Statement B</a:t>
                      </a:r>
                    </a:p>
                  </a:txBody>
                  <a:tcPr anchor="ctr">
                    <a:lnL w="12700">
                      <a:solidFill>
                        <a:schemeClr val="tx1"/>
                      </a:solidFill>
                    </a:lnL>
                    <a:lnR w="12700">
                      <a:solidFill>
                        <a:schemeClr val="tx1"/>
                      </a:solidFill>
                    </a:lnR>
                    <a:lnT w="12700">
                      <a:solidFill>
                        <a:schemeClr val="tx1"/>
                      </a:solidFill>
                    </a:lnT>
                    <a:lnB w="12700">
                      <a:solidFill>
                        <a:schemeClr val="tx1"/>
                      </a:solidFill>
                    </a:lnB>
                    <a:solidFill>
                      <a:srgbClr val="FFFACC"/>
                    </a:solidFill>
                  </a:tcPr>
                </a:tc>
                <a:extLst>
                  <a:ext uri="{0D108BD9-81ED-4DB2-BD59-A6C34878D82A}">
                    <a16:rowId xmlns:a16="http://schemas.microsoft.com/office/drawing/2014/main" val="2805709289"/>
                  </a:ext>
                </a:extLst>
              </a:tr>
              <a:tr h="543101">
                <a:tc>
                  <a:txBody>
                    <a:bodyPr/>
                    <a:lstStyle/>
                    <a:p>
                      <a:pPr algn="ctr">
                        <a:buNone/>
                      </a:pPr>
                      <a:r>
                        <a:rPr lang="en-GB" sz="2000">
                          <a:solidFill>
                            <a:srgbClr val="000000"/>
                          </a:solidFill>
                          <a:effectLst/>
                          <a:latin typeface="Arial"/>
                          <a:cs typeface="Arial"/>
                        </a:rPr>
                        <a:t>People arrive in Britain in small boats.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lgn="ctr">
                        <a:buNone/>
                      </a:pPr>
                      <a:r>
                        <a:rPr lang="en-GB" sz="2000">
                          <a:solidFill>
                            <a:srgbClr val="000000"/>
                          </a:solidFill>
                          <a:effectLst/>
                          <a:latin typeface="Arial"/>
                          <a:cs typeface="Arial"/>
                        </a:rPr>
                        <a:t>People risk their lives crossing the Channel to seek safety.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841767471"/>
                  </a:ext>
                </a:extLst>
              </a:tr>
              <a:tr h="543101">
                <a:tc>
                  <a:txBody>
                    <a:bodyPr/>
                    <a:lstStyle/>
                    <a:p>
                      <a:pPr algn="ctr">
                        <a:buNone/>
                      </a:pPr>
                      <a:r>
                        <a:rPr lang="en-GB" sz="2000">
                          <a:solidFill>
                            <a:srgbClr val="000000"/>
                          </a:solidFill>
                          <a:effectLst/>
                          <a:latin typeface="Arial"/>
                          <a:cs typeface="Arial"/>
                        </a:rPr>
                        <a:t>Asylum seekers are being housed in hotels.</a:t>
                      </a:r>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noFill/>
                  </a:tcPr>
                </a:tc>
                <a:tc>
                  <a:txBody>
                    <a:bodyPr/>
                    <a:lstStyle/>
                    <a:p>
                      <a:pPr algn="ctr">
                        <a:buNone/>
                      </a:pPr>
                      <a:r>
                        <a:rPr lang="en-GB" sz="2000">
                          <a:solidFill>
                            <a:srgbClr val="000000"/>
                          </a:solidFill>
                          <a:effectLst/>
                          <a:latin typeface="Arial"/>
                          <a:cs typeface="Arial"/>
                        </a:rPr>
                        <a:t>People seeking asylum are being temporarily housed in hotels.</a:t>
                      </a: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noFill/>
                  </a:tcPr>
                </a:tc>
                <a:extLst>
                  <a:ext uri="{0D108BD9-81ED-4DB2-BD59-A6C34878D82A}">
                    <a16:rowId xmlns:a16="http://schemas.microsoft.com/office/drawing/2014/main" val="684365986"/>
                  </a:ext>
                </a:extLst>
              </a:tr>
              <a:tr h="543101">
                <a:tc>
                  <a:txBody>
                    <a:bodyPr/>
                    <a:lstStyle/>
                    <a:p>
                      <a:pPr algn="ctr">
                        <a:buNone/>
                      </a:pPr>
                      <a:r>
                        <a:rPr lang="en-GB" sz="2000">
                          <a:solidFill>
                            <a:srgbClr val="000000"/>
                          </a:solidFill>
                          <a:effectLst/>
                          <a:latin typeface="Arial"/>
                          <a:cs typeface="Arial"/>
                        </a:rPr>
                        <a:t>Illegal immigrants have crossed the Channel.</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lgn="ctr">
                        <a:buNone/>
                      </a:pPr>
                      <a:r>
                        <a:rPr lang="en-GB" sz="2000">
                          <a:solidFill>
                            <a:srgbClr val="000000"/>
                          </a:solidFill>
                          <a:effectLst/>
                          <a:latin typeface="Arial"/>
                          <a:cs typeface="Arial"/>
                        </a:rPr>
                        <a:t>People have crossed the Channel and are seeking asylum.</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529174019"/>
                  </a:ext>
                </a:extLst>
              </a:tr>
              <a:tr h="543101">
                <a:tc>
                  <a:txBody>
                    <a:bodyPr/>
                    <a:lstStyle/>
                    <a:p>
                      <a:pPr algn="ctr">
                        <a:buNone/>
                      </a:pPr>
                      <a:r>
                        <a:rPr lang="en-GB" sz="2000">
                          <a:solidFill>
                            <a:srgbClr val="000000"/>
                          </a:solidFill>
                          <a:effectLst/>
                          <a:latin typeface="Arial"/>
                          <a:cs typeface="Arial"/>
                        </a:rPr>
                        <a:t>A family comes to Britain.</a:t>
                      </a:r>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noFill/>
                  </a:tcPr>
                </a:tc>
                <a:tc>
                  <a:txBody>
                    <a:bodyPr/>
                    <a:lstStyle/>
                    <a:p>
                      <a:pPr algn="ctr">
                        <a:buNone/>
                      </a:pPr>
                      <a:r>
                        <a:rPr lang="en-GB" sz="2000">
                          <a:solidFill>
                            <a:srgbClr val="000000"/>
                          </a:solidFill>
                          <a:effectLst/>
                          <a:latin typeface="Arial"/>
                          <a:cs typeface="Arial"/>
                        </a:rPr>
                        <a:t>A family comes to Britain because they are no longer safe in their home country.</a:t>
                      </a: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noFill/>
                  </a:tcPr>
                </a:tc>
                <a:extLst>
                  <a:ext uri="{0D108BD9-81ED-4DB2-BD59-A6C34878D82A}">
                    <a16:rowId xmlns:a16="http://schemas.microsoft.com/office/drawing/2014/main" val="4138909680"/>
                  </a:ext>
                </a:extLst>
              </a:tr>
              <a:tr h="543101">
                <a:tc>
                  <a:txBody>
                    <a:bodyPr/>
                    <a:lstStyle/>
                    <a:p>
                      <a:pPr algn="ctr">
                        <a:buNone/>
                      </a:pPr>
                      <a:r>
                        <a:rPr lang="en-GB" sz="2000">
                          <a:solidFill>
                            <a:srgbClr val="000000"/>
                          </a:solidFill>
                          <a:effectLst/>
                          <a:latin typeface="Arial"/>
                          <a:cs typeface="Arial"/>
                        </a:rPr>
                        <a:t>Migrants arrive hoping for a better life.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lgn="ctr">
                        <a:buNone/>
                      </a:pPr>
                      <a:r>
                        <a:rPr lang="en-GB" sz="2000">
                          <a:solidFill>
                            <a:srgbClr val="000000"/>
                          </a:solidFill>
                          <a:effectLst/>
                          <a:latin typeface="Arial"/>
                          <a:cs typeface="Arial"/>
                        </a:rPr>
                        <a:t>People leave their homes hoping to build a safer future.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094730073"/>
                  </a:ext>
                </a:extLst>
              </a:tr>
              <a:tr h="543101">
                <a:tc>
                  <a:txBody>
                    <a:bodyPr/>
                    <a:lstStyle/>
                    <a:p>
                      <a:pPr algn="ctr">
                        <a:buNone/>
                      </a:pPr>
                      <a:r>
                        <a:rPr lang="en-GB" sz="2000">
                          <a:solidFill>
                            <a:srgbClr val="000000"/>
                          </a:solidFill>
                          <a:effectLst/>
                          <a:latin typeface="Arial"/>
                          <a:cs typeface="Arial"/>
                        </a:rPr>
                        <a:t>A boat carrying migrants arrives on the Kent coast.</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lgn="ctr">
                        <a:buNone/>
                      </a:pPr>
                      <a:r>
                        <a:rPr lang="en-GB" sz="2000">
                          <a:solidFill>
                            <a:srgbClr val="000000"/>
                          </a:solidFill>
                          <a:effectLst/>
                          <a:latin typeface="Arial"/>
                          <a:cs typeface="Arial"/>
                        </a:rPr>
                        <a:t>A boat carrying people seeking safety arrives on the Kent coast.</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437359096"/>
                  </a:ext>
                </a:extLst>
              </a:tr>
              <a:tr h="543101">
                <a:tc>
                  <a:txBody>
                    <a:bodyPr/>
                    <a:lstStyle/>
                    <a:p>
                      <a:pPr algn="ctr">
                        <a:buNone/>
                      </a:pPr>
                      <a:r>
                        <a:rPr lang="en-GB" sz="2000">
                          <a:solidFill>
                            <a:srgbClr val="000000"/>
                          </a:solidFill>
                          <a:effectLst/>
                          <a:latin typeface="Arial"/>
                          <a:cs typeface="Arial"/>
                        </a:rPr>
                        <a:t>Britain receives another group of migrants.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lgn="ctr">
                        <a:buNone/>
                      </a:pPr>
                      <a:r>
                        <a:rPr lang="en-GB" sz="2000">
                          <a:solidFill>
                            <a:srgbClr val="000000"/>
                          </a:solidFill>
                          <a:effectLst/>
                          <a:latin typeface="Arial"/>
                          <a:cs typeface="Arial"/>
                        </a:rPr>
                        <a:t>Britain receives another group of people seeking asylum.</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823161378"/>
                  </a:ext>
                </a:extLst>
              </a:tr>
              <a:tr h="543101">
                <a:tc>
                  <a:txBody>
                    <a:bodyPr/>
                    <a:lstStyle/>
                    <a:p>
                      <a:pPr algn="ctr">
                        <a:buNone/>
                      </a:pPr>
                      <a:r>
                        <a:rPr lang="en-GB" sz="2000">
                          <a:solidFill>
                            <a:srgbClr val="000000"/>
                          </a:solidFill>
                          <a:effectLst/>
                          <a:latin typeface="Arial"/>
                          <a:cs typeface="Arial"/>
                        </a:rPr>
                        <a:t>People cross the English Channel in small boats.</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lgn="ctr">
                        <a:buNone/>
                      </a:pPr>
                      <a:r>
                        <a:rPr lang="en-GB" sz="2000">
                          <a:solidFill>
                            <a:srgbClr val="000000"/>
                          </a:solidFill>
                          <a:effectLst/>
                          <a:latin typeface="Arial"/>
                          <a:cs typeface="Arial"/>
                        </a:rPr>
                        <a:t>People make a dangerous journey across the English Channel in search of safety.</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590010689"/>
                  </a:ext>
                </a:extLst>
              </a:tr>
              <a:tr h="543101">
                <a:tc>
                  <a:txBody>
                    <a:bodyPr/>
                    <a:lstStyle/>
                    <a:p>
                      <a:pPr algn="ctr">
                        <a:buNone/>
                      </a:pPr>
                      <a:r>
                        <a:rPr lang="en-GB" sz="2000">
                          <a:solidFill>
                            <a:srgbClr val="000000"/>
                          </a:solidFill>
                          <a:effectLst/>
                          <a:latin typeface="Arial"/>
                          <a:cs typeface="Arial"/>
                        </a:rPr>
                        <a:t>Hundreds of migrants have crossed the Channel this year.</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lgn="ctr">
                        <a:buNone/>
                      </a:pPr>
                      <a:r>
                        <a:rPr lang="en-GB" sz="2000">
                          <a:solidFill>
                            <a:srgbClr val="000000"/>
                          </a:solidFill>
                          <a:effectLst/>
                          <a:latin typeface="Arial"/>
                          <a:cs typeface="Arial"/>
                        </a:rPr>
                        <a:t>Hundreds of people have made dangerous journeys across the Channel this year.</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435221952"/>
                  </a:ext>
                </a:extLst>
              </a:tr>
            </a:tbl>
          </a:graphicData>
        </a:graphic>
      </p:graphicFrame>
      <p:sp>
        <p:nvSpPr>
          <p:cNvPr id="5" name="TextBox 4">
            <a:extLst>
              <a:ext uri="{FF2B5EF4-FFF2-40B4-BE49-F238E27FC236}">
                <a16:creationId xmlns:a16="http://schemas.microsoft.com/office/drawing/2014/main" id="{4E84E5C5-1F95-26BA-0923-31B3349A1A22}"/>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1241614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155CB-38C0-9678-9120-D2CBE0563B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7791B6-D24F-EBD1-0DA3-E520FAE28433}"/>
              </a:ext>
            </a:extLst>
          </p:cNvPr>
          <p:cNvSpPr>
            <a:spLocks noGrp="1"/>
          </p:cNvSpPr>
          <p:nvPr>
            <p:ph type="title"/>
          </p:nvPr>
        </p:nvSpPr>
        <p:spPr>
          <a:xfrm>
            <a:off x="0" y="1"/>
            <a:ext cx="12192000" cy="1206500"/>
          </a:xfrm>
          <a:solidFill>
            <a:srgbClr val="FFFACC"/>
          </a:solidFill>
          <a:ln w="12700"/>
        </p:spPr>
        <p:txBody>
          <a:bodyPr>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4000" b="1"/>
              <a:t>Refugee </a:t>
            </a:r>
            <a:r>
              <a:rPr lang="en-GB" sz="4000"/>
              <a:t>(noun)</a:t>
            </a:r>
            <a:br>
              <a:rPr lang="en-GB" sz="4000">
                <a:latin typeface="Arial" panose="020B0604020202020204" pitchFamily="34" charset="0"/>
                <a:cs typeface="Arial" panose="020B0604020202020204" pitchFamily="34" charset="0"/>
              </a:rPr>
            </a:br>
            <a:r>
              <a:rPr lang="en-GB" sz="4000"/>
              <a:t>Ref-u-gee</a:t>
            </a:r>
            <a:endParaRPr lang="en-GB" sz="4000">
              <a:latin typeface="Arial"/>
              <a:cs typeface="Arial"/>
            </a:endParaRPr>
          </a:p>
        </p:txBody>
      </p:sp>
      <p:sp>
        <p:nvSpPr>
          <p:cNvPr id="3" name="Text Placeholder 2">
            <a:extLst>
              <a:ext uri="{FF2B5EF4-FFF2-40B4-BE49-F238E27FC236}">
                <a16:creationId xmlns:a16="http://schemas.microsoft.com/office/drawing/2014/main" id="{5BA8B01E-8834-C82A-DB35-575053D840E1}"/>
              </a:ext>
            </a:extLst>
          </p:cNvPr>
          <p:cNvSpPr>
            <a:spLocks noGrp="1"/>
          </p:cNvSpPr>
          <p:nvPr>
            <p:ph type="body" idx="1"/>
          </p:nvPr>
        </p:nvSpPr>
        <p:spPr>
          <a:xfrm>
            <a:off x="431800" y="1717000"/>
            <a:ext cx="11328400" cy="1407876"/>
          </a:xfrm>
          <a:solidFill>
            <a:schemeClr val="accent2">
              <a:lumMod val="20000"/>
              <a:lumOff val="80000"/>
            </a:schemeClr>
          </a:solidFill>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indent="0">
              <a:buNone/>
            </a:pPr>
            <a:r>
              <a:rPr lang="en-GB" sz="2600" b="1">
                <a:solidFill>
                  <a:schemeClr val="tx1"/>
                </a:solidFill>
                <a:latin typeface="Arial"/>
                <a:cs typeface="Arial"/>
              </a:rPr>
              <a:t>Definition:</a:t>
            </a:r>
            <a:r>
              <a:rPr lang="en-GB" sz="2600" b="1">
                <a:solidFill>
                  <a:schemeClr val="tx1"/>
                </a:solidFill>
              </a:rPr>
              <a:t> </a:t>
            </a:r>
            <a:r>
              <a:rPr lang="en-GB" sz="2600">
                <a:solidFill>
                  <a:schemeClr val="tx1"/>
                </a:solidFill>
                <a:ea typeface="+mn-lt"/>
              </a:rPr>
              <a:t>Refugees are people who have fled war, violence, conflict or persecution and have crossed an international border to find safety in another country.</a:t>
            </a:r>
            <a:endParaRPr lang="en-US" sz="2600">
              <a:solidFill>
                <a:schemeClr val="tx1"/>
              </a:solidFill>
              <a:ea typeface="+mn-lt"/>
            </a:endParaRPr>
          </a:p>
          <a:p>
            <a:pPr marL="32385" indent="0">
              <a:buNone/>
            </a:pPr>
            <a:endParaRPr lang="en-US" sz="2600">
              <a:solidFill>
                <a:schemeClr val="tx1"/>
              </a:solidFill>
            </a:endParaRPr>
          </a:p>
        </p:txBody>
      </p:sp>
      <p:sp>
        <p:nvSpPr>
          <p:cNvPr id="6" name="Text Placeholder 2">
            <a:extLst>
              <a:ext uri="{FF2B5EF4-FFF2-40B4-BE49-F238E27FC236}">
                <a16:creationId xmlns:a16="http://schemas.microsoft.com/office/drawing/2014/main" id="{7E723745-0F98-0975-FEA2-0E21AAD434F3}"/>
              </a:ext>
            </a:extLst>
          </p:cNvPr>
          <p:cNvSpPr txBox="1">
            <a:spLocks/>
          </p:cNvSpPr>
          <p:nvPr/>
        </p:nvSpPr>
        <p:spPr>
          <a:xfrm>
            <a:off x="431800" y="3431617"/>
            <a:ext cx="11328400" cy="1409892"/>
          </a:xfrm>
          <a:prstGeom prst="rect">
            <a:avLst/>
          </a:prstGeom>
          <a:solidFill>
            <a:schemeClr val="accent6">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2385"/>
            <a:r>
              <a:rPr lang="en-GB" sz="2600" kern="0">
                <a:latin typeface="Arial"/>
                <a:cs typeface="Arial"/>
              </a:rPr>
              <a:t>Morphology:</a:t>
            </a:r>
            <a:r>
              <a:rPr lang="en-GB" sz="2600" kern="0"/>
              <a:t> the prefix of </a:t>
            </a:r>
            <a:r>
              <a:rPr lang="en-GB" sz="2600" b="1" i="1" kern="0">
                <a:ea typeface="+mn-lt"/>
              </a:rPr>
              <a:t>re </a:t>
            </a:r>
            <a:r>
              <a:rPr lang="en-GB" sz="2600" kern="0">
                <a:ea typeface="+mn-lt"/>
              </a:rPr>
              <a:t>means to go back; from French </a:t>
            </a:r>
            <a:r>
              <a:rPr lang="en-GB" sz="2600" kern="0" err="1">
                <a:ea typeface="+mn-lt"/>
              </a:rPr>
              <a:t>refugie</a:t>
            </a:r>
            <a:r>
              <a:rPr lang="en-GB" sz="2600" kern="0">
                <a:ea typeface="+mn-lt"/>
              </a:rPr>
              <a:t> meaning to shelter or to protect; the word means to return, to go back to shelter and protection. </a:t>
            </a:r>
            <a:endParaRPr lang="en-GB" sz="1400" kern="0">
              <a:solidFill>
                <a:srgbClr val="625F63"/>
              </a:solidFill>
              <a:highlight>
                <a:srgbClr val="FFFFFF"/>
              </a:highlight>
              <a:latin typeface="ui-serif"/>
            </a:endParaRPr>
          </a:p>
        </p:txBody>
      </p:sp>
      <p:sp>
        <p:nvSpPr>
          <p:cNvPr id="5" name="TextBox 4">
            <a:extLst>
              <a:ext uri="{FF2B5EF4-FFF2-40B4-BE49-F238E27FC236}">
                <a16:creationId xmlns:a16="http://schemas.microsoft.com/office/drawing/2014/main" id="{8479C10B-CE4C-3AEA-A4F9-18171D2226FF}"/>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228365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9ECCF1-3A2C-F95F-8A6A-590159EA9184}"/>
              </a:ext>
            </a:extLst>
          </p:cNvPr>
          <p:cNvSpPr>
            <a:spLocks noGrp="1"/>
          </p:cNvSpPr>
          <p:nvPr>
            <p:ph type="dt" sz="half" idx="10"/>
          </p:nvPr>
        </p:nvSpPr>
        <p:spPr/>
        <p:txBody>
          <a:bodyPr/>
          <a:lstStyle/>
          <a:p>
            <a:fld id="{D1D82CE5-2A4A-4477-839F-25C9AE094A8D}" type="datetime1">
              <a:t>9/8/2026</a:t>
            </a:fld>
            <a:endParaRPr lang="en-US"/>
          </a:p>
        </p:txBody>
      </p:sp>
      <p:pic>
        <p:nvPicPr>
          <p:cNvPr id="5" name="Online Media 4" title="Refugee Boy why did you write the book">
            <a:hlinkClick r:id="" action="ppaction://noaction"/>
            <a:extLst>
              <a:ext uri="{FF2B5EF4-FFF2-40B4-BE49-F238E27FC236}">
                <a16:creationId xmlns:a16="http://schemas.microsoft.com/office/drawing/2014/main" id="{3E5DE44F-5EC6-5753-4D61-4C047D4C85B4}"/>
              </a:ext>
            </a:extLst>
          </p:cNvPr>
          <p:cNvPicPr>
            <a:picLocks noRot="1" noChangeAspect="1"/>
          </p:cNvPicPr>
          <p:nvPr>
            <a:videoFile r:link="rId1"/>
          </p:nvPr>
        </p:nvPicPr>
        <p:blipFill>
          <a:blip r:embed="rId3"/>
          <a:stretch>
            <a:fillRect/>
          </a:stretch>
        </p:blipFill>
        <p:spPr>
          <a:xfrm>
            <a:off x="251476" y="164774"/>
            <a:ext cx="11638532" cy="6515425"/>
          </a:xfrm>
          <a:prstGeom prst="rect">
            <a:avLst/>
          </a:prstGeom>
        </p:spPr>
      </p:pic>
      <p:sp>
        <p:nvSpPr>
          <p:cNvPr id="3" name="TextBox 2">
            <a:extLst>
              <a:ext uri="{FF2B5EF4-FFF2-40B4-BE49-F238E27FC236}">
                <a16:creationId xmlns:a16="http://schemas.microsoft.com/office/drawing/2014/main" id="{E494A64F-1E30-B519-20A1-7CBE6728EA58}"/>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1093479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B6C8032-86DC-8150-B475-9792590F3495}"/>
              </a:ext>
            </a:extLst>
          </p:cNvPr>
          <p:cNvSpPr>
            <a:spLocks noGrp="1"/>
          </p:cNvSpPr>
          <p:nvPr>
            <p:ph type="dt" sz="half" idx="10"/>
          </p:nvPr>
        </p:nvSpPr>
        <p:spPr/>
        <p:txBody>
          <a:bodyPr/>
          <a:lstStyle/>
          <a:p>
            <a:fld id="{FCD203D7-133F-4629-B491-105BD49694FC}" type="datetime1">
              <a:t>9/8/2026</a:t>
            </a:fld>
            <a:endParaRPr lang="en-US"/>
          </a:p>
        </p:txBody>
      </p:sp>
      <p:pic>
        <p:nvPicPr>
          <p:cNvPr id="5" name="Online Media 4" title="Refugee Boy we are all refugees">
            <a:hlinkClick r:id="" action="ppaction://noaction"/>
            <a:extLst>
              <a:ext uri="{FF2B5EF4-FFF2-40B4-BE49-F238E27FC236}">
                <a16:creationId xmlns:a16="http://schemas.microsoft.com/office/drawing/2014/main" id="{26ACC1CB-F55B-F570-9054-A4D68C897F20}"/>
              </a:ext>
            </a:extLst>
          </p:cNvPr>
          <p:cNvPicPr>
            <a:picLocks noRot="1" noChangeAspect="1"/>
          </p:cNvPicPr>
          <p:nvPr>
            <a:videoFile r:link="rId1"/>
          </p:nvPr>
        </p:nvPicPr>
        <p:blipFill>
          <a:blip r:embed="rId3"/>
          <a:stretch>
            <a:fillRect/>
          </a:stretch>
        </p:blipFill>
        <p:spPr>
          <a:xfrm>
            <a:off x="262649" y="285093"/>
            <a:ext cx="11773393" cy="6445468"/>
          </a:xfrm>
          <a:prstGeom prst="rect">
            <a:avLst/>
          </a:prstGeom>
        </p:spPr>
      </p:pic>
      <p:sp>
        <p:nvSpPr>
          <p:cNvPr id="3" name="TextBox 2">
            <a:extLst>
              <a:ext uri="{FF2B5EF4-FFF2-40B4-BE49-F238E27FC236}">
                <a16:creationId xmlns:a16="http://schemas.microsoft.com/office/drawing/2014/main" id="{380B5476-EE2C-34F7-AA0A-2E28631CC725}"/>
              </a:ext>
            </a:extLst>
          </p:cNvPr>
          <p:cNvSpPr txBox="1"/>
          <p:nvPr/>
        </p:nvSpPr>
        <p:spPr>
          <a:xfrm>
            <a:off x="0" y="6491110"/>
            <a:ext cx="1848555"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Pre reading</a:t>
            </a:r>
            <a:endParaRPr lang="en-US"/>
          </a:p>
        </p:txBody>
      </p:sp>
    </p:spTree>
    <p:extLst>
      <p:ext uri="{BB962C8B-B14F-4D97-AF65-F5344CB8AC3E}">
        <p14:creationId xmlns:p14="http://schemas.microsoft.com/office/powerpoint/2010/main" val="3303288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VanillaVTI">
  <a:themeElements>
    <a:clrScheme name="VanillaVTI">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VanillaVTI">
      <a:majorFont>
        <a:latin typeface="Neue Haas Grotesk Text Pro"/>
        <a:ea typeface=""/>
        <a:cs typeface=""/>
      </a:majorFont>
      <a:minorFont>
        <a:latin typeface="Neue Haas Grotesk Text Pro"/>
        <a:ea typeface=""/>
        <a:cs typeface=""/>
      </a:minorFont>
    </a:fontScheme>
    <a:fmtScheme name="Vanilla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AACC6CF0-9F86-48CC-9C4E-CA578EE0A0A0}" vid="{3BDE51FE-56D6-4100-AFB5-5B4AEDCE2EF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VanillaVTI">
  <a:themeElements>
    <a:clrScheme name="VanillaVTI">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VanillaVTI">
      <a:majorFont>
        <a:latin typeface="Neue Haas Grotesk Text Pro"/>
        <a:ea typeface=""/>
        <a:cs typeface=""/>
      </a:majorFont>
      <a:minorFont>
        <a:latin typeface="Neue Haas Grotesk Text Pro"/>
        <a:ea typeface=""/>
        <a:cs typeface=""/>
      </a:minorFont>
    </a:fontScheme>
    <a:fmtScheme name="Vanilla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AACC6CF0-9F86-48CC-9C4E-CA578EE0A0A0}" vid="{3BDE51FE-56D6-4100-AFB5-5B4AEDCE2EF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25</Slides>
  <Notes>2</Notes>
  <HiddenSlides>0</HiddenSlides>
  <ScaleCrop>false</ScaleCrop>
  <HeadingPairs>
    <vt:vector size="4" baseType="variant">
      <vt:variant>
        <vt:lpstr>Theme</vt:lpstr>
      </vt:variant>
      <vt:variant>
        <vt:i4>5</vt:i4>
      </vt:variant>
      <vt:variant>
        <vt:lpstr>Slide Titles</vt:lpstr>
      </vt:variant>
      <vt:variant>
        <vt:i4>25</vt:i4>
      </vt:variant>
    </vt:vector>
  </HeadingPairs>
  <TitlesOfParts>
    <vt:vector size="30" baseType="lpstr">
      <vt:lpstr>office theme</vt:lpstr>
      <vt:lpstr>1_Office Theme</vt:lpstr>
      <vt:lpstr>VanillaVTI</vt:lpstr>
      <vt:lpstr>Office Theme</vt:lpstr>
      <vt:lpstr>VanillaVTI</vt:lpstr>
      <vt:lpstr>Refugee Boy- Bejamin Zephaniah </vt:lpstr>
      <vt:lpstr>Expectations</vt:lpstr>
      <vt:lpstr>Expectations</vt:lpstr>
      <vt:lpstr>Introduction</vt:lpstr>
      <vt:lpstr>Semantics </vt:lpstr>
      <vt:lpstr>PowerPoint Presentation</vt:lpstr>
      <vt:lpstr>Refugee (noun) Ref-u-gee</vt:lpstr>
      <vt:lpstr>PowerPoint Presentation</vt:lpstr>
      <vt:lpstr>PowerPoint Presentation</vt:lpstr>
      <vt:lpstr>PowerPoint Presentation</vt:lpstr>
      <vt:lpstr>PowerPoint Presentation</vt:lpstr>
      <vt:lpstr>Migrant (noun) My-grant</vt:lpstr>
      <vt:lpstr>PowerPoint Presentation</vt:lpstr>
      <vt:lpstr>What opportunities could this offer?  What challenges could it pose? </vt:lpstr>
      <vt:lpstr>Imagine you see this as a child.  Imagine you don't speak the native language. Does this change your experience here?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196</cp:revision>
  <dcterms:created xsi:type="dcterms:W3CDTF">2026-06-26T13:50:44Z</dcterms:created>
  <dcterms:modified xsi:type="dcterms:W3CDTF">2026-09-08T15:03:37Z</dcterms:modified>
</cp:coreProperties>
</file>